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679FA-FD8E-47DB-9D71-EF020C51EAE9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917C5E-DFD4-484E-8D6B-2249BE9937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89377" y="503196"/>
            <a:ext cx="1486691" cy="1549862"/>
            <a:chOff x="489377" y="503196"/>
            <a:chExt cx="1486691" cy="1549862"/>
          </a:xfrm>
        </p:grpSpPr>
        <p:sp>
          <p:nvSpPr>
            <p:cNvPr id="2" name="Freeform 1"/>
            <p:cNvSpPr/>
            <p:nvPr/>
          </p:nvSpPr>
          <p:spPr>
            <a:xfrm>
              <a:off x="489377" y="503196"/>
              <a:ext cx="1144654" cy="1547690"/>
            </a:xfrm>
            <a:custGeom>
              <a:avLst/>
              <a:gdLst/>
              <a:ahLst/>
              <a:cxnLst/>
              <a:rect l="0" t="0" r="0" b="0"/>
              <a:pathLst>
                <a:path w="1144654" h="1547690">
                  <a:moveTo>
                    <a:pt x="852809" y="0"/>
                  </a:moveTo>
                  <a:lnTo>
                    <a:pt x="844008" y="2934"/>
                  </a:lnTo>
                  <a:lnTo>
                    <a:pt x="835661" y="5716"/>
                  </a:lnTo>
                  <a:lnTo>
                    <a:pt x="826958" y="8616"/>
                  </a:lnTo>
                  <a:lnTo>
                    <a:pt x="817664" y="11656"/>
                  </a:lnTo>
                  <a:lnTo>
                    <a:pt x="807520" y="14821"/>
                  </a:lnTo>
                  <a:lnTo>
                    <a:pt x="796475" y="18080"/>
                  </a:lnTo>
                  <a:lnTo>
                    <a:pt x="784636" y="21245"/>
                  </a:lnTo>
                  <a:lnTo>
                    <a:pt x="772165" y="23988"/>
                  </a:lnTo>
                  <a:lnTo>
                    <a:pt x="759223" y="26168"/>
                  </a:lnTo>
                  <a:lnTo>
                    <a:pt x="745940" y="27970"/>
                  </a:lnTo>
                  <a:lnTo>
                    <a:pt x="732418" y="29795"/>
                  </a:lnTo>
                  <a:lnTo>
                    <a:pt x="718730" y="31872"/>
                  </a:lnTo>
                  <a:lnTo>
                    <a:pt x="704928" y="34099"/>
                  </a:lnTo>
                  <a:lnTo>
                    <a:pt x="691050" y="36141"/>
                  </a:lnTo>
                  <a:lnTo>
                    <a:pt x="677114" y="37812"/>
                  </a:lnTo>
                  <a:lnTo>
                    <a:pt x="662975" y="39086"/>
                  </a:lnTo>
                  <a:lnTo>
                    <a:pt x="648336" y="40016"/>
                  </a:lnTo>
                  <a:lnTo>
                    <a:pt x="633081" y="40681"/>
                  </a:lnTo>
                  <a:lnTo>
                    <a:pt x="617412" y="41314"/>
                  </a:lnTo>
                  <a:lnTo>
                    <a:pt x="601740" y="42278"/>
                  </a:lnTo>
                  <a:lnTo>
                    <a:pt x="586313" y="43752"/>
                  </a:lnTo>
                  <a:lnTo>
                    <a:pt x="571362" y="45896"/>
                  </a:lnTo>
                  <a:lnTo>
                    <a:pt x="557168" y="48940"/>
                  </a:lnTo>
                  <a:lnTo>
                    <a:pt x="543804" y="52911"/>
                  </a:lnTo>
                  <a:lnTo>
                    <a:pt x="531015" y="57526"/>
                  </a:lnTo>
                  <a:lnTo>
                    <a:pt x="518347" y="62309"/>
                  </a:lnTo>
                  <a:lnTo>
                    <a:pt x="505526" y="66966"/>
                  </a:lnTo>
                  <a:lnTo>
                    <a:pt x="492625" y="71395"/>
                  </a:lnTo>
                  <a:lnTo>
                    <a:pt x="479956" y="75596"/>
                  </a:lnTo>
                  <a:lnTo>
                    <a:pt x="467690" y="79605"/>
                  </a:lnTo>
                  <a:lnTo>
                    <a:pt x="455843" y="83467"/>
                  </a:lnTo>
                  <a:lnTo>
                    <a:pt x="444355" y="87221"/>
                  </a:lnTo>
                  <a:lnTo>
                    <a:pt x="433155" y="90907"/>
                  </a:lnTo>
                  <a:lnTo>
                    <a:pt x="422499" y="94876"/>
                  </a:lnTo>
                  <a:lnTo>
                    <a:pt x="412942" y="99760"/>
                  </a:lnTo>
                  <a:lnTo>
                    <a:pt x="404708" y="105828"/>
                  </a:lnTo>
                  <a:lnTo>
                    <a:pt x="398026" y="113023"/>
                  </a:lnTo>
                  <a:lnTo>
                    <a:pt x="393286" y="121149"/>
                  </a:lnTo>
                  <a:lnTo>
                    <a:pt x="390503" y="129991"/>
                  </a:lnTo>
                  <a:lnTo>
                    <a:pt x="389244" y="139520"/>
                  </a:lnTo>
                  <a:lnTo>
                    <a:pt x="388838" y="149894"/>
                  </a:lnTo>
                  <a:lnTo>
                    <a:pt x="388821" y="161130"/>
                  </a:lnTo>
                  <a:lnTo>
                    <a:pt x="389109" y="173114"/>
                  </a:lnTo>
                  <a:lnTo>
                    <a:pt x="389901" y="185691"/>
                  </a:lnTo>
                  <a:lnTo>
                    <a:pt x="391277" y="198708"/>
                  </a:lnTo>
                  <a:lnTo>
                    <a:pt x="393031" y="212043"/>
                  </a:lnTo>
                  <a:lnTo>
                    <a:pt x="394755" y="225601"/>
                  </a:lnTo>
                  <a:lnTo>
                    <a:pt x="396217" y="239309"/>
                  </a:lnTo>
                  <a:lnTo>
                    <a:pt x="397521" y="252954"/>
                  </a:lnTo>
                  <a:lnTo>
                    <a:pt x="399004" y="266196"/>
                  </a:lnTo>
                  <a:lnTo>
                    <a:pt x="400848" y="278890"/>
                  </a:lnTo>
                  <a:lnTo>
                    <a:pt x="402919" y="291382"/>
                  </a:lnTo>
                  <a:lnTo>
                    <a:pt x="404855" y="304376"/>
                  </a:lnTo>
                  <a:lnTo>
                    <a:pt x="406459" y="318230"/>
                  </a:lnTo>
                  <a:lnTo>
                    <a:pt x="407858" y="332808"/>
                  </a:lnTo>
                  <a:lnTo>
                    <a:pt x="409404" y="347673"/>
                  </a:lnTo>
                  <a:lnTo>
                    <a:pt x="411292" y="362531"/>
                  </a:lnTo>
                  <a:lnTo>
                    <a:pt x="413390" y="377424"/>
                  </a:lnTo>
                  <a:lnTo>
                    <a:pt x="415345" y="392635"/>
                  </a:lnTo>
                  <a:lnTo>
                    <a:pt x="416957" y="408306"/>
                  </a:lnTo>
                  <a:lnTo>
                    <a:pt x="418192" y="424270"/>
                  </a:lnTo>
                  <a:lnTo>
                    <a:pt x="419096" y="440147"/>
                  </a:lnTo>
                  <a:lnTo>
                    <a:pt x="419743" y="455715"/>
                  </a:lnTo>
                  <a:lnTo>
                    <a:pt x="420364" y="470762"/>
                  </a:lnTo>
                  <a:lnTo>
                    <a:pt x="421321" y="485021"/>
                  </a:lnTo>
                  <a:lnTo>
                    <a:pt x="422780" y="498434"/>
                  </a:lnTo>
                  <a:lnTo>
                    <a:pt x="424575" y="511424"/>
                  </a:lnTo>
                  <a:lnTo>
                    <a:pt x="426320" y="524760"/>
                  </a:lnTo>
                  <a:lnTo>
                    <a:pt x="427792" y="538848"/>
                  </a:lnTo>
                  <a:lnTo>
                    <a:pt x="429101" y="553584"/>
                  </a:lnTo>
                  <a:lnTo>
                    <a:pt x="430586" y="568555"/>
                  </a:lnTo>
                  <a:lnTo>
                    <a:pt x="432432" y="583480"/>
                  </a:lnTo>
                  <a:lnTo>
                    <a:pt x="434503" y="598248"/>
                  </a:lnTo>
                  <a:lnTo>
                    <a:pt x="436440" y="612843"/>
                  </a:lnTo>
                  <a:lnTo>
                    <a:pt x="438039" y="627287"/>
                  </a:lnTo>
                  <a:lnTo>
                    <a:pt x="439266" y="641612"/>
                  </a:lnTo>
                  <a:lnTo>
                    <a:pt x="440164" y="655851"/>
                  </a:lnTo>
                  <a:lnTo>
                    <a:pt x="440803" y="670031"/>
                  </a:lnTo>
                  <a:lnTo>
                    <a:pt x="441248" y="684336"/>
                  </a:lnTo>
                  <a:lnTo>
                    <a:pt x="441555" y="699086"/>
                  </a:lnTo>
                  <a:lnTo>
                    <a:pt x="441765" y="714415"/>
                  </a:lnTo>
                  <a:lnTo>
                    <a:pt x="441907" y="730135"/>
                  </a:lnTo>
                  <a:lnTo>
                    <a:pt x="442002" y="745841"/>
                  </a:lnTo>
                  <a:lnTo>
                    <a:pt x="442100" y="761203"/>
                  </a:lnTo>
                  <a:lnTo>
                    <a:pt x="443345" y="772968"/>
                  </a:lnTo>
                  <a:lnTo>
                    <a:pt x="446432" y="777302"/>
                  </a:lnTo>
                  <a:lnTo>
                    <a:pt x="449938" y="775779"/>
                  </a:lnTo>
                  <a:lnTo>
                    <a:pt x="453562" y="770781"/>
                  </a:lnTo>
                  <a:lnTo>
                    <a:pt x="457604" y="764111"/>
                  </a:lnTo>
                  <a:lnTo>
                    <a:pt x="462245" y="756788"/>
                  </a:lnTo>
                  <a:lnTo>
                    <a:pt x="467642" y="749292"/>
                  </a:lnTo>
                  <a:lnTo>
                    <a:pt x="474008" y="741818"/>
                  </a:lnTo>
                  <a:lnTo>
                    <a:pt x="481366" y="734427"/>
                  </a:lnTo>
                  <a:lnTo>
                    <a:pt x="489744" y="727127"/>
                  </a:lnTo>
                  <a:lnTo>
                    <a:pt x="499270" y="719904"/>
                  </a:lnTo>
                  <a:lnTo>
                    <a:pt x="509900" y="712741"/>
                  </a:lnTo>
                  <a:lnTo>
                    <a:pt x="521461" y="705621"/>
                  </a:lnTo>
                  <a:lnTo>
                    <a:pt x="533745" y="698533"/>
                  </a:lnTo>
                  <a:lnTo>
                    <a:pt x="546558" y="691472"/>
                  </a:lnTo>
                  <a:lnTo>
                    <a:pt x="559584" y="684594"/>
                  </a:lnTo>
                  <a:lnTo>
                    <a:pt x="572402" y="678202"/>
                  </a:lnTo>
                  <a:lnTo>
                    <a:pt x="584800" y="672422"/>
                  </a:lnTo>
                  <a:lnTo>
                    <a:pt x="596751" y="667219"/>
                  </a:lnTo>
                  <a:lnTo>
                    <a:pt x="608317" y="662490"/>
                  </a:lnTo>
                  <a:lnTo>
                    <a:pt x="619586" y="658123"/>
                  </a:lnTo>
                  <a:lnTo>
                    <a:pt x="630800" y="654019"/>
                  </a:lnTo>
                  <a:lnTo>
                    <a:pt x="642329" y="650103"/>
                  </a:lnTo>
                  <a:lnTo>
                    <a:pt x="654350" y="646321"/>
                  </a:lnTo>
                  <a:lnTo>
                    <a:pt x="666867" y="642798"/>
                  </a:lnTo>
                  <a:lnTo>
                    <a:pt x="679802" y="639810"/>
                  </a:lnTo>
                  <a:lnTo>
                    <a:pt x="693065" y="637469"/>
                  </a:lnTo>
                  <a:lnTo>
                    <a:pt x="706734" y="635729"/>
                  </a:lnTo>
                  <a:lnTo>
                    <a:pt x="721049" y="634478"/>
                  </a:lnTo>
                  <a:lnTo>
                    <a:pt x="736077" y="633603"/>
                  </a:lnTo>
                  <a:lnTo>
                    <a:pt x="751424" y="633168"/>
                  </a:lnTo>
                  <a:lnTo>
                    <a:pt x="766346" y="633400"/>
                  </a:lnTo>
                  <a:lnTo>
                    <a:pt x="780460" y="634366"/>
                  </a:lnTo>
                  <a:lnTo>
                    <a:pt x="793886" y="635827"/>
                  </a:lnTo>
                  <a:lnTo>
                    <a:pt x="807049" y="637346"/>
                  </a:lnTo>
                  <a:lnTo>
                    <a:pt x="820235" y="638672"/>
                  </a:lnTo>
                  <a:lnTo>
                    <a:pt x="833396" y="640052"/>
                  </a:lnTo>
                  <a:lnTo>
                    <a:pt x="846247" y="642118"/>
                  </a:lnTo>
                  <a:lnTo>
                    <a:pt x="858638" y="645172"/>
                  </a:lnTo>
                  <a:lnTo>
                    <a:pt x="870571" y="649038"/>
                  </a:lnTo>
                  <a:lnTo>
                    <a:pt x="882117" y="653251"/>
                  </a:lnTo>
                  <a:lnTo>
                    <a:pt x="893365" y="657497"/>
                  </a:lnTo>
                  <a:lnTo>
                    <a:pt x="904394" y="661806"/>
                  </a:lnTo>
                  <a:lnTo>
                    <a:pt x="915265" y="666451"/>
                  </a:lnTo>
                  <a:lnTo>
                    <a:pt x="926027" y="671573"/>
                  </a:lnTo>
                  <a:lnTo>
                    <a:pt x="936713" y="677165"/>
                  </a:lnTo>
                  <a:lnTo>
                    <a:pt x="947348" y="683150"/>
                  </a:lnTo>
                  <a:lnTo>
                    <a:pt x="957944" y="689440"/>
                  </a:lnTo>
                  <a:lnTo>
                    <a:pt x="968348" y="695952"/>
                  </a:lnTo>
                  <a:lnTo>
                    <a:pt x="978260" y="702624"/>
                  </a:lnTo>
                  <a:lnTo>
                    <a:pt x="987562" y="709406"/>
                  </a:lnTo>
                  <a:lnTo>
                    <a:pt x="996452" y="716265"/>
                  </a:lnTo>
                  <a:lnTo>
                    <a:pt x="1005341" y="723176"/>
                  </a:lnTo>
                  <a:lnTo>
                    <a:pt x="1014469" y="730127"/>
                  </a:lnTo>
                  <a:lnTo>
                    <a:pt x="1023737" y="737270"/>
                  </a:lnTo>
                  <a:lnTo>
                    <a:pt x="1032811" y="744905"/>
                  </a:lnTo>
                  <a:lnTo>
                    <a:pt x="1041510" y="753160"/>
                  </a:lnTo>
                  <a:lnTo>
                    <a:pt x="1049810" y="762163"/>
                  </a:lnTo>
                  <a:lnTo>
                    <a:pt x="1057763" y="772117"/>
                  </a:lnTo>
                  <a:lnTo>
                    <a:pt x="1065445" y="783034"/>
                  </a:lnTo>
                  <a:lnTo>
                    <a:pt x="1072926" y="794620"/>
                  </a:lnTo>
                  <a:lnTo>
                    <a:pt x="1080262" y="806389"/>
                  </a:lnTo>
                  <a:lnTo>
                    <a:pt x="1087493" y="818043"/>
                  </a:lnTo>
                  <a:lnTo>
                    <a:pt x="1094486" y="829476"/>
                  </a:lnTo>
                  <a:lnTo>
                    <a:pt x="1100956" y="840686"/>
                  </a:lnTo>
                  <a:lnTo>
                    <a:pt x="1106789" y="851713"/>
                  </a:lnTo>
                  <a:lnTo>
                    <a:pt x="1112027" y="862762"/>
                  </a:lnTo>
                  <a:lnTo>
                    <a:pt x="1116779" y="874180"/>
                  </a:lnTo>
                  <a:lnTo>
                    <a:pt x="1121157" y="886128"/>
                  </a:lnTo>
                  <a:lnTo>
                    <a:pt x="1125099" y="898595"/>
                  </a:lnTo>
                  <a:lnTo>
                    <a:pt x="1128374" y="911496"/>
                  </a:lnTo>
                  <a:lnTo>
                    <a:pt x="1130916" y="924732"/>
                  </a:lnTo>
                  <a:lnTo>
                    <a:pt x="1132963" y="938213"/>
                  </a:lnTo>
                  <a:lnTo>
                    <a:pt x="1134952" y="951869"/>
                  </a:lnTo>
                  <a:lnTo>
                    <a:pt x="1137140" y="965652"/>
                  </a:lnTo>
                  <a:lnTo>
                    <a:pt x="1139442" y="979687"/>
                  </a:lnTo>
                  <a:lnTo>
                    <a:pt x="1141534" y="994255"/>
                  </a:lnTo>
                  <a:lnTo>
                    <a:pt x="1143233" y="1009462"/>
                  </a:lnTo>
                  <a:lnTo>
                    <a:pt x="1144357" y="1025099"/>
                  </a:lnTo>
                  <a:lnTo>
                    <a:pt x="1144653" y="1040749"/>
                  </a:lnTo>
                  <a:lnTo>
                    <a:pt x="1144070" y="1056162"/>
                  </a:lnTo>
                  <a:lnTo>
                    <a:pt x="1142711" y="1071104"/>
                  </a:lnTo>
                  <a:lnTo>
                    <a:pt x="1140735" y="1085291"/>
                  </a:lnTo>
                  <a:lnTo>
                    <a:pt x="1138298" y="1098651"/>
                  </a:lnTo>
                  <a:lnTo>
                    <a:pt x="1135528" y="1111437"/>
                  </a:lnTo>
                  <a:lnTo>
                    <a:pt x="1132523" y="1124103"/>
                  </a:lnTo>
                  <a:lnTo>
                    <a:pt x="1129352" y="1136927"/>
                  </a:lnTo>
                  <a:lnTo>
                    <a:pt x="1125901" y="1150001"/>
                  </a:lnTo>
                  <a:lnTo>
                    <a:pt x="1121899" y="1163317"/>
                  </a:lnTo>
                  <a:lnTo>
                    <a:pt x="1117241" y="1176835"/>
                  </a:lnTo>
                  <a:lnTo>
                    <a:pt x="1111976" y="1190507"/>
                  </a:lnTo>
                  <a:lnTo>
                    <a:pt x="1106216" y="1204292"/>
                  </a:lnTo>
                  <a:lnTo>
                    <a:pt x="1100078" y="1218157"/>
                  </a:lnTo>
                  <a:lnTo>
                    <a:pt x="1093498" y="1232077"/>
                  </a:lnTo>
                  <a:lnTo>
                    <a:pt x="1086250" y="1246035"/>
                  </a:lnTo>
                  <a:lnTo>
                    <a:pt x="1078262" y="1260015"/>
                  </a:lnTo>
                  <a:lnTo>
                    <a:pt x="1069610" y="1273844"/>
                  </a:lnTo>
                  <a:lnTo>
                    <a:pt x="1060424" y="1287209"/>
                  </a:lnTo>
                  <a:lnTo>
                    <a:pt x="1050836" y="1299978"/>
                  </a:lnTo>
                  <a:lnTo>
                    <a:pt x="1040957" y="1312179"/>
                  </a:lnTo>
                  <a:lnTo>
                    <a:pt x="1030873" y="1323914"/>
                  </a:lnTo>
                  <a:lnTo>
                    <a:pt x="1020641" y="1335291"/>
                  </a:lnTo>
                  <a:lnTo>
                    <a:pt x="1010144" y="1346407"/>
                  </a:lnTo>
                  <a:lnTo>
                    <a:pt x="999104" y="1357339"/>
                  </a:lnTo>
                  <a:lnTo>
                    <a:pt x="987414" y="1368137"/>
                  </a:lnTo>
                  <a:lnTo>
                    <a:pt x="975122" y="1378678"/>
                  </a:lnTo>
                  <a:lnTo>
                    <a:pt x="962338" y="1388683"/>
                  </a:lnTo>
                  <a:lnTo>
                    <a:pt x="949181" y="1398037"/>
                  </a:lnTo>
                  <a:lnTo>
                    <a:pt x="935752" y="1406623"/>
                  </a:lnTo>
                  <a:lnTo>
                    <a:pt x="922132" y="1414245"/>
                  </a:lnTo>
                  <a:lnTo>
                    <a:pt x="908373" y="1420889"/>
                  </a:lnTo>
                  <a:lnTo>
                    <a:pt x="894354" y="1426691"/>
                  </a:lnTo>
                  <a:lnTo>
                    <a:pt x="879797" y="1431829"/>
                  </a:lnTo>
                  <a:lnTo>
                    <a:pt x="864592" y="1436471"/>
                  </a:lnTo>
                  <a:lnTo>
                    <a:pt x="848787" y="1440590"/>
                  </a:lnTo>
                  <a:lnTo>
                    <a:pt x="832491" y="1443985"/>
                  </a:lnTo>
                  <a:lnTo>
                    <a:pt x="815823" y="1446603"/>
                  </a:lnTo>
                  <a:lnTo>
                    <a:pt x="798884" y="1448531"/>
                  </a:lnTo>
                  <a:lnTo>
                    <a:pt x="781754" y="1449908"/>
                  </a:lnTo>
                  <a:lnTo>
                    <a:pt x="764485" y="1450872"/>
                  </a:lnTo>
                  <a:lnTo>
                    <a:pt x="746956" y="1451537"/>
                  </a:lnTo>
                  <a:lnTo>
                    <a:pt x="728889" y="1451992"/>
                  </a:lnTo>
                  <a:lnTo>
                    <a:pt x="710175" y="1452300"/>
                  </a:lnTo>
                  <a:lnTo>
                    <a:pt x="690860" y="1452508"/>
                  </a:lnTo>
                  <a:lnTo>
                    <a:pt x="671054" y="1452648"/>
                  </a:lnTo>
                  <a:lnTo>
                    <a:pt x="650872" y="1452742"/>
                  </a:lnTo>
                  <a:lnTo>
                    <a:pt x="630251" y="1452805"/>
                  </a:lnTo>
                  <a:lnTo>
                    <a:pt x="608963" y="1452847"/>
                  </a:lnTo>
                  <a:lnTo>
                    <a:pt x="586954" y="1452880"/>
                  </a:lnTo>
                  <a:lnTo>
                    <a:pt x="564954" y="1453072"/>
                  </a:lnTo>
                  <a:lnTo>
                    <a:pt x="544322" y="1453733"/>
                  </a:lnTo>
                  <a:lnTo>
                    <a:pt x="525695" y="1454990"/>
                  </a:lnTo>
                  <a:lnTo>
                    <a:pt x="508562" y="1456649"/>
                  </a:lnTo>
                  <a:lnTo>
                    <a:pt x="491680" y="1458300"/>
                  </a:lnTo>
                  <a:lnTo>
                    <a:pt x="474275" y="1459706"/>
                  </a:lnTo>
                  <a:lnTo>
                    <a:pt x="455936" y="1460800"/>
                  </a:lnTo>
                  <a:lnTo>
                    <a:pt x="436386" y="1461609"/>
                  </a:lnTo>
                  <a:lnTo>
                    <a:pt x="415632" y="1462188"/>
                  </a:lnTo>
                  <a:lnTo>
                    <a:pt x="394012" y="1462593"/>
                  </a:lnTo>
                  <a:lnTo>
                    <a:pt x="372061" y="1462873"/>
                  </a:lnTo>
                  <a:lnTo>
                    <a:pt x="350132" y="1463069"/>
                  </a:lnTo>
                  <a:lnTo>
                    <a:pt x="328852" y="1463372"/>
                  </a:lnTo>
                  <a:lnTo>
                    <a:pt x="309169" y="1464108"/>
                  </a:lnTo>
                  <a:lnTo>
                    <a:pt x="291440" y="1465421"/>
                  </a:lnTo>
                  <a:lnTo>
                    <a:pt x="275044" y="1467286"/>
                  </a:lnTo>
                  <a:lnTo>
                    <a:pt x="258724" y="1469609"/>
                  </a:lnTo>
                  <a:lnTo>
                    <a:pt x="241737" y="1472287"/>
                  </a:lnTo>
                  <a:lnTo>
                    <a:pt x="224033" y="1475390"/>
                  </a:lnTo>
                  <a:lnTo>
                    <a:pt x="205983" y="1479151"/>
                  </a:lnTo>
                  <a:lnTo>
                    <a:pt x="187868" y="1483639"/>
                  </a:lnTo>
                  <a:lnTo>
                    <a:pt x="169822" y="1488618"/>
                  </a:lnTo>
                  <a:lnTo>
                    <a:pt x="151880" y="1493653"/>
                  </a:lnTo>
                  <a:lnTo>
                    <a:pt x="134043" y="1498487"/>
                  </a:lnTo>
                  <a:lnTo>
                    <a:pt x="116457" y="1503207"/>
                  </a:lnTo>
                  <a:lnTo>
                    <a:pt x="99410" y="1508135"/>
                  </a:lnTo>
                  <a:lnTo>
                    <a:pt x="83023" y="1513447"/>
                  </a:lnTo>
                  <a:lnTo>
                    <a:pt x="67466" y="1519048"/>
                  </a:lnTo>
                  <a:lnTo>
                    <a:pt x="51310" y="1525312"/>
                  </a:lnTo>
                  <a:lnTo>
                    <a:pt x="30900" y="1533911"/>
                  </a:lnTo>
                  <a:lnTo>
                    <a:pt x="0" y="1547689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63367" y="2040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475471" y="585653"/>
            <a:ext cx="2808388" cy="1873673"/>
            <a:chOff x="2475471" y="585653"/>
            <a:chExt cx="2808388" cy="1873673"/>
          </a:xfrm>
        </p:grpSpPr>
        <p:sp>
          <p:nvSpPr>
            <p:cNvPr id="5" name="Freeform 4"/>
            <p:cNvSpPr/>
            <p:nvPr/>
          </p:nvSpPr>
          <p:spPr>
            <a:xfrm>
              <a:off x="2475471" y="585653"/>
              <a:ext cx="974971" cy="1557818"/>
            </a:xfrm>
            <a:custGeom>
              <a:avLst/>
              <a:gdLst/>
              <a:ahLst/>
              <a:cxnLst/>
              <a:rect l="0" t="0" r="0" b="0"/>
              <a:pathLst>
                <a:path w="974971" h="1557818">
                  <a:moveTo>
                    <a:pt x="597402" y="10128"/>
                  </a:moveTo>
                  <a:lnTo>
                    <a:pt x="585667" y="10128"/>
                  </a:lnTo>
                  <a:lnTo>
                    <a:pt x="574538" y="10128"/>
                  </a:lnTo>
                  <a:lnTo>
                    <a:pt x="562940" y="10128"/>
                  </a:lnTo>
                  <a:lnTo>
                    <a:pt x="550778" y="10128"/>
                  </a:lnTo>
                  <a:lnTo>
                    <a:pt x="538119" y="10128"/>
                  </a:lnTo>
                  <a:lnTo>
                    <a:pt x="525062" y="10128"/>
                  </a:lnTo>
                  <a:lnTo>
                    <a:pt x="511711" y="10128"/>
                  </a:lnTo>
                  <a:lnTo>
                    <a:pt x="498146" y="10128"/>
                  </a:lnTo>
                  <a:lnTo>
                    <a:pt x="484426" y="10123"/>
                  </a:lnTo>
                  <a:lnTo>
                    <a:pt x="470434" y="9950"/>
                  </a:lnTo>
                  <a:lnTo>
                    <a:pt x="455896" y="9302"/>
                  </a:lnTo>
                  <a:lnTo>
                    <a:pt x="440704" y="8053"/>
                  </a:lnTo>
                  <a:lnTo>
                    <a:pt x="424907" y="6401"/>
                  </a:lnTo>
                  <a:lnTo>
                    <a:pt x="408617" y="4753"/>
                  </a:lnTo>
                  <a:lnTo>
                    <a:pt x="391958" y="3350"/>
                  </a:lnTo>
                  <a:lnTo>
                    <a:pt x="375194" y="2257"/>
                  </a:lnTo>
                  <a:lnTo>
                    <a:pt x="358713" y="1449"/>
                  </a:lnTo>
                  <a:lnTo>
                    <a:pt x="342703" y="871"/>
                  </a:lnTo>
                  <a:lnTo>
                    <a:pt x="327174" y="466"/>
                  </a:lnTo>
                  <a:lnTo>
                    <a:pt x="312052" y="186"/>
                  </a:lnTo>
                  <a:lnTo>
                    <a:pt x="297252" y="0"/>
                  </a:lnTo>
                  <a:lnTo>
                    <a:pt x="282854" y="43"/>
                  </a:lnTo>
                  <a:lnTo>
                    <a:pt x="269098" y="604"/>
                  </a:lnTo>
                  <a:lnTo>
                    <a:pt x="256060" y="1793"/>
                  </a:lnTo>
                  <a:lnTo>
                    <a:pt x="243506" y="3406"/>
                  </a:lnTo>
                  <a:lnTo>
                    <a:pt x="231002" y="5028"/>
                  </a:lnTo>
                  <a:lnTo>
                    <a:pt x="218295" y="6418"/>
                  </a:lnTo>
                  <a:lnTo>
                    <a:pt x="205471" y="7671"/>
                  </a:lnTo>
                  <a:lnTo>
                    <a:pt x="192855" y="9120"/>
                  </a:lnTo>
                  <a:lnTo>
                    <a:pt x="180621" y="10941"/>
                  </a:lnTo>
                  <a:lnTo>
                    <a:pt x="168625" y="12995"/>
                  </a:lnTo>
                  <a:lnTo>
                    <a:pt x="156504" y="14921"/>
                  </a:lnTo>
                  <a:lnTo>
                    <a:pt x="144053" y="16513"/>
                  </a:lnTo>
                  <a:lnTo>
                    <a:pt x="131233" y="17735"/>
                  </a:lnTo>
                  <a:lnTo>
                    <a:pt x="118088" y="18629"/>
                  </a:lnTo>
                  <a:lnTo>
                    <a:pt x="104685" y="19266"/>
                  </a:lnTo>
                  <a:lnTo>
                    <a:pt x="91090" y="19710"/>
                  </a:lnTo>
                  <a:lnTo>
                    <a:pt x="77357" y="20016"/>
                  </a:lnTo>
                  <a:lnTo>
                    <a:pt x="63537" y="20234"/>
                  </a:lnTo>
                  <a:lnTo>
                    <a:pt x="49986" y="20721"/>
                  </a:lnTo>
                  <a:lnTo>
                    <a:pt x="37340" y="22113"/>
                  </a:lnTo>
                  <a:lnTo>
                    <a:pt x="25886" y="24689"/>
                  </a:lnTo>
                  <a:lnTo>
                    <a:pt x="16061" y="28556"/>
                  </a:lnTo>
                  <a:lnTo>
                    <a:pt x="8589" y="33826"/>
                  </a:lnTo>
                  <a:lnTo>
                    <a:pt x="3642" y="40420"/>
                  </a:lnTo>
                  <a:lnTo>
                    <a:pt x="930" y="48440"/>
                  </a:lnTo>
                  <a:lnTo>
                    <a:pt x="0" y="58251"/>
                  </a:lnTo>
                  <a:lnTo>
                    <a:pt x="404" y="69878"/>
                  </a:lnTo>
                  <a:lnTo>
                    <a:pt x="1771" y="82752"/>
                  </a:lnTo>
                  <a:lnTo>
                    <a:pt x="3817" y="95924"/>
                  </a:lnTo>
                  <a:lnTo>
                    <a:pt x="6334" y="108820"/>
                  </a:lnTo>
                  <a:lnTo>
                    <a:pt x="9173" y="121409"/>
                  </a:lnTo>
                  <a:lnTo>
                    <a:pt x="12231" y="134002"/>
                  </a:lnTo>
                  <a:lnTo>
                    <a:pt x="15438" y="146805"/>
                  </a:lnTo>
                  <a:lnTo>
                    <a:pt x="18744" y="159879"/>
                  </a:lnTo>
                  <a:lnTo>
                    <a:pt x="22118" y="173203"/>
                  </a:lnTo>
                  <a:lnTo>
                    <a:pt x="25536" y="186730"/>
                  </a:lnTo>
                  <a:lnTo>
                    <a:pt x="28985" y="200409"/>
                  </a:lnTo>
                  <a:lnTo>
                    <a:pt x="32454" y="214199"/>
                  </a:lnTo>
                  <a:lnTo>
                    <a:pt x="35932" y="228072"/>
                  </a:lnTo>
                  <a:lnTo>
                    <a:pt x="39250" y="242168"/>
                  </a:lnTo>
                  <a:lnTo>
                    <a:pt x="42100" y="256777"/>
                  </a:lnTo>
                  <a:lnTo>
                    <a:pt x="44352" y="272011"/>
                  </a:lnTo>
                  <a:lnTo>
                    <a:pt x="46204" y="287667"/>
                  </a:lnTo>
                  <a:lnTo>
                    <a:pt x="48062" y="303329"/>
                  </a:lnTo>
                  <a:lnTo>
                    <a:pt x="50166" y="318759"/>
                  </a:lnTo>
                  <a:lnTo>
                    <a:pt x="52581" y="334052"/>
                  </a:lnTo>
                  <a:lnTo>
                    <a:pt x="55282" y="349539"/>
                  </a:lnTo>
                  <a:lnTo>
                    <a:pt x="58208" y="365399"/>
                  </a:lnTo>
                  <a:lnTo>
                    <a:pt x="61139" y="381492"/>
                  </a:lnTo>
                  <a:lnTo>
                    <a:pt x="63720" y="397455"/>
                  </a:lnTo>
                  <a:lnTo>
                    <a:pt x="65790" y="413086"/>
                  </a:lnTo>
                  <a:lnTo>
                    <a:pt x="67517" y="428345"/>
                  </a:lnTo>
                  <a:lnTo>
                    <a:pt x="69290" y="443278"/>
                  </a:lnTo>
                  <a:lnTo>
                    <a:pt x="71334" y="457953"/>
                  </a:lnTo>
                  <a:lnTo>
                    <a:pt x="73538" y="472436"/>
                  </a:lnTo>
                  <a:lnTo>
                    <a:pt x="75564" y="486779"/>
                  </a:lnTo>
                  <a:lnTo>
                    <a:pt x="77229" y="501022"/>
                  </a:lnTo>
                  <a:lnTo>
                    <a:pt x="78669" y="515028"/>
                  </a:lnTo>
                  <a:lnTo>
                    <a:pt x="80243" y="528514"/>
                  </a:lnTo>
                  <a:lnTo>
                    <a:pt x="82149" y="541367"/>
                  </a:lnTo>
                  <a:lnTo>
                    <a:pt x="84260" y="553796"/>
                  </a:lnTo>
                  <a:lnTo>
                    <a:pt x="86223" y="566214"/>
                  </a:lnTo>
                  <a:lnTo>
                    <a:pt x="87845" y="578869"/>
                  </a:lnTo>
                  <a:lnTo>
                    <a:pt x="89256" y="591827"/>
                  </a:lnTo>
                  <a:lnTo>
                    <a:pt x="90810" y="605065"/>
                  </a:lnTo>
                  <a:lnTo>
                    <a:pt x="92712" y="618499"/>
                  </a:lnTo>
                  <a:lnTo>
                    <a:pt x="95182" y="630914"/>
                  </a:lnTo>
                  <a:lnTo>
                    <a:pt x="99249" y="639664"/>
                  </a:lnTo>
                  <a:lnTo>
                    <a:pt x="105214" y="643537"/>
                  </a:lnTo>
                  <a:lnTo>
                    <a:pt x="111687" y="643523"/>
                  </a:lnTo>
                  <a:lnTo>
                    <a:pt x="118238" y="640930"/>
                  </a:lnTo>
                  <a:lnTo>
                    <a:pt x="125014" y="636713"/>
                  </a:lnTo>
                  <a:lnTo>
                    <a:pt x="132342" y="631482"/>
                  </a:lnTo>
                  <a:lnTo>
                    <a:pt x="140355" y="625616"/>
                  </a:lnTo>
                  <a:lnTo>
                    <a:pt x="149010" y="619344"/>
                  </a:lnTo>
                  <a:lnTo>
                    <a:pt x="158191" y="612814"/>
                  </a:lnTo>
                  <a:lnTo>
                    <a:pt x="167772" y="606120"/>
                  </a:lnTo>
                  <a:lnTo>
                    <a:pt x="177644" y="599485"/>
                  </a:lnTo>
                  <a:lnTo>
                    <a:pt x="187724" y="593254"/>
                  </a:lnTo>
                  <a:lnTo>
                    <a:pt x="197952" y="587581"/>
                  </a:lnTo>
                  <a:lnTo>
                    <a:pt x="208446" y="582449"/>
                  </a:lnTo>
                  <a:lnTo>
                    <a:pt x="219485" y="577768"/>
                  </a:lnTo>
                  <a:lnTo>
                    <a:pt x="231177" y="573436"/>
                  </a:lnTo>
                  <a:lnTo>
                    <a:pt x="243641" y="569526"/>
                  </a:lnTo>
                  <a:lnTo>
                    <a:pt x="257073" y="566272"/>
                  </a:lnTo>
                  <a:lnTo>
                    <a:pt x="271483" y="563748"/>
                  </a:lnTo>
                  <a:lnTo>
                    <a:pt x="286736" y="561884"/>
                  </a:lnTo>
                  <a:lnTo>
                    <a:pt x="302654" y="560549"/>
                  </a:lnTo>
                  <a:lnTo>
                    <a:pt x="319059" y="559613"/>
                  </a:lnTo>
                  <a:lnTo>
                    <a:pt x="335651" y="558967"/>
                  </a:lnTo>
                  <a:lnTo>
                    <a:pt x="352016" y="558525"/>
                  </a:lnTo>
                  <a:lnTo>
                    <a:pt x="367952" y="558230"/>
                  </a:lnTo>
                  <a:lnTo>
                    <a:pt x="383603" y="558200"/>
                  </a:lnTo>
                  <a:lnTo>
                    <a:pt x="399338" y="558712"/>
                  </a:lnTo>
                  <a:lnTo>
                    <a:pt x="415367" y="559874"/>
                  </a:lnTo>
                  <a:lnTo>
                    <a:pt x="431575" y="561638"/>
                  </a:lnTo>
                  <a:lnTo>
                    <a:pt x="447617" y="563893"/>
                  </a:lnTo>
                  <a:lnTo>
                    <a:pt x="463305" y="566522"/>
                  </a:lnTo>
                  <a:lnTo>
                    <a:pt x="478773" y="569422"/>
                  </a:lnTo>
                  <a:lnTo>
                    <a:pt x="494378" y="572514"/>
                  </a:lnTo>
                  <a:lnTo>
                    <a:pt x="510317" y="575745"/>
                  </a:lnTo>
                  <a:lnTo>
                    <a:pt x="526462" y="579235"/>
                  </a:lnTo>
                  <a:lnTo>
                    <a:pt x="542461" y="583264"/>
                  </a:lnTo>
                  <a:lnTo>
                    <a:pt x="558111" y="587940"/>
                  </a:lnTo>
                  <a:lnTo>
                    <a:pt x="573214" y="593217"/>
                  </a:lnTo>
                  <a:lnTo>
                    <a:pt x="587509" y="598984"/>
                  </a:lnTo>
                  <a:lnTo>
                    <a:pt x="600942" y="605128"/>
                  </a:lnTo>
                  <a:lnTo>
                    <a:pt x="613776" y="611711"/>
                  </a:lnTo>
                  <a:lnTo>
                    <a:pt x="626475" y="618962"/>
                  </a:lnTo>
                  <a:lnTo>
                    <a:pt x="639321" y="626951"/>
                  </a:lnTo>
                  <a:lnTo>
                    <a:pt x="652410" y="635604"/>
                  </a:lnTo>
                  <a:lnTo>
                    <a:pt x="665736" y="644791"/>
                  </a:lnTo>
                  <a:lnTo>
                    <a:pt x="679261" y="654379"/>
                  </a:lnTo>
                  <a:lnTo>
                    <a:pt x="692937" y="664259"/>
                  </a:lnTo>
                  <a:lnTo>
                    <a:pt x="706725" y="674343"/>
                  </a:lnTo>
                  <a:lnTo>
                    <a:pt x="720582" y="684566"/>
                  </a:lnTo>
                  <a:lnTo>
                    <a:pt x="734158" y="694718"/>
                  </a:lnTo>
                  <a:lnTo>
                    <a:pt x="746820" y="704461"/>
                  </a:lnTo>
                  <a:lnTo>
                    <a:pt x="758299" y="713644"/>
                  </a:lnTo>
                  <a:lnTo>
                    <a:pt x="768649" y="722285"/>
                  </a:lnTo>
                  <a:lnTo>
                    <a:pt x="778071" y="730476"/>
                  </a:lnTo>
                  <a:lnTo>
                    <a:pt x="786781" y="738321"/>
                  </a:lnTo>
                  <a:lnTo>
                    <a:pt x="794972" y="745913"/>
                  </a:lnTo>
                  <a:lnTo>
                    <a:pt x="802794" y="753325"/>
                  </a:lnTo>
                  <a:lnTo>
                    <a:pt x="810358" y="760611"/>
                  </a:lnTo>
                  <a:lnTo>
                    <a:pt x="817747" y="767811"/>
                  </a:lnTo>
                  <a:lnTo>
                    <a:pt x="825014" y="774951"/>
                  </a:lnTo>
                  <a:lnTo>
                    <a:pt x="832201" y="782061"/>
                  </a:lnTo>
                  <a:lnTo>
                    <a:pt x="839332" y="789481"/>
                  </a:lnTo>
                  <a:lnTo>
                    <a:pt x="846426" y="797833"/>
                  </a:lnTo>
                  <a:lnTo>
                    <a:pt x="853495" y="807374"/>
                  </a:lnTo>
                  <a:lnTo>
                    <a:pt x="860548" y="817715"/>
                  </a:lnTo>
                  <a:lnTo>
                    <a:pt x="867589" y="828041"/>
                  </a:lnTo>
                  <a:lnTo>
                    <a:pt x="874623" y="837882"/>
                  </a:lnTo>
                  <a:lnTo>
                    <a:pt x="881651" y="847437"/>
                  </a:lnTo>
                  <a:lnTo>
                    <a:pt x="888677" y="857372"/>
                  </a:lnTo>
                  <a:lnTo>
                    <a:pt x="895701" y="868056"/>
                  </a:lnTo>
                  <a:lnTo>
                    <a:pt x="902723" y="879537"/>
                  </a:lnTo>
                  <a:lnTo>
                    <a:pt x="909744" y="891709"/>
                  </a:lnTo>
                  <a:lnTo>
                    <a:pt x="916760" y="904419"/>
                  </a:lnTo>
                  <a:lnTo>
                    <a:pt x="923606" y="917362"/>
                  </a:lnTo>
                  <a:lnTo>
                    <a:pt x="929978" y="930117"/>
                  </a:lnTo>
                  <a:lnTo>
                    <a:pt x="935744" y="942473"/>
                  </a:lnTo>
                  <a:lnTo>
                    <a:pt x="940937" y="954566"/>
                  </a:lnTo>
                  <a:lnTo>
                    <a:pt x="945660" y="966758"/>
                  </a:lnTo>
                  <a:lnTo>
                    <a:pt x="950023" y="979264"/>
                  </a:lnTo>
                  <a:lnTo>
                    <a:pt x="954124" y="992293"/>
                  </a:lnTo>
                  <a:lnTo>
                    <a:pt x="958039" y="1006112"/>
                  </a:lnTo>
                  <a:lnTo>
                    <a:pt x="961819" y="1020790"/>
                  </a:lnTo>
                  <a:lnTo>
                    <a:pt x="965342" y="1036394"/>
                  </a:lnTo>
                  <a:lnTo>
                    <a:pt x="968329" y="1053080"/>
                  </a:lnTo>
                  <a:lnTo>
                    <a:pt x="970670" y="1070815"/>
                  </a:lnTo>
                  <a:lnTo>
                    <a:pt x="972410" y="1089113"/>
                  </a:lnTo>
                  <a:lnTo>
                    <a:pt x="973661" y="1107163"/>
                  </a:lnTo>
                  <a:lnTo>
                    <a:pt x="974535" y="1124522"/>
                  </a:lnTo>
                  <a:lnTo>
                    <a:pt x="974970" y="1141108"/>
                  </a:lnTo>
                  <a:lnTo>
                    <a:pt x="974738" y="1157014"/>
                  </a:lnTo>
                  <a:lnTo>
                    <a:pt x="973768" y="1172376"/>
                  </a:lnTo>
                  <a:lnTo>
                    <a:pt x="972134" y="1187168"/>
                  </a:lnTo>
                  <a:lnTo>
                    <a:pt x="969966" y="1201196"/>
                  </a:lnTo>
                  <a:lnTo>
                    <a:pt x="967396" y="1214416"/>
                  </a:lnTo>
                  <a:lnTo>
                    <a:pt x="964536" y="1226924"/>
                  </a:lnTo>
                  <a:lnTo>
                    <a:pt x="961470" y="1238865"/>
                  </a:lnTo>
                  <a:lnTo>
                    <a:pt x="958258" y="1250385"/>
                  </a:lnTo>
                  <a:lnTo>
                    <a:pt x="954779" y="1261768"/>
                  </a:lnTo>
                  <a:lnTo>
                    <a:pt x="950758" y="1273410"/>
                  </a:lnTo>
                  <a:lnTo>
                    <a:pt x="946087" y="1285503"/>
                  </a:lnTo>
                  <a:lnTo>
                    <a:pt x="940814" y="1297897"/>
                  </a:lnTo>
                  <a:lnTo>
                    <a:pt x="935049" y="1310218"/>
                  </a:lnTo>
                  <a:lnTo>
                    <a:pt x="928911" y="1322245"/>
                  </a:lnTo>
                  <a:lnTo>
                    <a:pt x="922502" y="1333931"/>
                  </a:lnTo>
                  <a:lnTo>
                    <a:pt x="915900" y="1345311"/>
                  </a:lnTo>
                  <a:lnTo>
                    <a:pt x="909160" y="1356446"/>
                  </a:lnTo>
                  <a:lnTo>
                    <a:pt x="902160" y="1367399"/>
                  </a:lnTo>
                  <a:lnTo>
                    <a:pt x="894622" y="1378220"/>
                  </a:lnTo>
                  <a:lnTo>
                    <a:pt x="886441" y="1388943"/>
                  </a:lnTo>
                  <a:lnTo>
                    <a:pt x="877827" y="1399434"/>
                  </a:lnTo>
                  <a:lnTo>
                    <a:pt x="869199" y="1409406"/>
                  </a:lnTo>
                  <a:lnTo>
                    <a:pt x="860794" y="1418743"/>
                  </a:lnTo>
                  <a:lnTo>
                    <a:pt x="852354" y="1427487"/>
                  </a:lnTo>
                  <a:lnTo>
                    <a:pt x="843242" y="1435747"/>
                  </a:lnTo>
                  <a:lnTo>
                    <a:pt x="833151" y="1443638"/>
                  </a:lnTo>
                  <a:lnTo>
                    <a:pt x="822254" y="1451260"/>
                  </a:lnTo>
                  <a:lnTo>
                    <a:pt x="811014" y="1458693"/>
                  </a:lnTo>
                  <a:lnTo>
                    <a:pt x="799747" y="1465993"/>
                  </a:lnTo>
                  <a:lnTo>
                    <a:pt x="788589" y="1473201"/>
                  </a:lnTo>
                  <a:lnTo>
                    <a:pt x="777571" y="1480348"/>
                  </a:lnTo>
                  <a:lnTo>
                    <a:pt x="766677" y="1487449"/>
                  </a:lnTo>
                  <a:lnTo>
                    <a:pt x="755718" y="1494352"/>
                  </a:lnTo>
                  <a:lnTo>
                    <a:pt x="744361" y="1500762"/>
                  </a:lnTo>
                  <a:lnTo>
                    <a:pt x="732455" y="1506553"/>
                  </a:lnTo>
                  <a:lnTo>
                    <a:pt x="720016" y="1511764"/>
                  </a:lnTo>
                  <a:lnTo>
                    <a:pt x="707133" y="1516498"/>
                  </a:lnTo>
                  <a:lnTo>
                    <a:pt x="693905" y="1520864"/>
                  </a:lnTo>
                  <a:lnTo>
                    <a:pt x="680260" y="1524797"/>
                  </a:lnTo>
                  <a:lnTo>
                    <a:pt x="665961" y="1528067"/>
                  </a:lnTo>
                  <a:lnTo>
                    <a:pt x="650938" y="1530601"/>
                  </a:lnTo>
                  <a:lnTo>
                    <a:pt x="635425" y="1532472"/>
                  </a:lnTo>
                  <a:lnTo>
                    <a:pt x="619859" y="1533812"/>
                  </a:lnTo>
                  <a:lnTo>
                    <a:pt x="604494" y="1534750"/>
                  </a:lnTo>
                  <a:lnTo>
                    <a:pt x="589245" y="1535398"/>
                  </a:lnTo>
                  <a:lnTo>
                    <a:pt x="573787" y="1535841"/>
                  </a:lnTo>
                  <a:lnTo>
                    <a:pt x="557941" y="1536142"/>
                  </a:lnTo>
                  <a:lnTo>
                    <a:pt x="541689" y="1536345"/>
                  </a:lnTo>
                  <a:lnTo>
                    <a:pt x="525086" y="1536482"/>
                  </a:lnTo>
                  <a:lnTo>
                    <a:pt x="508217" y="1536570"/>
                  </a:lnTo>
                  <a:lnTo>
                    <a:pt x="491482" y="1536458"/>
                  </a:lnTo>
                  <a:lnTo>
                    <a:pt x="475552" y="1535851"/>
                  </a:lnTo>
                  <a:lnTo>
                    <a:pt x="460720" y="1534630"/>
                  </a:lnTo>
                  <a:lnTo>
                    <a:pt x="446626" y="1532996"/>
                  </a:lnTo>
                  <a:lnTo>
                    <a:pt x="432475" y="1531360"/>
                  </a:lnTo>
                  <a:lnTo>
                    <a:pt x="417800" y="1529966"/>
                  </a:lnTo>
                  <a:lnTo>
                    <a:pt x="402483" y="1528878"/>
                  </a:lnTo>
                  <a:lnTo>
                    <a:pt x="386581" y="1528074"/>
                  </a:lnTo>
                  <a:lnTo>
                    <a:pt x="370210" y="1527498"/>
                  </a:lnTo>
                  <a:lnTo>
                    <a:pt x="353486" y="1527095"/>
                  </a:lnTo>
                  <a:lnTo>
                    <a:pt x="336507" y="1526816"/>
                  </a:lnTo>
                  <a:lnTo>
                    <a:pt x="319348" y="1526626"/>
                  </a:lnTo>
                  <a:lnTo>
                    <a:pt x="302064" y="1526497"/>
                  </a:lnTo>
                  <a:lnTo>
                    <a:pt x="284694" y="1526409"/>
                  </a:lnTo>
                  <a:lnTo>
                    <a:pt x="267271" y="1526355"/>
                  </a:lnTo>
                  <a:lnTo>
                    <a:pt x="249976" y="1526489"/>
                  </a:lnTo>
                  <a:lnTo>
                    <a:pt x="233131" y="1527111"/>
                  </a:lnTo>
                  <a:lnTo>
                    <a:pt x="216873" y="1528346"/>
                  </a:lnTo>
                  <a:lnTo>
                    <a:pt x="201175" y="1530160"/>
                  </a:lnTo>
                  <a:lnTo>
                    <a:pt x="185940" y="1532448"/>
                  </a:lnTo>
                  <a:lnTo>
                    <a:pt x="171065" y="1535099"/>
                  </a:lnTo>
                  <a:lnTo>
                    <a:pt x="156616" y="1538014"/>
                  </a:lnTo>
                  <a:lnTo>
                    <a:pt x="142825" y="1541116"/>
                  </a:lnTo>
                  <a:lnTo>
                    <a:pt x="129782" y="1544344"/>
                  </a:lnTo>
                  <a:lnTo>
                    <a:pt x="117864" y="1547505"/>
                  </a:lnTo>
                  <a:lnTo>
                    <a:pt x="106646" y="1550583"/>
                  </a:lnTo>
                  <a:lnTo>
                    <a:pt x="95145" y="1553848"/>
                  </a:lnTo>
                  <a:lnTo>
                    <a:pt x="81506" y="1557817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73080" y="1385418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301320" y="67"/>
                  </a:lnTo>
                  <a:lnTo>
                    <a:pt x="288690" y="707"/>
                  </a:lnTo>
                  <a:lnTo>
                    <a:pt x="276776" y="1999"/>
                  </a:lnTo>
                  <a:lnTo>
                    <a:pt x="264949" y="3686"/>
                  </a:lnTo>
                  <a:lnTo>
                    <a:pt x="252459" y="5355"/>
                  </a:lnTo>
                  <a:lnTo>
                    <a:pt x="238970" y="6763"/>
                  </a:lnTo>
                  <a:lnTo>
                    <a:pt x="224650" y="7689"/>
                  </a:lnTo>
                  <a:lnTo>
                    <a:pt x="209962" y="7851"/>
                  </a:lnTo>
                  <a:lnTo>
                    <a:pt x="195226" y="7181"/>
                  </a:lnTo>
                  <a:lnTo>
                    <a:pt x="180416" y="5934"/>
                  </a:lnTo>
                  <a:lnTo>
                    <a:pt x="165262" y="4566"/>
                  </a:lnTo>
                  <a:lnTo>
                    <a:pt x="149624" y="3359"/>
                  </a:lnTo>
                  <a:lnTo>
                    <a:pt x="133512" y="2569"/>
                  </a:lnTo>
                  <a:lnTo>
                    <a:pt x="117003" y="2497"/>
                  </a:lnTo>
                  <a:lnTo>
                    <a:pt x="100199" y="3227"/>
                  </a:lnTo>
                  <a:lnTo>
                    <a:pt x="83360" y="4522"/>
                  </a:lnTo>
                  <a:lnTo>
                    <a:pt x="64936" y="6055"/>
                  </a:lnTo>
                  <a:lnTo>
                    <a:pt x="39957" y="7962"/>
                  </a:lnTo>
                  <a:lnTo>
                    <a:pt x="0" y="10529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94897" y="597345"/>
              <a:ext cx="688962" cy="1861981"/>
            </a:xfrm>
            <a:custGeom>
              <a:avLst/>
              <a:gdLst/>
              <a:ahLst/>
              <a:cxnLst/>
              <a:rect l="0" t="0" r="0" b="0"/>
              <a:pathLst>
                <a:path w="688962" h="1861981">
                  <a:moveTo>
                    <a:pt x="4609" y="1819866"/>
                  </a:moveTo>
                  <a:lnTo>
                    <a:pt x="1809" y="1810998"/>
                  </a:lnTo>
                  <a:lnTo>
                    <a:pt x="307" y="1802011"/>
                  </a:lnTo>
                  <a:lnTo>
                    <a:pt x="0" y="1792020"/>
                  </a:lnTo>
                  <a:lnTo>
                    <a:pt x="679" y="1781212"/>
                  </a:lnTo>
                  <a:lnTo>
                    <a:pt x="2147" y="1770049"/>
                  </a:lnTo>
                  <a:lnTo>
                    <a:pt x="4216" y="1758825"/>
                  </a:lnTo>
                  <a:lnTo>
                    <a:pt x="6725" y="1747022"/>
                  </a:lnTo>
                  <a:lnTo>
                    <a:pt x="9549" y="1733444"/>
                  </a:lnTo>
                  <a:lnTo>
                    <a:pt x="12586" y="1717579"/>
                  </a:lnTo>
                  <a:lnTo>
                    <a:pt x="15606" y="1700026"/>
                  </a:lnTo>
                  <a:lnTo>
                    <a:pt x="18254" y="1682087"/>
                  </a:lnTo>
                  <a:lnTo>
                    <a:pt x="20367" y="1664573"/>
                  </a:lnTo>
                  <a:lnTo>
                    <a:pt x="21955" y="1647595"/>
                  </a:lnTo>
                  <a:lnTo>
                    <a:pt x="23104" y="1630836"/>
                  </a:lnTo>
                  <a:lnTo>
                    <a:pt x="23919" y="1614049"/>
                  </a:lnTo>
                  <a:lnTo>
                    <a:pt x="24653" y="1597133"/>
                  </a:lnTo>
                  <a:lnTo>
                    <a:pt x="25688" y="1580068"/>
                  </a:lnTo>
                  <a:lnTo>
                    <a:pt x="27199" y="1562879"/>
                  </a:lnTo>
                  <a:lnTo>
                    <a:pt x="29029" y="1545755"/>
                  </a:lnTo>
                  <a:lnTo>
                    <a:pt x="30797" y="1529031"/>
                  </a:lnTo>
                  <a:lnTo>
                    <a:pt x="32285" y="1512848"/>
                  </a:lnTo>
                  <a:lnTo>
                    <a:pt x="33605" y="1496863"/>
                  </a:lnTo>
                  <a:lnTo>
                    <a:pt x="35097" y="1480371"/>
                  </a:lnTo>
                  <a:lnTo>
                    <a:pt x="36947" y="1463015"/>
                  </a:lnTo>
                  <a:lnTo>
                    <a:pt x="39022" y="1444933"/>
                  </a:lnTo>
                  <a:lnTo>
                    <a:pt x="40961" y="1426562"/>
                  </a:lnTo>
                  <a:lnTo>
                    <a:pt x="42566" y="1408201"/>
                  </a:lnTo>
                  <a:lnTo>
                    <a:pt x="43967" y="1389973"/>
                  </a:lnTo>
                  <a:lnTo>
                    <a:pt x="45514" y="1371903"/>
                  </a:lnTo>
                  <a:lnTo>
                    <a:pt x="47401" y="1353967"/>
                  </a:lnTo>
                  <a:lnTo>
                    <a:pt x="49500" y="1335974"/>
                  </a:lnTo>
                  <a:lnTo>
                    <a:pt x="51455" y="1317587"/>
                  </a:lnTo>
                  <a:lnTo>
                    <a:pt x="53072" y="1298655"/>
                  </a:lnTo>
                  <a:lnTo>
                    <a:pt x="54479" y="1279193"/>
                  </a:lnTo>
                  <a:lnTo>
                    <a:pt x="56032" y="1259288"/>
                  </a:lnTo>
                  <a:lnTo>
                    <a:pt x="57923" y="1239044"/>
                  </a:lnTo>
                  <a:lnTo>
                    <a:pt x="60024" y="1218550"/>
                  </a:lnTo>
                  <a:lnTo>
                    <a:pt x="61981" y="1197880"/>
                  </a:lnTo>
                  <a:lnTo>
                    <a:pt x="63594" y="1177086"/>
                  </a:lnTo>
                  <a:lnTo>
                    <a:pt x="64830" y="1156207"/>
                  </a:lnTo>
                  <a:lnTo>
                    <a:pt x="65734" y="1135270"/>
                  </a:lnTo>
                  <a:lnTo>
                    <a:pt x="66381" y="1114294"/>
                  </a:lnTo>
                  <a:lnTo>
                    <a:pt x="67002" y="1093291"/>
                  </a:lnTo>
                  <a:lnTo>
                    <a:pt x="67960" y="1072270"/>
                  </a:lnTo>
                  <a:lnTo>
                    <a:pt x="69419" y="1051237"/>
                  </a:lnTo>
                  <a:lnTo>
                    <a:pt x="71214" y="1030196"/>
                  </a:lnTo>
                  <a:lnTo>
                    <a:pt x="72959" y="1009150"/>
                  </a:lnTo>
                  <a:lnTo>
                    <a:pt x="74426" y="988100"/>
                  </a:lnTo>
                  <a:lnTo>
                    <a:pt x="75563" y="967048"/>
                  </a:lnTo>
                  <a:lnTo>
                    <a:pt x="76400" y="945994"/>
                  </a:lnTo>
                  <a:lnTo>
                    <a:pt x="77001" y="924939"/>
                  </a:lnTo>
                  <a:lnTo>
                    <a:pt x="77592" y="903884"/>
                  </a:lnTo>
                  <a:lnTo>
                    <a:pt x="78529" y="882828"/>
                  </a:lnTo>
                  <a:lnTo>
                    <a:pt x="79979" y="861776"/>
                  </a:lnTo>
                  <a:lnTo>
                    <a:pt x="81938" y="840892"/>
                  </a:lnTo>
                  <a:lnTo>
                    <a:pt x="84325" y="820484"/>
                  </a:lnTo>
                  <a:lnTo>
                    <a:pt x="87037" y="800676"/>
                  </a:lnTo>
                  <a:lnTo>
                    <a:pt x="89824" y="781272"/>
                  </a:lnTo>
                  <a:lnTo>
                    <a:pt x="92307" y="761863"/>
                  </a:lnTo>
                  <a:lnTo>
                    <a:pt x="94310" y="742213"/>
                  </a:lnTo>
                  <a:lnTo>
                    <a:pt x="95993" y="722422"/>
                  </a:lnTo>
                  <a:lnTo>
                    <a:pt x="97737" y="702821"/>
                  </a:lnTo>
                  <a:lnTo>
                    <a:pt x="99766" y="683595"/>
                  </a:lnTo>
                  <a:lnTo>
                    <a:pt x="102129" y="664769"/>
                  </a:lnTo>
                  <a:lnTo>
                    <a:pt x="104795" y="646288"/>
                  </a:lnTo>
                  <a:lnTo>
                    <a:pt x="107698" y="628074"/>
                  </a:lnTo>
                  <a:lnTo>
                    <a:pt x="110614" y="609892"/>
                  </a:lnTo>
                  <a:lnTo>
                    <a:pt x="113186" y="591379"/>
                  </a:lnTo>
                  <a:lnTo>
                    <a:pt x="115248" y="572366"/>
                  </a:lnTo>
                  <a:lnTo>
                    <a:pt x="116970" y="553019"/>
                  </a:lnTo>
                  <a:lnTo>
                    <a:pt x="118741" y="533725"/>
                  </a:lnTo>
                  <a:lnTo>
                    <a:pt x="120782" y="514708"/>
                  </a:lnTo>
                  <a:lnTo>
                    <a:pt x="122985" y="496023"/>
                  </a:lnTo>
                  <a:lnTo>
                    <a:pt x="125011" y="477638"/>
                  </a:lnTo>
                  <a:lnTo>
                    <a:pt x="126675" y="459492"/>
                  </a:lnTo>
                  <a:lnTo>
                    <a:pt x="128115" y="441526"/>
                  </a:lnTo>
                  <a:lnTo>
                    <a:pt x="129689" y="423690"/>
                  </a:lnTo>
                  <a:lnTo>
                    <a:pt x="131594" y="405946"/>
                  </a:lnTo>
                  <a:lnTo>
                    <a:pt x="133705" y="388264"/>
                  </a:lnTo>
                  <a:lnTo>
                    <a:pt x="135668" y="370627"/>
                  </a:lnTo>
                  <a:lnTo>
                    <a:pt x="137285" y="353023"/>
                  </a:lnTo>
                  <a:lnTo>
                    <a:pt x="138524" y="335607"/>
                  </a:lnTo>
                  <a:lnTo>
                    <a:pt x="139429" y="318681"/>
                  </a:lnTo>
                  <a:lnTo>
                    <a:pt x="140078" y="302368"/>
                  </a:lnTo>
                  <a:lnTo>
                    <a:pt x="140701" y="286634"/>
                  </a:lnTo>
                  <a:lnTo>
                    <a:pt x="141658" y="271375"/>
                  </a:lnTo>
                  <a:lnTo>
                    <a:pt x="143118" y="256478"/>
                  </a:lnTo>
                  <a:lnTo>
                    <a:pt x="144913" y="241845"/>
                  </a:lnTo>
                  <a:lnTo>
                    <a:pt x="146658" y="227400"/>
                  </a:lnTo>
                  <a:lnTo>
                    <a:pt x="148130" y="213090"/>
                  </a:lnTo>
                  <a:lnTo>
                    <a:pt x="149439" y="199037"/>
                  </a:lnTo>
                  <a:lnTo>
                    <a:pt x="150924" y="185521"/>
                  </a:lnTo>
                  <a:lnTo>
                    <a:pt x="152775" y="172638"/>
                  </a:lnTo>
                  <a:lnTo>
                    <a:pt x="155018" y="159850"/>
                  </a:lnTo>
                  <a:lnTo>
                    <a:pt x="157603" y="146126"/>
                  </a:lnTo>
                  <a:lnTo>
                    <a:pt x="160456" y="130963"/>
                  </a:lnTo>
                  <a:lnTo>
                    <a:pt x="163509" y="114523"/>
                  </a:lnTo>
                  <a:lnTo>
                    <a:pt x="166704" y="97337"/>
                  </a:lnTo>
                  <a:lnTo>
                    <a:pt x="169998" y="79820"/>
                  </a:lnTo>
                  <a:lnTo>
                    <a:pt x="173362" y="62516"/>
                  </a:lnTo>
                  <a:lnTo>
                    <a:pt x="176774" y="46138"/>
                  </a:lnTo>
                  <a:lnTo>
                    <a:pt x="180226" y="31006"/>
                  </a:lnTo>
                  <a:lnTo>
                    <a:pt x="184037" y="17883"/>
                  </a:lnTo>
                  <a:lnTo>
                    <a:pt x="188813" y="8103"/>
                  </a:lnTo>
                  <a:lnTo>
                    <a:pt x="194805" y="2099"/>
                  </a:lnTo>
                  <a:lnTo>
                    <a:pt x="201779" y="0"/>
                  </a:lnTo>
                  <a:lnTo>
                    <a:pt x="209225" y="2066"/>
                  </a:lnTo>
                  <a:lnTo>
                    <a:pt x="216782" y="8005"/>
                  </a:lnTo>
                  <a:lnTo>
                    <a:pt x="224127" y="16989"/>
                  </a:lnTo>
                  <a:lnTo>
                    <a:pt x="230898" y="27966"/>
                  </a:lnTo>
                  <a:lnTo>
                    <a:pt x="236965" y="40163"/>
                  </a:lnTo>
                  <a:lnTo>
                    <a:pt x="242375" y="53582"/>
                  </a:lnTo>
                  <a:lnTo>
                    <a:pt x="247251" y="68858"/>
                  </a:lnTo>
                  <a:lnTo>
                    <a:pt x="251720" y="86195"/>
                  </a:lnTo>
                  <a:lnTo>
                    <a:pt x="255894" y="104907"/>
                  </a:lnTo>
                  <a:lnTo>
                    <a:pt x="259858" y="123706"/>
                  </a:lnTo>
                  <a:lnTo>
                    <a:pt x="263676" y="141837"/>
                  </a:lnTo>
                  <a:lnTo>
                    <a:pt x="267394" y="159248"/>
                  </a:lnTo>
                  <a:lnTo>
                    <a:pt x="271045" y="176307"/>
                  </a:lnTo>
                  <a:lnTo>
                    <a:pt x="274653" y="193299"/>
                  </a:lnTo>
                  <a:lnTo>
                    <a:pt x="278399" y="210355"/>
                  </a:lnTo>
                  <a:lnTo>
                    <a:pt x="282600" y="227513"/>
                  </a:lnTo>
                  <a:lnTo>
                    <a:pt x="287386" y="244770"/>
                  </a:lnTo>
                  <a:lnTo>
                    <a:pt x="292567" y="262109"/>
                  </a:lnTo>
                  <a:lnTo>
                    <a:pt x="297738" y="279510"/>
                  </a:lnTo>
                  <a:lnTo>
                    <a:pt x="302662" y="296961"/>
                  </a:lnTo>
                  <a:lnTo>
                    <a:pt x="307444" y="314612"/>
                  </a:lnTo>
                  <a:lnTo>
                    <a:pt x="312413" y="332761"/>
                  </a:lnTo>
                  <a:lnTo>
                    <a:pt x="317752" y="351525"/>
                  </a:lnTo>
                  <a:lnTo>
                    <a:pt x="323321" y="370704"/>
                  </a:lnTo>
                  <a:lnTo>
                    <a:pt x="328759" y="389885"/>
                  </a:lnTo>
                  <a:lnTo>
                    <a:pt x="333868" y="408835"/>
                  </a:lnTo>
                  <a:lnTo>
                    <a:pt x="338773" y="427814"/>
                  </a:lnTo>
                  <a:lnTo>
                    <a:pt x="343827" y="447462"/>
                  </a:lnTo>
                  <a:lnTo>
                    <a:pt x="349227" y="468087"/>
                  </a:lnTo>
                  <a:lnTo>
                    <a:pt x="355006" y="489515"/>
                  </a:lnTo>
                  <a:lnTo>
                    <a:pt x="361119" y="511286"/>
                  </a:lnTo>
                  <a:lnTo>
                    <a:pt x="367488" y="533083"/>
                  </a:lnTo>
                  <a:lnTo>
                    <a:pt x="373885" y="554770"/>
                  </a:lnTo>
                  <a:lnTo>
                    <a:pt x="379946" y="576318"/>
                  </a:lnTo>
                  <a:lnTo>
                    <a:pt x="385505" y="597736"/>
                  </a:lnTo>
                  <a:lnTo>
                    <a:pt x="390728" y="619051"/>
                  </a:lnTo>
                  <a:lnTo>
                    <a:pt x="396003" y="640288"/>
                  </a:lnTo>
                  <a:lnTo>
                    <a:pt x="401554" y="661475"/>
                  </a:lnTo>
                  <a:lnTo>
                    <a:pt x="407437" y="682790"/>
                  </a:lnTo>
                  <a:lnTo>
                    <a:pt x="413619" y="704553"/>
                  </a:lnTo>
                  <a:lnTo>
                    <a:pt x="420036" y="726897"/>
                  </a:lnTo>
                  <a:lnTo>
                    <a:pt x="426465" y="749633"/>
                  </a:lnTo>
                  <a:lnTo>
                    <a:pt x="432546" y="772356"/>
                  </a:lnTo>
                  <a:lnTo>
                    <a:pt x="438119" y="794827"/>
                  </a:lnTo>
                  <a:lnTo>
                    <a:pt x="443352" y="816985"/>
                  </a:lnTo>
                  <a:lnTo>
                    <a:pt x="448633" y="838855"/>
                  </a:lnTo>
                  <a:lnTo>
                    <a:pt x="454188" y="860499"/>
                  </a:lnTo>
                  <a:lnTo>
                    <a:pt x="460073" y="882136"/>
                  </a:lnTo>
                  <a:lnTo>
                    <a:pt x="466258" y="904122"/>
                  </a:lnTo>
                  <a:lnTo>
                    <a:pt x="472676" y="926620"/>
                  </a:lnTo>
                  <a:lnTo>
                    <a:pt x="479105" y="949460"/>
                  </a:lnTo>
                  <a:lnTo>
                    <a:pt x="485188" y="972253"/>
                  </a:lnTo>
                  <a:lnTo>
                    <a:pt x="490761" y="994772"/>
                  </a:lnTo>
                  <a:lnTo>
                    <a:pt x="495994" y="1016962"/>
                  </a:lnTo>
                  <a:lnTo>
                    <a:pt x="501275" y="1038854"/>
                  </a:lnTo>
                  <a:lnTo>
                    <a:pt x="506826" y="1060507"/>
                  </a:lnTo>
                  <a:lnTo>
                    <a:pt x="512539" y="1081980"/>
                  </a:lnTo>
                  <a:lnTo>
                    <a:pt x="518075" y="1103325"/>
                  </a:lnTo>
                  <a:lnTo>
                    <a:pt x="523244" y="1124578"/>
                  </a:lnTo>
                  <a:lnTo>
                    <a:pt x="528020" y="1145769"/>
                  </a:lnTo>
                  <a:lnTo>
                    <a:pt x="532455" y="1166916"/>
                  </a:lnTo>
                  <a:lnTo>
                    <a:pt x="536626" y="1188033"/>
                  </a:lnTo>
                  <a:lnTo>
                    <a:pt x="540766" y="1209131"/>
                  </a:lnTo>
                  <a:lnTo>
                    <a:pt x="545238" y="1230215"/>
                  </a:lnTo>
                  <a:lnTo>
                    <a:pt x="550212" y="1251286"/>
                  </a:lnTo>
                  <a:lnTo>
                    <a:pt x="555520" y="1272182"/>
                  </a:lnTo>
                  <a:lnTo>
                    <a:pt x="560775" y="1292599"/>
                  </a:lnTo>
                  <a:lnTo>
                    <a:pt x="565753" y="1312413"/>
                  </a:lnTo>
                  <a:lnTo>
                    <a:pt x="570400" y="1331821"/>
                  </a:lnTo>
                  <a:lnTo>
                    <a:pt x="574747" y="1351232"/>
                  </a:lnTo>
                  <a:lnTo>
                    <a:pt x="578859" y="1370883"/>
                  </a:lnTo>
                  <a:lnTo>
                    <a:pt x="582960" y="1390676"/>
                  </a:lnTo>
                  <a:lnTo>
                    <a:pt x="587407" y="1410277"/>
                  </a:lnTo>
                  <a:lnTo>
                    <a:pt x="592361" y="1429503"/>
                  </a:lnTo>
                  <a:lnTo>
                    <a:pt x="597657" y="1448330"/>
                  </a:lnTo>
                  <a:lnTo>
                    <a:pt x="602905" y="1466811"/>
                  </a:lnTo>
                  <a:lnTo>
                    <a:pt x="607878" y="1485021"/>
                  </a:lnTo>
                  <a:lnTo>
                    <a:pt x="612521" y="1503030"/>
                  </a:lnTo>
                  <a:lnTo>
                    <a:pt x="616866" y="1520895"/>
                  </a:lnTo>
                  <a:lnTo>
                    <a:pt x="620967" y="1538655"/>
                  </a:lnTo>
                  <a:lnTo>
                    <a:pt x="624721" y="1556176"/>
                  </a:lnTo>
                  <a:lnTo>
                    <a:pt x="627871" y="1573174"/>
                  </a:lnTo>
                  <a:lnTo>
                    <a:pt x="630327" y="1589530"/>
                  </a:lnTo>
                  <a:lnTo>
                    <a:pt x="632318" y="1605124"/>
                  </a:lnTo>
                  <a:lnTo>
                    <a:pt x="634270" y="1619757"/>
                  </a:lnTo>
                  <a:lnTo>
                    <a:pt x="636437" y="1633419"/>
                  </a:lnTo>
                  <a:lnTo>
                    <a:pt x="638895" y="1646409"/>
                  </a:lnTo>
                  <a:lnTo>
                    <a:pt x="641623" y="1659213"/>
                  </a:lnTo>
                  <a:lnTo>
                    <a:pt x="644573" y="1672134"/>
                  </a:lnTo>
                  <a:lnTo>
                    <a:pt x="647689" y="1685442"/>
                  </a:lnTo>
                  <a:lnTo>
                    <a:pt x="650927" y="1699449"/>
                  </a:lnTo>
                  <a:lnTo>
                    <a:pt x="654251" y="1714239"/>
                  </a:lnTo>
                  <a:lnTo>
                    <a:pt x="657634" y="1729409"/>
                  </a:lnTo>
                  <a:lnTo>
                    <a:pt x="661058" y="1744207"/>
                  </a:lnTo>
                  <a:lnTo>
                    <a:pt x="664511" y="1758233"/>
                  </a:lnTo>
                  <a:lnTo>
                    <a:pt x="667982" y="1771599"/>
                  </a:lnTo>
                  <a:lnTo>
                    <a:pt x="671466" y="1784721"/>
                  </a:lnTo>
                  <a:lnTo>
                    <a:pt x="674953" y="1797869"/>
                  </a:lnTo>
                  <a:lnTo>
                    <a:pt x="678291" y="1810742"/>
                  </a:lnTo>
                  <a:lnTo>
                    <a:pt x="681506" y="1823912"/>
                  </a:lnTo>
                  <a:lnTo>
                    <a:pt x="684883" y="1839660"/>
                  </a:lnTo>
                  <a:lnTo>
                    <a:pt x="688961" y="1861980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83775" y="20171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683505" y="453933"/>
            <a:ext cx="3828777" cy="2539318"/>
            <a:chOff x="5683505" y="453933"/>
            <a:chExt cx="3828777" cy="2539318"/>
          </a:xfrm>
        </p:grpSpPr>
        <p:sp>
          <p:nvSpPr>
            <p:cNvPr id="10" name="Freeform 9"/>
            <p:cNvSpPr/>
            <p:nvPr/>
          </p:nvSpPr>
          <p:spPr>
            <a:xfrm>
              <a:off x="5683505" y="453933"/>
              <a:ext cx="754475" cy="1930706"/>
            </a:xfrm>
            <a:custGeom>
              <a:avLst/>
              <a:gdLst/>
              <a:ahLst/>
              <a:cxnLst/>
              <a:rect l="0" t="0" r="0" b="0"/>
              <a:pathLst>
                <a:path w="754475" h="1930706">
                  <a:moveTo>
                    <a:pt x="354390" y="1309524"/>
                  </a:moveTo>
                  <a:lnTo>
                    <a:pt x="351390" y="1300723"/>
                  </a:lnTo>
                  <a:lnTo>
                    <a:pt x="347967" y="1292376"/>
                  </a:lnTo>
                  <a:lnTo>
                    <a:pt x="343771" y="1283677"/>
                  </a:lnTo>
                  <a:lnTo>
                    <a:pt x="338871" y="1274557"/>
                  </a:lnTo>
                  <a:lnTo>
                    <a:pt x="333390" y="1265061"/>
                  </a:lnTo>
                  <a:lnTo>
                    <a:pt x="327460" y="1255274"/>
                  </a:lnTo>
                  <a:lnTo>
                    <a:pt x="321198" y="1245433"/>
                  </a:lnTo>
                  <a:lnTo>
                    <a:pt x="314699" y="1235907"/>
                  </a:lnTo>
                  <a:lnTo>
                    <a:pt x="308030" y="1226879"/>
                  </a:lnTo>
                  <a:lnTo>
                    <a:pt x="301080" y="1218513"/>
                  </a:lnTo>
                  <a:lnTo>
                    <a:pt x="293574" y="1211040"/>
                  </a:lnTo>
                  <a:lnTo>
                    <a:pt x="285406" y="1204500"/>
                  </a:lnTo>
                  <a:lnTo>
                    <a:pt x="276462" y="1198938"/>
                  </a:lnTo>
                  <a:lnTo>
                    <a:pt x="266547" y="1194493"/>
                  </a:lnTo>
                  <a:lnTo>
                    <a:pt x="255656" y="1191134"/>
                  </a:lnTo>
                  <a:lnTo>
                    <a:pt x="244088" y="1188861"/>
                  </a:lnTo>
                  <a:lnTo>
                    <a:pt x="232331" y="1187776"/>
                  </a:lnTo>
                  <a:lnTo>
                    <a:pt x="220689" y="1187827"/>
                  </a:lnTo>
                  <a:lnTo>
                    <a:pt x="209433" y="1188996"/>
                  </a:lnTo>
                  <a:lnTo>
                    <a:pt x="198875" y="1191376"/>
                  </a:lnTo>
                  <a:lnTo>
                    <a:pt x="189104" y="1194906"/>
                  </a:lnTo>
                  <a:lnTo>
                    <a:pt x="179882" y="1199565"/>
                  </a:lnTo>
                  <a:lnTo>
                    <a:pt x="170761" y="1205440"/>
                  </a:lnTo>
                  <a:lnTo>
                    <a:pt x="161475" y="1212467"/>
                  </a:lnTo>
                  <a:lnTo>
                    <a:pt x="152100" y="1220456"/>
                  </a:lnTo>
                  <a:lnTo>
                    <a:pt x="142952" y="1229189"/>
                  </a:lnTo>
                  <a:lnTo>
                    <a:pt x="134204" y="1238474"/>
                  </a:lnTo>
                  <a:lnTo>
                    <a:pt x="125871" y="1248318"/>
                  </a:lnTo>
                  <a:lnTo>
                    <a:pt x="117895" y="1258911"/>
                  </a:lnTo>
                  <a:lnTo>
                    <a:pt x="110199" y="1270298"/>
                  </a:lnTo>
                  <a:lnTo>
                    <a:pt x="102708" y="1282385"/>
                  </a:lnTo>
                  <a:lnTo>
                    <a:pt x="95365" y="1295031"/>
                  </a:lnTo>
                  <a:lnTo>
                    <a:pt x="88130" y="1308091"/>
                  </a:lnTo>
                  <a:lnTo>
                    <a:pt x="81134" y="1321284"/>
                  </a:lnTo>
                  <a:lnTo>
                    <a:pt x="74662" y="1334215"/>
                  </a:lnTo>
                  <a:lnTo>
                    <a:pt x="68824" y="1346693"/>
                  </a:lnTo>
                  <a:lnTo>
                    <a:pt x="63412" y="1358868"/>
                  </a:lnTo>
                  <a:lnTo>
                    <a:pt x="58011" y="1371116"/>
                  </a:lnTo>
                  <a:lnTo>
                    <a:pt x="52378" y="1383661"/>
                  </a:lnTo>
                  <a:lnTo>
                    <a:pt x="46612" y="1396715"/>
                  </a:lnTo>
                  <a:lnTo>
                    <a:pt x="41040" y="1410551"/>
                  </a:lnTo>
                  <a:lnTo>
                    <a:pt x="35846" y="1425236"/>
                  </a:lnTo>
                  <a:lnTo>
                    <a:pt x="31053" y="1440676"/>
                  </a:lnTo>
                  <a:lnTo>
                    <a:pt x="26608" y="1456718"/>
                  </a:lnTo>
                  <a:lnTo>
                    <a:pt x="22434" y="1473212"/>
                  </a:lnTo>
                  <a:lnTo>
                    <a:pt x="18462" y="1490033"/>
                  </a:lnTo>
                  <a:lnTo>
                    <a:pt x="14634" y="1507084"/>
                  </a:lnTo>
                  <a:lnTo>
                    <a:pt x="10913" y="1524295"/>
                  </a:lnTo>
                  <a:lnTo>
                    <a:pt x="7429" y="1541614"/>
                  </a:lnTo>
                  <a:lnTo>
                    <a:pt x="4469" y="1559009"/>
                  </a:lnTo>
                  <a:lnTo>
                    <a:pt x="2151" y="1576454"/>
                  </a:lnTo>
                  <a:lnTo>
                    <a:pt x="594" y="1593932"/>
                  </a:lnTo>
                  <a:lnTo>
                    <a:pt x="0" y="1611434"/>
                  </a:lnTo>
                  <a:lnTo>
                    <a:pt x="379" y="1628946"/>
                  </a:lnTo>
                  <a:lnTo>
                    <a:pt x="1600" y="1646300"/>
                  </a:lnTo>
                  <a:lnTo>
                    <a:pt x="3483" y="1663185"/>
                  </a:lnTo>
                  <a:lnTo>
                    <a:pt x="5862" y="1679470"/>
                  </a:lnTo>
                  <a:lnTo>
                    <a:pt x="8763" y="1695186"/>
                  </a:lnTo>
                  <a:lnTo>
                    <a:pt x="12387" y="1710433"/>
                  </a:lnTo>
                  <a:lnTo>
                    <a:pt x="16788" y="1725317"/>
                  </a:lnTo>
                  <a:lnTo>
                    <a:pt x="21880" y="1739772"/>
                  </a:lnTo>
                  <a:lnTo>
                    <a:pt x="27521" y="1753565"/>
                  </a:lnTo>
                  <a:lnTo>
                    <a:pt x="33577" y="1766625"/>
                  </a:lnTo>
                  <a:lnTo>
                    <a:pt x="39931" y="1779023"/>
                  </a:lnTo>
                  <a:lnTo>
                    <a:pt x="46495" y="1790890"/>
                  </a:lnTo>
                  <a:lnTo>
                    <a:pt x="53206" y="1802351"/>
                  </a:lnTo>
                  <a:lnTo>
                    <a:pt x="60017" y="1813354"/>
                  </a:lnTo>
                  <a:lnTo>
                    <a:pt x="66896" y="1823677"/>
                  </a:lnTo>
                  <a:lnTo>
                    <a:pt x="73825" y="1833249"/>
                  </a:lnTo>
                  <a:lnTo>
                    <a:pt x="80953" y="1841982"/>
                  </a:lnTo>
                  <a:lnTo>
                    <a:pt x="88579" y="1849702"/>
                  </a:lnTo>
                  <a:lnTo>
                    <a:pt x="96828" y="1856408"/>
                  </a:lnTo>
                  <a:lnTo>
                    <a:pt x="105826" y="1862082"/>
                  </a:lnTo>
                  <a:lnTo>
                    <a:pt x="115777" y="1866602"/>
                  </a:lnTo>
                  <a:lnTo>
                    <a:pt x="126701" y="1870015"/>
                  </a:lnTo>
                  <a:lnTo>
                    <a:pt x="138632" y="1872494"/>
                  </a:lnTo>
                  <a:lnTo>
                    <a:pt x="151696" y="1874250"/>
                  </a:lnTo>
                  <a:lnTo>
                    <a:pt x="165847" y="1875467"/>
                  </a:lnTo>
                  <a:lnTo>
                    <a:pt x="180586" y="1876134"/>
                  </a:lnTo>
                  <a:lnTo>
                    <a:pt x="195091" y="1876057"/>
                  </a:lnTo>
                  <a:lnTo>
                    <a:pt x="208919" y="1875187"/>
                  </a:lnTo>
                  <a:lnTo>
                    <a:pt x="221981" y="1873450"/>
                  </a:lnTo>
                  <a:lnTo>
                    <a:pt x="234367" y="1870680"/>
                  </a:lnTo>
                  <a:lnTo>
                    <a:pt x="246219" y="1866885"/>
                  </a:lnTo>
                  <a:lnTo>
                    <a:pt x="257669" y="1862047"/>
                  </a:lnTo>
                  <a:lnTo>
                    <a:pt x="268833" y="1856050"/>
                  </a:lnTo>
                  <a:lnTo>
                    <a:pt x="279795" y="1848942"/>
                  </a:lnTo>
                  <a:lnTo>
                    <a:pt x="290617" y="1840899"/>
                  </a:lnTo>
                  <a:lnTo>
                    <a:pt x="301344" y="1832129"/>
                  </a:lnTo>
                  <a:lnTo>
                    <a:pt x="312007" y="1822820"/>
                  </a:lnTo>
                  <a:lnTo>
                    <a:pt x="322624" y="1812960"/>
                  </a:lnTo>
                  <a:lnTo>
                    <a:pt x="333213" y="1802356"/>
                  </a:lnTo>
                  <a:lnTo>
                    <a:pt x="343781" y="1790958"/>
                  </a:lnTo>
                  <a:lnTo>
                    <a:pt x="354337" y="1778693"/>
                  </a:lnTo>
                  <a:lnTo>
                    <a:pt x="364883" y="1765395"/>
                  </a:lnTo>
                  <a:lnTo>
                    <a:pt x="375419" y="1751076"/>
                  </a:lnTo>
                  <a:lnTo>
                    <a:pt x="385783" y="1735882"/>
                  </a:lnTo>
                  <a:lnTo>
                    <a:pt x="395668" y="1720006"/>
                  </a:lnTo>
                  <a:lnTo>
                    <a:pt x="404942" y="1703632"/>
                  </a:lnTo>
                  <a:lnTo>
                    <a:pt x="413475" y="1687230"/>
                  </a:lnTo>
                  <a:lnTo>
                    <a:pt x="421061" y="1671526"/>
                  </a:lnTo>
                  <a:lnTo>
                    <a:pt x="427685" y="1656850"/>
                  </a:lnTo>
                  <a:lnTo>
                    <a:pt x="433643" y="1643031"/>
                  </a:lnTo>
                  <a:lnTo>
                    <a:pt x="439420" y="1629596"/>
                  </a:lnTo>
                  <a:lnTo>
                    <a:pt x="445307" y="1616225"/>
                  </a:lnTo>
                  <a:lnTo>
                    <a:pt x="451247" y="1602937"/>
                  </a:lnTo>
                  <a:lnTo>
                    <a:pt x="456935" y="1590000"/>
                  </a:lnTo>
                  <a:lnTo>
                    <a:pt x="462207" y="1577548"/>
                  </a:lnTo>
                  <a:lnTo>
                    <a:pt x="467052" y="1565404"/>
                  </a:lnTo>
                  <a:lnTo>
                    <a:pt x="471534" y="1553183"/>
                  </a:lnTo>
                  <a:lnTo>
                    <a:pt x="475731" y="1540665"/>
                  </a:lnTo>
                  <a:lnTo>
                    <a:pt x="479718" y="1527799"/>
                  </a:lnTo>
                  <a:lnTo>
                    <a:pt x="483556" y="1514623"/>
                  </a:lnTo>
                  <a:lnTo>
                    <a:pt x="487290" y="1501196"/>
                  </a:lnTo>
                  <a:lnTo>
                    <a:pt x="490951" y="1487414"/>
                  </a:lnTo>
                  <a:lnTo>
                    <a:pt x="494562" y="1473024"/>
                  </a:lnTo>
                  <a:lnTo>
                    <a:pt x="498140" y="1457940"/>
                  </a:lnTo>
                  <a:lnTo>
                    <a:pt x="501696" y="1442386"/>
                  </a:lnTo>
                  <a:lnTo>
                    <a:pt x="505237" y="1426793"/>
                  </a:lnTo>
                  <a:lnTo>
                    <a:pt x="508767" y="1411410"/>
                  </a:lnTo>
                  <a:lnTo>
                    <a:pt x="512290" y="1396148"/>
                  </a:lnTo>
                  <a:lnTo>
                    <a:pt x="515809" y="1380682"/>
                  </a:lnTo>
                  <a:lnTo>
                    <a:pt x="519321" y="1364831"/>
                  </a:lnTo>
                  <a:lnTo>
                    <a:pt x="522661" y="1348575"/>
                  </a:lnTo>
                  <a:lnTo>
                    <a:pt x="525525" y="1331969"/>
                  </a:lnTo>
                  <a:lnTo>
                    <a:pt x="527787" y="1315090"/>
                  </a:lnTo>
                  <a:lnTo>
                    <a:pt x="529645" y="1298007"/>
                  </a:lnTo>
                  <a:lnTo>
                    <a:pt x="531507" y="1280780"/>
                  </a:lnTo>
                  <a:lnTo>
                    <a:pt x="533614" y="1263450"/>
                  </a:lnTo>
                  <a:lnTo>
                    <a:pt x="536031" y="1246051"/>
                  </a:lnTo>
                  <a:lnTo>
                    <a:pt x="538733" y="1228603"/>
                  </a:lnTo>
                  <a:lnTo>
                    <a:pt x="541660" y="1211118"/>
                  </a:lnTo>
                  <a:lnTo>
                    <a:pt x="544593" y="1193442"/>
                  </a:lnTo>
                  <a:lnTo>
                    <a:pt x="547174" y="1175277"/>
                  </a:lnTo>
                  <a:lnTo>
                    <a:pt x="549244" y="1156496"/>
                  </a:lnTo>
                  <a:lnTo>
                    <a:pt x="550971" y="1137137"/>
                  </a:lnTo>
                  <a:lnTo>
                    <a:pt x="552746" y="1117302"/>
                  </a:lnTo>
                  <a:lnTo>
                    <a:pt x="554788" y="1097104"/>
                  </a:lnTo>
                  <a:lnTo>
                    <a:pt x="556993" y="1076642"/>
                  </a:lnTo>
                  <a:lnTo>
                    <a:pt x="559020" y="1055993"/>
                  </a:lnTo>
                  <a:lnTo>
                    <a:pt x="560680" y="1035218"/>
                  </a:lnTo>
                  <a:lnTo>
                    <a:pt x="561947" y="1014521"/>
                  </a:lnTo>
                  <a:lnTo>
                    <a:pt x="562872" y="994239"/>
                  </a:lnTo>
                  <a:lnTo>
                    <a:pt x="563534" y="974515"/>
                  </a:lnTo>
                  <a:lnTo>
                    <a:pt x="564164" y="955168"/>
                  </a:lnTo>
                  <a:lnTo>
                    <a:pt x="565128" y="935797"/>
                  </a:lnTo>
                  <a:lnTo>
                    <a:pt x="566591" y="916168"/>
                  </a:lnTo>
                  <a:lnTo>
                    <a:pt x="568390" y="896221"/>
                  </a:lnTo>
                  <a:lnTo>
                    <a:pt x="570136" y="875983"/>
                  </a:lnTo>
                  <a:lnTo>
                    <a:pt x="571605" y="855512"/>
                  </a:lnTo>
                  <a:lnTo>
                    <a:pt x="572742" y="834865"/>
                  </a:lnTo>
                  <a:lnTo>
                    <a:pt x="573579" y="814091"/>
                  </a:lnTo>
                  <a:lnTo>
                    <a:pt x="574178" y="793227"/>
                  </a:lnTo>
                  <a:lnTo>
                    <a:pt x="574595" y="772302"/>
                  </a:lnTo>
                  <a:lnTo>
                    <a:pt x="574884" y="751333"/>
                  </a:lnTo>
                  <a:lnTo>
                    <a:pt x="575081" y="730336"/>
                  </a:lnTo>
                  <a:lnTo>
                    <a:pt x="575215" y="709319"/>
                  </a:lnTo>
                  <a:lnTo>
                    <a:pt x="575305" y="688289"/>
                  </a:lnTo>
                  <a:lnTo>
                    <a:pt x="575365" y="667250"/>
                  </a:lnTo>
                  <a:lnTo>
                    <a:pt x="575406" y="646205"/>
                  </a:lnTo>
                  <a:lnTo>
                    <a:pt x="575433" y="625156"/>
                  </a:lnTo>
                  <a:lnTo>
                    <a:pt x="575452" y="604104"/>
                  </a:lnTo>
                  <a:lnTo>
                    <a:pt x="575464" y="583050"/>
                  </a:lnTo>
                  <a:lnTo>
                    <a:pt x="575472" y="561996"/>
                  </a:lnTo>
                  <a:lnTo>
                    <a:pt x="575477" y="540945"/>
                  </a:lnTo>
                  <a:lnTo>
                    <a:pt x="575481" y="520062"/>
                  </a:lnTo>
                  <a:lnTo>
                    <a:pt x="575484" y="499654"/>
                  </a:lnTo>
                  <a:lnTo>
                    <a:pt x="575486" y="479846"/>
                  </a:lnTo>
                  <a:lnTo>
                    <a:pt x="575487" y="460442"/>
                  </a:lnTo>
                  <a:lnTo>
                    <a:pt x="575488" y="441034"/>
                  </a:lnTo>
                  <a:lnTo>
                    <a:pt x="575483" y="421384"/>
                  </a:lnTo>
                  <a:lnTo>
                    <a:pt x="575311" y="401593"/>
                  </a:lnTo>
                  <a:lnTo>
                    <a:pt x="574662" y="381992"/>
                  </a:lnTo>
                  <a:lnTo>
                    <a:pt x="573414" y="362766"/>
                  </a:lnTo>
                  <a:lnTo>
                    <a:pt x="571762" y="343940"/>
                  </a:lnTo>
                  <a:lnTo>
                    <a:pt x="570114" y="325459"/>
                  </a:lnTo>
                  <a:lnTo>
                    <a:pt x="568710" y="307249"/>
                  </a:lnTo>
                  <a:lnTo>
                    <a:pt x="567618" y="289240"/>
                  </a:lnTo>
                  <a:lnTo>
                    <a:pt x="566810" y="271376"/>
                  </a:lnTo>
                  <a:lnTo>
                    <a:pt x="566227" y="253616"/>
                  </a:lnTo>
                  <a:lnTo>
                    <a:pt x="565649" y="236095"/>
                  </a:lnTo>
                  <a:lnTo>
                    <a:pt x="564722" y="219097"/>
                  </a:lnTo>
                  <a:lnTo>
                    <a:pt x="563278" y="202722"/>
                  </a:lnTo>
                  <a:lnTo>
                    <a:pt x="561323" y="186437"/>
                  </a:lnTo>
                  <a:lnTo>
                    <a:pt x="558938" y="169212"/>
                  </a:lnTo>
                  <a:lnTo>
                    <a:pt x="556223" y="150545"/>
                  </a:lnTo>
                  <a:lnTo>
                    <a:pt x="553265" y="130599"/>
                  </a:lnTo>
                  <a:lnTo>
                    <a:pt x="550134" y="109905"/>
                  </a:lnTo>
                  <a:lnTo>
                    <a:pt x="546882" y="88885"/>
                  </a:lnTo>
                  <a:lnTo>
                    <a:pt x="543546" y="68246"/>
                  </a:lnTo>
                  <a:lnTo>
                    <a:pt x="540154" y="49008"/>
                  </a:lnTo>
                  <a:lnTo>
                    <a:pt x="536716" y="31624"/>
                  </a:lnTo>
                  <a:lnTo>
                    <a:pt x="532914" y="16991"/>
                  </a:lnTo>
                  <a:lnTo>
                    <a:pt x="528143" y="6646"/>
                  </a:lnTo>
                  <a:lnTo>
                    <a:pt x="522159" y="1037"/>
                  </a:lnTo>
                  <a:lnTo>
                    <a:pt x="515360" y="0"/>
                  </a:lnTo>
                  <a:lnTo>
                    <a:pt x="508565" y="3309"/>
                  </a:lnTo>
                  <a:lnTo>
                    <a:pt x="502261" y="10390"/>
                  </a:lnTo>
                  <a:lnTo>
                    <a:pt x="496744" y="20798"/>
                  </a:lnTo>
                  <a:lnTo>
                    <a:pt x="492271" y="34402"/>
                  </a:lnTo>
                  <a:lnTo>
                    <a:pt x="488860" y="50826"/>
                  </a:lnTo>
                  <a:lnTo>
                    <a:pt x="486368" y="69033"/>
                  </a:lnTo>
                  <a:lnTo>
                    <a:pt x="484596" y="87550"/>
                  </a:lnTo>
                  <a:lnTo>
                    <a:pt x="483361" y="105516"/>
                  </a:lnTo>
                  <a:lnTo>
                    <a:pt x="482511" y="122660"/>
                  </a:lnTo>
                  <a:lnTo>
                    <a:pt x="481931" y="139015"/>
                  </a:lnTo>
                  <a:lnTo>
                    <a:pt x="481538" y="154724"/>
                  </a:lnTo>
                  <a:lnTo>
                    <a:pt x="481272" y="170106"/>
                  </a:lnTo>
                  <a:lnTo>
                    <a:pt x="481094" y="185603"/>
                  </a:lnTo>
                  <a:lnTo>
                    <a:pt x="480975" y="201444"/>
                  </a:lnTo>
                  <a:lnTo>
                    <a:pt x="480894" y="217512"/>
                  </a:lnTo>
                  <a:lnTo>
                    <a:pt x="480841" y="233453"/>
                  </a:lnTo>
                  <a:lnTo>
                    <a:pt x="480804" y="249070"/>
                  </a:lnTo>
                  <a:lnTo>
                    <a:pt x="480780" y="264489"/>
                  </a:lnTo>
                  <a:lnTo>
                    <a:pt x="480765" y="280061"/>
                  </a:lnTo>
                  <a:lnTo>
                    <a:pt x="480754" y="295987"/>
                  </a:lnTo>
                  <a:lnTo>
                    <a:pt x="480747" y="312462"/>
                  </a:lnTo>
                  <a:lnTo>
                    <a:pt x="480742" y="329748"/>
                  </a:lnTo>
                  <a:lnTo>
                    <a:pt x="480739" y="347897"/>
                  </a:lnTo>
                  <a:lnTo>
                    <a:pt x="480737" y="366646"/>
                  </a:lnTo>
                  <a:lnTo>
                    <a:pt x="480736" y="385532"/>
                  </a:lnTo>
                  <a:lnTo>
                    <a:pt x="480735" y="404275"/>
                  </a:lnTo>
                  <a:lnTo>
                    <a:pt x="480735" y="422944"/>
                  </a:lnTo>
                  <a:lnTo>
                    <a:pt x="480734" y="441851"/>
                  </a:lnTo>
                  <a:lnTo>
                    <a:pt x="480734" y="461160"/>
                  </a:lnTo>
                  <a:lnTo>
                    <a:pt x="480734" y="480722"/>
                  </a:lnTo>
                  <a:lnTo>
                    <a:pt x="480734" y="500168"/>
                  </a:lnTo>
                  <a:lnTo>
                    <a:pt x="480734" y="519294"/>
                  </a:lnTo>
                  <a:lnTo>
                    <a:pt x="480734" y="538224"/>
                  </a:lnTo>
                  <a:lnTo>
                    <a:pt x="480734" y="557306"/>
                  </a:lnTo>
                  <a:lnTo>
                    <a:pt x="480734" y="576734"/>
                  </a:lnTo>
                  <a:lnTo>
                    <a:pt x="480734" y="596374"/>
                  </a:lnTo>
                  <a:lnTo>
                    <a:pt x="480734" y="615874"/>
                  </a:lnTo>
                  <a:lnTo>
                    <a:pt x="480734" y="635035"/>
                  </a:lnTo>
                  <a:lnTo>
                    <a:pt x="480734" y="653989"/>
                  </a:lnTo>
                  <a:lnTo>
                    <a:pt x="480734" y="673088"/>
                  </a:lnTo>
                  <a:lnTo>
                    <a:pt x="480734" y="692530"/>
                  </a:lnTo>
                  <a:lnTo>
                    <a:pt x="480734" y="712351"/>
                  </a:lnTo>
                  <a:lnTo>
                    <a:pt x="480734" y="732504"/>
                  </a:lnTo>
                  <a:lnTo>
                    <a:pt x="480738" y="752913"/>
                  </a:lnTo>
                  <a:lnTo>
                    <a:pt x="480911" y="773348"/>
                  </a:lnTo>
                  <a:lnTo>
                    <a:pt x="481559" y="793448"/>
                  </a:lnTo>
                  <a:lnTo>
                    <a:pt x="482807" y="813046"/>
                  </a:lnTo>
                  <a:lnTo>
                    <a:pt x="484460" y="832307"/>
                  </a:lnTo>
                  <a:lnTo>
                    <a:pt x="486109" y="851620"/>
                  </a:lnTo>
                  <a:lnTo>
                    <a:pt x="487516" y="871204"/>
                  </a:lnTo>
                  <a:lnTo>
                    <a:pt x="488781" y="890952"/>
                  </a:lnTo>
                  <a:lnTo>
                    <a:pt x="490238" y="910524"/>
                  </a:lnTo>
                  <a:lnTo>
                    <a:pt x="492065" y="929735"/>
                  </a:lnTo>
                  <a:lnTo>
                    <a:pt x="494122" y="948721"/>
                  </a:lnTo>
                  <a:lnTo>
                    <a:pt x="496050" y="967841"/>
                  </a:lnTo>
                  <a:lnTo>
                    <a:pt x="497648" y="987299"/>
                  </a:lnTo>
                  <a:lnTo>
                    <a:pt x="499043" y="1007129"/>
                  </a:lnTo>
                  <a:lnTo>
                    <a:pt x="500587" y="1027288"/>
                  </a:lnTo>
                  <a:lnTo>
                    <a:pt x="502477" y="1047702"/>
                  </a:lnTo>
                  <a:lnTo>
                    <a:pt x="504748" y="1068140"/>
                  </a:lnTo>
                  <a:lnTo>
                    <a:pt x="507350" y="1088242"/>
                  </a:lnTo>
                  <a:lnTo>
                    <a:pt x="510210" y="1107841"/>
                  </a:lnTo>
                  <a:lnTo>
                    <a:pt x="513097" y="1127103"/>
                  </a:lnTo>
                  <a:lnTo>
                    <a:pt x="515649" y="1146416"/>
                  </a:lnTo>
                  <a:lnTo>
                    <a:pt x="517699" y="1166002"/>
                  </a:lnTo>
                  <a:lnTo>
                    <a:pt x="519413" y="1185750"/>
                  </a:lnTo>
                  <a:lnTo>
                    <a:pt x="521177" y="1205321"/>
                  </a:lnTo>
                  <a:lnTo>
                    <a:pt x="523219" y="1224532"/>
                  </a:lnTo>
                  <a:lnTo>
                    <a:pt x="525592" y="1243519"/>
                  </a:lnTo>
                  <a:lnTo>
                    <a:pt x="528264" y="1262639"/>
                  </a:lnTo>
                  <a:lnTo>
                    <a:pt x="531176" y="1282087"/>
                  </a:lnTo>
                  <a:lnTo>
                    <a:pt x="534267" y="1301573"/>
                  </a:lnTo>
                  <a:lnTo>
                    <a:pt x="537489" y="1320435"/>
                  </a:lnTo>
                  <a:lnTo>
                    <a:pt x="540801" y="1338351"/>
                  </a:lnTo>
                  <a:lnTo>
                    <a:pt x="544177" y="1355484"/>
                  </a:lnTo>
                  <a:lnTo>
                    <a:pt x="547596" y="1372290"/>
                  </a:lnTo>
                  <a:lnTo>
                    <a:pt x="551046" y="1389074"/>
                  </a:lnTo>
                  <a:lnTo>
                    <a:pt x="554514" y="1405805"/>
                  </a:lnTo>
                  <a:lnTo>
                    <a:pt x="557996" y="1422205"/>
                  </a:lnTo>
                  <a:lnTo>
                    <a:pt x="561488" y="1438137"/>
                  </a:lnTo>
                  <a:lnTo>
                    <a:pt x="564985" y="1453770"/>
                  </a:lnTo>
                  <a:lnTo>
                    <a:pt x="568487" y="1469486"/>
                  </a:lnTo>
                  <a:lnTo>
                    <a:pt x="571990" y="1485500"/>
                  </a:lnTo>
                  <a:lnTo>
                    <a:pt x="575495" y="1501696"/>
                  </a:lnTo>
                  <a:lnTo>
                    <a:pt x="579002" y="1517728"/>
                  </a:lnTo>
                  <a:lnTo>
                    <a:pt x="582510" y="1533400"/>
                  </a:lnTo>
                  <a:lnTo>
                    <a:pt x="586020" y="1548518"/>
                  </a:lnTo>
                  <a:lnTo>
                    <a:pt x="589528" y="1562823"/>
                  </a:lnTo>
                  <a:lnTo>
                    <a:pt x="593037" y="1576263"/>
                  </a:lnTo>
                  <a:lnTo>
                    <a:pt x="596548" y="1589102"/>
                  </a:lnTo>
                  <a:lnTo>
                    <a:pt x="600056" y="1601803"/>
                  </a:lnTo>
                  <a:lnTo>
                    <a:pt x="603566" y="1614647"/>
                  </a:lnTo>
                  <a:lnTo>
                    <a:pt x="607075" y="1627564"/>
                  </a:lnTo>
                  <a:lnTo>
                    <a:pt x="610583" y="1640243"/>
                  </a:lnTo>
                  <a:lnTo>
                    <a:pt x="614094" y="1652515"/>
                  </a:lnTo>
                  <a:lnTo>
                    <a:pt x="617603" y="1664367"/>
                  </a:lnTo>
                  <a:lnTo>
                    <a:pt x="621112" y="1675858"/>
                  </a:lnTo>
                  <a:lnTo>
                    <a:pt x="624622" y="1687068"/>
                  </a:lnTo>
                  <a:lnTo>
                    <a:pt x="628132" y="1698071"/>
                  </a:lnTo>
                  <a:lnTo>
                    <a:pt x="631641" y="1708926"/>
                  </a:lnTo>
                  <a:lnTo>
                    <a:pt x="635150" y="1719677"/>
                  </a:lnTo>
                  <a:lnTo>
                    <a:pt x="638660" y="1730356"/>
                  </a:lnTo>
                  <a:lnTo>
                    <a:pt x="642169" y="1740986"/>
                  </a:lnTo>
                  <a:lnTo>
                    <a:pt x="645683" y="1751587"/>
                  </a:lnTo>
                  <a:lnTo>
                    <a:pt x="649366" y="1762334"/>
                  </a:lnTo>
                  <a:lnTo>
                    <a:pt x="653524" y="1773542"/>
                  </a:lnTo>
                  <a:lnTo>
                    <a:pt x="658290" y="1785340"/>
                  </a:lnTo>
                  <a:lnTo>
                    <a:pt x="663799" y="1797534"/>
                  </a:lnTo>
                  <a:lnTo>
                    <a:pt x="670254" y="1809720"/>
                  </a:lnTo>
                  <a:lnTo>
                    <a:pt x="677672" y="1821662"/>
                  </a:lnTo>
                  <a:lnTo>
                    <a:pt x="685926" y="1833461"/>
                  </a:lnTo>
                  <a:lnTo>
                    <a:pt x="694836" y="1845448"/>
                  </a:lnTo>
                  <a:lnTo>
                    <a:pt x="704227" y="1857800"/>
                  </a:lnTo>
                  <a:lnTo>
                    <a:pt x="713696" y="1870318"/>
                  </a:lnTo>
                  <a:lnTo>
                    <a:pt x="723657" y="1883948"/>
                  </a:lnTo>
                  <a:lnTo>
                    <a:pt x="736096" y="1902125"/>
                  </a:lnTo>
                  <a:lnTo>
                    <a:pt x="754474" y="1930705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553792" y="1542359"/>
              <a:ext cx="589597" cy="889420"/>
            </a:xfrm>
            <a:custGeom>
              <a:avLst/>
              <a:gdLst/>
              <a:ahLst/>
              <a:cxnLst/>
              <a:rect l="0" t="0" r="0" b="0"/>
              <a:pathLst>
                <a:path w="589597" h="889420">
                  <a:moveTo>
                    <a:pt x="0" y="52642"/>
                  </a:moveTo>
                  <a:lnTo>
                    <a:pt x="67" y="64444"/>
                  </a:lnTo>
                  <a:lnTo>
                    <a:pt x="707" y="76213"/>
                  </a:lnTo>
                  <a:lnTo>
                    <a:pt x="2003" y="89108"/>
                  </a:lnTo>
                  <a:lnTo>
                    <a:pt x="3863" y="103129"/>
                  </a:lnTo>
                  <a:lnTo>
                    <a:pt x="6180" y="118106"/>
                  </a:lnTo>
                  <a:lnTo>
                    <a:pt x="8846" y="133819"/>
                  </a:lnTo>
                  <a:lnTo>
                    <a:pt x="11770" y="149749"/>
                  </a:lnTo>
                  <a:lnTo>
                    <a:pt x="14878" y="165124"/>
                  </a:lnTo>
                  <a:lnTo>
                    <a:pt x="18113" y="179582"/>
                  </a:lnTo>
                  <a:lnTo>
                    <a:pt x="21437" y="193593"/>
                  </a:lnTo>
                  <a:lnTo>
                    <a:pt x="24821" y="208219"/>
                  </a:lnTo>
                  <a:lnTo>
                    <a:pt x="28246" y="224017"/>
                  </a:lnTo>
                  <a:lnTo>
                    <a:pt x="31699" y="240563"/>
                  </a:lnTo>
                  <a:lnTo>
                    <a:pt x="35171" y="256764"/>
                  </a:lnTo>
                  <a:lnTo>
                    <a:pt x="38656" y="271996"/>
                  </a:lnTo>
                  <a:lnTo>
                    <a:pt x="42148" y="286138"/>
                  </a:lnTo>
                  <a:lnTo>
                    <a:pt x="45647" y="299317"/>
                  </a:lnTo>
                  <a:lnTo>
                    <a:pt x="49149" y="311736"/>
                  </a:lnTo>
                  <a:lnTo>
                    <a:pt x="52653" y="323755"/>
                  </a:lnTo>
                  <a:lnTo>
                    <a:pt x="56159" y="335838"/>
                  </a:lnTo>
                  <a:lnTo>
                    <a:pt x="59666" y="348234"/>
                  </a:lnTo>
                  <a:lnTo>
                    <a:pt x="63173" y="360836"/>
                  </a:lnTo>
                  <a:lnTo>
                    <a:pt x="66682" y="373295"/>
                  </a:lnTo>
                  <a:lnTo>
                    <a:pt x="70192" y="385422"/>
                  </a:lnTo>
                  <a:lnTo>
                    <a:pt x="73701" y="397344"/>
                  </a:lnTo>
                  <a:lnTo>
                    <a:pt x="77210" y="409415"/>
                  </a:lnTo>
                  <a:lnTo>
                    <a:pt x="80720" y="421827"/>
                  </a:lnTo>
                  <a:lnTo>
                    <a:pt x="84229" y="434452"/>
                  </a:lnTo>
                  <a:lnTo>
                    <a:pt x="87738" y="446933"/>
                  </a:lnTo>
                  <a:lnTo>
                    <a:pt x="91247" y="459073"/>
                  </a:lnTo>
                  <a:lnTo>
                    <a:pt x="94757" y="470835"/>
                  </a:lnTo>
                  <a:lnTo>
                    <a:pt x="98267" y="482267"/>
                  </a:lnTo>
                  <a:lnTo>
                    <a:pt x="101780" y="493442"/>
                  </a:lnTo>
                  <a:lnTo>
                    <a:pt x="105462" y="504591"/>
                  </a:lnTo>
                  <a:lnTo>
                    <a:pt x="109619" y="516077"/>
                  </a:lnTo>
                  <a:lnTo>
                    <a:pt x="114378" y="528064"/>
                  </a:lnTo>
                  <a:lnTo>
                    <a:pt x="119540" y="540388"/>
                  </a:lnTo>
                  <a:lnTo>
                    <a:pt x="124698" y="552661"/>
                  </a:lnTo>
                  <a:lnTo>
                    <a:pt x="129610" y="564662"/>
                  </a:lnTo>
                  <a:lnTo>
                    <a:pt x="134212" y="576499"/>
                  </a:lnTo>
                  <a:lnTo>
                    <a:pt x="138529" y="588513"/>
                  </a:lnTo>
                  <a:lnTo>
                    <a:pt x="142618" y="600888"/>
                  </a:lnTo>
                  <a:lnTo>
                    <a:pt x="146533" y="613487"/>
                  </a:lnTo>
                  <a:lnTo>
                    <a:pt x="150322" y="625952"/>
                  </a:lnTo>
                  <a:lnTo>
                    <a:pt x="154023" y="638080"/>
                  </a:lnTo>
                  <a:lnTo>
                    <a:pt x="157661" y="649835"/>
                  </a:lnTo>
                  <a:lnTo>
                    <a:pt x="161258" y="661262"/>
                  </a:lnTo>
                  <a:lnTo>
                    <a:pt x="164832" y="672434"/>
                  </a:lnTo>
                  <a:lnTo>
                    <a:pt x="168553" y="683581"/>
                  </a:lnTo>
                  <a:lnTo>
                    <a:pt x="172737" y="695064"/>
                  </a:lnTo>
                  <a:lnTo>
                    <a:pt x="177514" y="707051"/>
                  </a:lnTo>
                  <a:lnTo>
                    <a:pt x="182688" y="719374"/>
                  </a:lnTo>
                  <a:lnTo>
                    <a:pt x="187853" y="731646"/>
                  </a:lnTo>
                  <a:lnTo>
                    <a:pt x="192772" y="743647"/>
                  </a:lnTo>
                  <a:lnTo>
                    <a:pt x="197377" y="755484"/>
                  </a:lnTo>
                  <a:lnTo>
                    <a:pt x="201697" y="767498"/>
                  </a:lnTo>
                  <a:lnTo>
                    <a:pt x="205786" y="779872"/>
                  </a:lnTo>
                  <a:lnTo>
                    <a:pt x="209701" y="792472"/>
                  </a:lnTo>
                  <a:lnTo>
                    <a:pt x="213491" y="804936"/>
                  </a:lnTo>
                  <a:lnTo>
                    <a:pt x="217197" y="817060"/>
                  </a:lnTo>
                  <a:lnTo>
                    <a:pt x="221009" y="828642"/>
                  </a:lnTo>
                  <a:lnTo>
                    <a:pt x="225254" y="839420"/>
                  </a:lnTo>
                  <a:lnTo>
                    <a:pt x="230076" y="849334"/>
                  </a:lnTo>
                  <a:lnTo>
                    <a:pt x="235450" y="858483"/>
                  </a:lnTo>
                  <a:lnTo>
                    <a:pt x="241283" y="867022"/>
                  </a:lnTo>
                  <a:lnTo>
                    <a:pt x="247467" y="875086"/>
                  </a:lnTo>
                  <a:lnTo>
                    <a:pt x="253907" y="882146"/>
                  </a:lnTo>
                  <a:lnTo>
                    <a:pt x="260529" y="887073"/>
                  </a:lnTo>
                  <a:lnTo>
                    <a:pt x="267278" y="889419"/>
                  </a:lnTo>
                  <a:lnTo>
                    <a:pt x="274114" y="889365"/>
                  </a:lnTo>
                  <a:lnTo>
                    <a:pt x="281010" y="887352"/>
                  </a:lnTo>
                  <a:lnTo>
                    <a:pt x="287943" y="883847"/>
                  </a:lnTo>
                  <a:lnTo>
                    <a:pt x="294732" y="879089"/>
                  </a:lnTo>
                  <a:lnTo>
                    <a:pt x="301065" y="873088"/>
                  </a:lnTo>
                  <a:lnTo>
                    <a:pt x="306811" y="865948"/>
                  </a:lnTo>
                  <a:lnTo>
                    <a:pt x="312161" y="857870"/>
                  </a:lnTo>
                  <a:lnTo>
                    <a:pt x="317521" y="849070"/>
                  </a:lnTo>
                  <a:lnTo>
                    <a:pt x="323129" y="839737"/>
                  </a:lnTo>
                  <a:lnTo>
                    <a:pt x="329051" y="829859"/>
                  </a:lnTo>
                  <a:lnTo>
                    <a:pt x="335258" y="819242"/>
                  </a:lnTo>
                  <a:lnTo>
                    <a:pt x="341693" y="807845"/>
                  </a:lnTo>
                  <a:lnTo>
                    <a:pt x="348132" y="795919"/>
                  </a:lnTo>
                  <a:lnTo>
                    <a:pt x="354222" y="783914"/>
                  </a:lnTo>
                  <a:lnTo>
                    <a:pt x="359796" y="772089"/>
                  </a:lnTo>
                  <a:lnTo>
                    <a:pt x="364860" y="760199"/>
                  </a:lnTo>
                  <a:lnTo>
                    <a:pt x="369495" y="747618"/>
                  </a:lnTo>
                  <a:lnTo>
                    <a:pt x="373808" y="734035"/>
                  </a:lnTo>
                  <a:lnTo>
                    <a:pt x="378213" y="719300"/>
                  </a:lnTo>
                  <a:lnTo>
                    <a:pt x="383398" y="703266"/>
                  </a:lnTo>
                  <a:lnTo>
                    <a:pt x="389667" y="685991"/>
                  </a:lnTo>
                  <a:lnTo>
                    <a:pt x="396829" y="667678"/>
                  </a:lnTo>
                  <a:lnTo>
                    <a:pt x="404401" y="648561"/>
                  </a:lnTo>
                  <a:lnTo>
                    <a:pt x="412044" y="628848"/>
                  </a:lnTo>
                  <a:lnTo>
                    <a:pt x="419445" y="608544"/>
                  </a:lnTo>
                  <a:lnTo>
                    <a:pt x="426254" y="587469"/>
                  </a:lnTo>
                  <a:lnTo>
                    <a:pt x="432345" y="565604"/>
                  </a:lnTo>
                  <a:lnTo>
                    <a:pt x="437773" y="543701"/>
                  </a:lnTo>
                  <a:lnTo>
                    <a:pt x="442661" y="523135"/>
                  </a:lnTo>
                  <a:lnTo>
                    <a:pt x="447138" y="504560"/>
                  </a:lnTo>
                  <a:lnTo>
                    <a:pt x="451317" y="487801"/>
                  </a:lnTo>
                  <a:lnTo>
                    <a:pt x="455284" y="472235"/>
                  </a:lnTo>
                  <a:lnTo>
                    <a:pt x="459100" y="457354"/>
                  </a:lnTo>
                  <a:lnTo>
                    <a:pt x="462647" y="442847"/>
                  </a:lnTo>
                  <a:lnTo>
                    <a:pt x="465650" y="428545"/>
                  </a:lnTo>
                  <a:lnTo>
                    <a:pt x="468006" y="414359"/>
                  </a:lnTo>
                  <a:lnTo>
                    <a:pt x="469926" y="400404"/>
                  </a:lnTo>
                  <a:lnTo>
                    <a:pt x="471831" y="386961"/>
                  </a:lnTo>
                  <a:lnTo>
                    <a:pt x="473966" y="374138"/>
                  </a:lnTo>
                  <a:lnTo>
                    <a:pt x="476402" y="361732"/>
                  </a:lnTo>
                  <a:lnTo>
                    <a:pt x="479116" y="349330"/>
                  </a:lnTo>
                  <a:lnTo>
                    <a:pt x="482056" y="336691"/>
                  </a:lnTo>
                  <a:lnTo>
                    <a:pt x="485166" y="323913"/>
                  </a:lnTo>
                  <a:lnTo>
                    <a:pt x="488400" y="311328"/>
                  </a:lnTo>
                  <a:lnTo>
                    <a:pt x="491721" y="299114"/>
                  </a:lnTo>
                  <a:lnTo>
                    <a:pt x="495103" y="287132"/>
                  </a:lnTo>
                  <a:lnTo>
                    <a:pt x="498526" y="275021"/>
                  </a:lnTo>
                  <a:lnTo>
                    <a:pt x="501977" y="262576"/>
                  </a:lnTo>
                  <a:lnTo>
                    <a:pt x="505447" y="249760"/>
                  </a:lnTo>
                  <a:lnTo>
                    <a:pt x="508930" y="236618"/>
                  </a:lnTo>
                  <a:lnTo>
                    <a:pt x="512427" y="223221"/>
                  </a:lnTo>
                  <a:lnTo>
                    <a:pt x="516097" y="209800"/>
                  </a:lnTo>
                  <a:lnTo>
                    <a:pt x="520248" y="196717"/>
                  </a:lnTo>
                  <a:lnTo>
                    <a:pt x="525000" y="184141"/>
                  </a:lnTo>
                  <a:lnTo>
                    <a:pt x="530159" y="172070"/>
                  </a:lnTo>
                  <a:lnTo>
                    <a:pt x="535314" y="160424"/>
                  </a:lnTo>
                  <a:lnTo>
                    <a:pt x="540224" y="149102"/>
                  </a:lnTo>
                  <a:lnTo>
                    <a:pt x="544826" y="137853"/>
                  </a:lnTo>
                  <a:lnTo>
                    <a:pt x="549144" y="126299"/>
                  </a:lnTo>
                  <a:lnTo>
                    <a:pt x="553230" y="114262"/>
                  </a:lnTo>
                  <a:lnTo>
                    <a:pt x="557144" y="101734"/>
                  </a:lnTo>
                  <a:lnTo>
                    <a:pt x="560934" y="88792"/>
                  </a:lnTo>
                  <a:lnTo>
                    <a:pt x="564633" y="75539"/>
                  </a:lnTo>
                  <a:lnTo>
                    <a:pt x="568314" y="62279"/>
                  </a:lnTo>
                  <a:lnTo>
                    <a:pt x="572542" y="48006"/>
                  </a:lnTo>
                  <a:lnTo>
                    <a:pt x="578809" y="29230"/>
                  </a:lnTo>
                  <a:lnTo>
                    <a:pt x="589596" y="0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301883" y="1666245"/>
              <a:ext cx="631143" cy="800788"/>
            </a:xfrm>
            <a:custGeom>
              <a:avLst/>
              <a:gdLst/>
              <a:ahLst/>
              <a:cxnLst/>
              <a:rect l="0" t="0" r="0" b="0"/>
              <a:pathLst>
                <a:path w="631143" h="800788">
                  <a:moveTo>
                    <a:pt x="62603" y="360425"/>
                  </a:moveTo>
                  <a:lnTo>
                    <a:pt x="71472" y="363358"/>
                  </a:lnTo>
                  <a:lnTo>
                    <a:pt x="80459" y="366141"/>
                  </a:lnTo>
                  <a:lnTo>
                    <a:pt x="90458" y="369036"/>
                  </a:lnTo>
                  <a:lnTo>
                    <a:pt x="101612" y="371903"/>
                  </a:lnTo>
                  <a:lnTo>
                    <a:pt x="114072" y="374420"/>
                  </a:lnTo>
                  <a:lnTo>
                    <a:pt x="127780" y="376431"/>
                  </a:lnTo>
                  <a:lnTo>
                    <a:pt x="142371" y="377943"/>
                  </a:lnTo>
                  <a:lnTo>
                    <a:pt x="157299" y="379038"/>
                  </a:lnTo>
                  <a:lnTo>
                    <a:pt x="172229" y="379810"/>
                  </a:lnTo>
                  <a:lnTo>
                    <a:pt x="187182" y="380347"/>
                  </a:lnTo>
                  <a:lnTo>
                    <a:pt x="202440" y="380715"/>
                  </a:lnTo>
                  <a:lnTo>
                    <a:pt x="218145" y="380966"/>
                  </a:lnTo>
                  <a:lnTo>
                    <a:pt x="234134" y="381135"/>
                  </a:lnTo>
                  <a:lnTo>
                    <a:pt x="250028" y="381249"/>
                  </a:lnTo>
                  <a:lnTo>
                    <a:pt x="265613" y="381330"/>
                  </a:lnTo>
                  <a:lnTo>
                    <a:pt x="280842" y="381555"/>
                  </a:lnTo>
                  <a:lnTo>
                    <a:pt x="295754" y="382237"/>
                  </a:lnTo>
                  <a:lnTo>
                    <a:pt x="310420" y="383509"/>
                  </a:lnTo>
                  <a:lnTo>
                    <a:pt x="325066" y="385178"/>
                  </a:lnTo>
                  <a:lnTo>
                    <a:pt x="340052" y="386836"/>
                  </a:lnTo>
                  <a:lnTo>
                    <a:pt x="355544" y="388246"/>
                  </a:lnTo>
                  <a:lnTo>
                    <a:pt x="371373" y="389343"/>
                  </a:lnTo>
                  <a:lnTo>
                    <a:pt x="387152" y="390154"/>
                  </a:lnTo>
                  <a:lnTo>
                    <a:pt x="402656" y="390734"/>
                  </a:lnTo>
                  <a:lnTo>
                    <a:pt x="417829" y="391141"/>
                  </a:lnTo>
                  <a:lnTo>
                    <a:pt x="432703" y="391421"/>
                  </a:lnTo>
                  <a:lnTo>
                    <a:pt x="447334" y="391609"/>
                  </a:lnTo>
                  <a:lnTo>
                    <a:pt x="461617" y="391566"/>
                  </a:lnTo>
                  <a:lnTo>
                    <a:pt x="475295" y="391005"/>
                  </a:lnTo>
                  <a:lnTo>
                    <a:pt x="488280" y="389807"/>
                  </a:lnTo>
                  <a:lnTo>
                    <a:pt x="500800" y="387848"/>
                  </a:lnTo>
                  <a:lnTo>
                    <a:pt x="513279" y="384930"/>
                  </a:lnTo>
                  <a:lnTo>
                    <a:pt x="525966" y="381038"/>
                  </a:lnTo>
                  <a:lnTo>
                    <a:pt x="538607" y="376306"/>
                  </a:lnTo>
                  <a:lnTo>
                    <a:pt x="550567" y="370913"/>
                  </a:lnTo>
                  <a:lnTo>
                    <a:pt x="561538" y="365024"/>
                  </a:lnTo>
                  <a:lnTo>
                    <a:pt x="571533" y="358613"/>
                  </a:lnTo>
                  <a:lnTo>
                    <a:pt x="580707" y="351479"/>
                  </a:lnTo>
                  <a:lnTo>
                    <a:pt x="589238" y="343563"/>
                  </a:lnTo>
                  <a:lnTo>
                    <a:pt x="596966" y="334790"/>
                  </a:lnTo>
                  <a:lnTo>
                    <a:pt x="603415" y="324990"/>
                  </a:lnTo>
                  <a:lnTo>
                    <a:pt x="608420" y="314167"/>
                  </a:lnTo>
                  <a:lnTo>
                    <a:pt x="612123" y="302305"/>
                  </a:lnTo>
                  <a:lnTo>
                    <a:pt x="614774" y="289286"/>
                  </a:lnTo>
                  <a:lnTo>
                    <a:pt x="616627" y="275161"/>
                  </a:lnTo>
                  <a:lnTo>
                    <a:pt x="617738" y="260270"/>
                  </a:lnTo>
                  <a:lnTo>
                    <a:pt x="617967" y="245129"/>
                  </a:lnTo>
                  <a:lnTo>
                    <a:pt x="617307" y="230057"/>
                  </a:lnTo>
                  <a:lnTo>
                    <a:pt x="615711" y="215176"/>
                  </a:lnTo>
                  <a:lnTo>
                    <a:pt x="613037" y="200498"/>
                  </a:lnTo>
                  <a:lnTo>
                    <a:pt x="609306" y="185999"/>
                  </a:lnTo>
                  <a:lnTo>
                    <a:pt x="604511" y="171804"/>
                  </a:lnTo>
                  <a:lnTo>
                    <a:pt x="598542" y="158185"/>
                  </a:lnTo>
                  <a:lnTo>
                    <a:pt x="591453" y="145239"/>
                  </a:lnTo>
                  <a:lnTo>
                    <a:pt x="583424" y="132746"/>
                  </a:lnTo>
                  <a:lnTo>
                    <a:pt x="574664" y="120283"/>
                  </a:lnTo>
                  <a:lnTo>
                    <a:pt x="565364" y="107608"/>
                  </a:lnTo>
                  <a:lnTo>
                    <a:pt x="555680" y="94976"/>
                  </a:lnTo>
                  <a:lnTo>
                    <a:pt x="545727" y="83021"/>
                  </a:lnTo>
                  <a:lnTo>
                    <a:pt x="535584" y="72052"/>
                  </a:lnTo>
                  <a:lnTo>
                    <a:pt x="525145" y="62060"/>
                  </a:lnTo>
                  <a:lnTo>
                    <a:pt x="514145" y="52888"/>
                  </a:lnTo>
                  <a:lnTo>
                    <a:pt x="502482" y="44354"/>
                  </a:lnTo>
                  <a:lnTo>
                    <a:pt x="490208" y="36452"/>
                  </a:lnTo>
                  <a:lnTo>
                    <a:pt x="477437" y="29357"/>
                  </a:lnTo>
                  <a:lnTo>
                    <a:pt x="464287" y="23098"/>
                  </a:lnTo>
                  <a:lnTo>
                    <a:pt x="450863" y="17571"/>
                  </a:lnTo>
                  <a:lnTo>
                    <a:pt x="437247" y="12623"/>
                  </a:lnTo>
                  <a:lnTo>
                    <a:pt x="423495" y="8118"/>
                  </a:lnTo>
                  <a:lnTo>
                    <a:pt x="409650" y="4262"/>
                  </a:lnTo>
                  <a:lnTo>
                    <a:pt x="395742" y="1576"/>
                  </a:lnTo>
                  <a:lnTo>
                    <a:pt x="381791" y="248"/>
                  </a:lnTo>
                  <a:lnTo>
                    <a:pt x="367812" y="0"/>
                  </a:lnTo>
                  <a:lnTo>
                    <a:pt x="353813" y="289"/>
                  </a:lnTo>
                  <a:lnTo>
                    <a:pt x="339801" y="750"/>
                  </a:lnTo>
                  <a:lnTo>
                    <a:pt x="325781" y="1532"/>
                  </a:lnTo>
                  <a:lnTo>
                    <a:pt x="311754" y="3187"/>
                  </a:lnTo>
                  <a:lnTo>
                    <a:pt x="297725" y="5972"/>
                  </a:lnTo>
                  <a:lnTo>
                    <a:pt x="283691" y="9995"/>
                  </a:lnTo>
                  <a:lnTo>
                    <a:pt x="269657" y="15377"/>
                  </a:lnTo>
                  <a:lnTo>
                    <a:pt x="255621" y="22040"/>
                  </a:lnTo>
                  <a:lnTo>
                    <a:pt x="241585" y="29770"/>
                  </a:lnTo>
                  <a:lnTo>
                    <a:pt x="227548" y="38322"/>
                  </a:lnTo>
                  <a:lnTo>
                    <a:pt x="213519" y="47472"/>
                  </a:lnTo>
                  <a:lnTo>
                    <a:pt x="199828" y="56885"/>
                  </a:lnTo>
                  <a:lnTo>
                    <a:pt x="187087" y="66124"/>
                  </a:lnTo>
                  <a:lnTo>
                    <a:pt x="175555" y="74964"/>
                  </a:lnTo>
                  <a:lnTo>
                    <a:pt x="165168" y="83374"/>
                  </a:lnTo>
                  <a:lnTo>
                    <a:pt x="155723" y="91409"/>
                  </a:lnTo>
                  <a:lnTo>
                    <a:pt x="146997" y="99154"/>
                  </a:lnTo>
                  <a:lnTo>
                    <a:pt x="138796" y="106849"/>
                  </a:lnTo>
                  <a:lnTo>
                    <a:pt x="130967" y="114863"/>
                  </a:lnTo>
                  <a:lnTo>
                    <a:pt x="123398" y="123366"/>
                  </a:lnTo>
                  <a:lnTo>
                    <a:pt x="116006" y="132198"/>
                  </a:lnTo>
                  <a:lnTo>
                    <a:pt x="108736" y="140972"/>
                  </a:lnTo>
                  <a:lnTo>
                    <a:pt x="101549" y="149480"/>
                  </a:lnTo>
                  <a:lnTo>
                    <a:pt x="94418" y="158159"/>
                  </a:lnTo>
                  <a:lnTo>
                    <a:pt x="87323" y="167964"/>
                  </a:lnTo>
                  <a:lnTo>
                    <a:pt x="80253" y="179333"/>
                  </a:lnTo>
                  <a:lnTo>
                    <a:pt x="73200" y="191903"/>
                  </a:lnTo>
                  <a:lnTo>
                    <a:pt x="66159" y="204804"/>
                  </a:lnTo>
                  <a:lnTo>
                    <a:pt x="59129" y="217482"/>
                  </a:lnTo>
                  <a:lnTo>
                    <a:pt x="52272" y="229739"/>
                  </a:lnTo>
                  <a:lnTo>
                    <a:pt x="45894" y="241569"/>
                  </a:lnTo>
                  <a:lnTo>
                    <a:pt x="40124" y="253048"/>
                  </a:lnTo>
                  <a:lnTo>
                    <a:pt x="34928" y="264587"/>
                  </a:lnTo>
                  <a:lnTo>
                    <a:pt x="30204" y="276873"/>
                  </a:lnTo>
                  <a:lnTo>
                    <a:pt x="25840" y="290215"/>
                  </a:lnTo>
                  <a:lnTo>
                    <a:pt x="21738" y="304264"/>
                  </a:lnTo>
                  <a:lnTo>
                    <a:pt x="17823" y="318235"/>
                  </a:lnTo>
                  <a:lnTo>
                    <a:pt x="14042" y="331672"/>
                  </a:lnTo>
                  <a:lnTo>
                    <a:pt x="10519" y="344625"/>
                  </a:lnTo>
                  <a:lnTo>
                    <a:pt x="7532" y="357461"/>
                  </a:lnTo>
                  <a:lnTo>
                    <a:pt x="5191" y="370439"/>
                  </a:lnTo>
                  <a:lnTo>
                    <a:pt x="3450" y="383968"/>
                  </a:lnTo>
                  <a:lnTo>
                    <a:pt x="2200" y="398662"/>
                  </a:lnTo>
                  <a:lnTo>
                    <a:pt x="1322" y="414739"/>
                  </a:lnTo>
                  <a:lnTo>
                    <a:pt x="713" y="431930"/>
                  </a:lnTo>
                  <a:lnTo>
                    <a:pt x="297" y="449687"/>
                  </a:lnTo>
                  <a:lnTo>
                    <a:pt x="20" y="467620"/>
                  </a:lnTo>
                  <a:lnTo>
                    <a:pt x="0" y="485218"/>
                  </a:lnTo>
                  <a:lnTo>
                    <a:pt x="519" y="501800"/>
                  </a:lnTo>
                  <a:lnTo>
                    <a:pt x="1687" y="517096"/>
                  </a:lnTo>
                  <a:lnTo>
                    <a:pt x="3454" y="531179"/>
                  </a:lnTo>
                  <a:lnTo>
                    <a:pt x="5712" y="544266"/>
                  </a:lnTo>
                  <a:lnTo>
                    <a:pt x="8342" y="556603"/>
                  </a:lnTo>
                  <a:lnTo>
                    <a:pt x="11243" y="568723"/>
                  </a:lnTo>
                  <a:lnTo>
                    <a:pt x="14336" y="581401"/>
                  </a:lnTo>
                  <a:lnTo>
                    <a:pt x="17566" y="595012"/>
                  </a:lnTo>
                  <a:lnTo>
                    <a:pt x="21057" y="609411"/>
                  </a:lnTo>
                  <a:lnTo>
                    <a:pt x="25086" y="624148"/>
                  </a:lnTo>
                  <a:lnTo>
                    <a:pt x="29762" y="638904"/>
                  </a:lnTo>
                  <a:lnTo>
                    <a:pt x="35039" y="653217"/>
                  </a:lnTo>
                  <a:lnTo>
                    <a:pt x="40806" y="666441"/>
                  </a:lnTo>
                  <a:lnTo>
                    <a:pt x="46946" y="678333"/>
                  </a:lnTo>
                  <a:lnTo>
                    <a:pt x="53357" y="689147"/>
                  </a:lnTo>
                  <a:lnTo>
                    <a:pt x="59959" y="699418"/>
                  </a:lnTo>
                  <a:lnTo>
                    <a:pt x="66695" y="709515"/>
                  </a:lnTo>
                  <a:lnTo>
                    <a:pt x="73523" y="719453"/>
                  </a:lnTo>
                  <a:lnTo>
                    <a:pt x="80412" y="728987"/>
                  </a:lnTo>
                  <a:lnTo>
                    <a:pt x="87349" y="737998"/>
                  </a:lnTo>
                  <a:lnTo>
                    <a:pt x="94484" y="746509"/>
                  </a:lnTo>
                  <a:lnTo>
                    <a:pt x="102112" y="754604"/>
                  </a:lnTo>
                  <a:lnTo>
                    <a:pt x="110363" y="762376"/>
                  </a:lnTo>
                  <a:lnTo>
                    <a:pt x="119363" y="769748"/>
                  </a:lnTo>
                  <a:lnTo>
                    <a:pt x="129315" y="776479"/>
                  </a:lnTo>
                  <a:lnTo>
                    <a:pt x="140234" y="782486"/>
                  </a:lnTo>
                  <a:lnTo>
                    <a:pt x="151993" y="787672"/>
                  </a:lnTo>
                  <a:lnTo>
                    <a:pt x="164410" y="791858"/>
                  </a:lnTo>
                  <a:lnTo>
                    <a:pt x="177320" y="795043"/>
                  </a:lnTo>
                  <a:lnTo>
                    <a:pt x="190753" y="797369"/>
                  </a:lnTo>
                  <a:lnTo>
                    <a:pt x="204907" y="799020"/>
                  </a:lnTo>
                  <a:lnTo>
                    <a:pt x="219834" y="800167"/>
                  </a:lnTo>
                  <a:lnTo>
                    <a:pt x="235281" y="800787"/>
                  </a:lnTo>
                  <a:lnTo>
                    <a:pt x="250804" y="800679"/>
                  </a:lnTo>
                  <a:lnTo>
                    <a:pt x="266134" y="799792"/>
                  </a:lnTo>
                  <a:lnTo>
                    <a:pt x="281192" y="798214"/>
                  </a:lnTo>
                  <a:lnTo>
                    <a:pt x="295988" y="796083"/>
                  </a:lnTo>
                  <a:lnTo>
                    <a:pt x="310577" y="793539"/>
                  </a:lnTo>
                  <a:lnTo>
                    <a:pt x="325171" y="790695"/>
                  </a:lnTo>
                  <a:lnTo>
                    <a:pt x="340122" y="787641"/>
                  </a:lnTo>
                  <a:lnTo>
                    <a:pt x="355591" y="784431"/>
                  </a:lnTo>
                  <a:lnTo>
                    <a:pt x="371405" y="780785"/>
                  </a:lnTo>
                  <a:lnTo>
                    <a:pt x="387173" y="776119"/>
                  </a:lnTo>
                  <a:lnTo>
                    <a:pt x="402666" y="770202"/>
                  </a:lnTo>
                  <a:lnTo>
                    <a:pt x="417661" y="763277"/>
                  </a:lnTo>
                  <a:lnTo>
                    <a:pt x="431884" y="755865"/>
                  </a:lnTo>
                  <a:lnTo>
                    <a:pt x="445259" y="748325"/>
                  </a:lnTo>
                  <a:lnTo>
                    <a:pt x="457714" y="740824"/>
                  </a:lnTo>
                  <a:lnTo>
                    <a:pt x="469095" y="733414"/>
                  </a:lnTo>
                  <a:lnTo>
                    <a:pt x="479424" y="726096"/>
                  </a:lnTo>
                  <a:lnTo>
                    <a:pt x="489024" y="718691"/>
                  </a:lnTo>
                  <a:lnTo>
                    <a:pt x="498399" y="710873"/>
                  </a:lnTo>
                  <a:lnTo>
                    <a:pt x="507866" y="702502"/>
                  </a:lnTo>
                  <a:lnTo>
                    <a:pt x="517701" y="693758"/>
                  </a:lnTo>
                  <a:lnTo>
                    <a:pt x="528223" y="685042"/>
                  </a:lnTo>
                  <a:lnTo>
                    <a:pt x="539525" y="676588"/>
                  </a:lnTo>
                  <a:lnTo>
                    <a:pt x="551370" y="668454"/>
                  </a:lnTo>
                  <a:lnTo>
                    <a:pt x="563312" y="660612"/>
                  </a:lnTo>
                  <a:lnTo>
                    <a:pt x="575074" y="653009"/>
                  </a:lnTo>
                  <a:lnTo>
                    <a:pt x="586308" y="645697"/>
                  </a:lnTo>
                  <a:lnTo>
                    <a:pt x="597727" y="638017"/>
                  </a:lnTo>
                  <a:lnTo>
                    <a:pt x="611446" y="628173"/>
                  </a:lnTo>
                  <a:lnTo>
                    <a:pt x="631142" y="613108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154123" y="1542359"/>
              <a:ext cx="368499" cy="921242"/>
            </a:xfrm>
            <a:custGeom>
              <a:avLst/>
              <a:gdLst/>
              <a:ahLst/>
              <a:cxnLst/>
              <a:rect l="0" t="0" r="0" b="0"/>
              <a:pathLst>
                <a:path w="368499" h="921242">
                  <a:moveTo>
                    <a:pt x="0" y="336912"/>
                  </a:moveTo>
                  <a:lnTo>
                    <a:pt x="2934" y="351581"/>
                  </a:lnTo>
                  <a:lnTo>
                    <a:pt x="5716" y="365492"/>
                  </a:lnTo>
                  <a:lnTo>
                    <a:pt x="8616" y="379980"/>
                  </a:lnTo>
                  <a:lnTo>
                    <a:pt x="11656" y="394836"/>
                  </a:lnTo>
                  <a:lnTo>
                    <a:pt x="14821" y="409364"/>
                  </a:lnTo>
                  <a:lnTo>
                    <a:pt x="18085" y="423178"/>
                  </a:lnTo>
                  <a:lnTo>
                    <a:pt x="21423" y="436217"/>
                  </a:lnTo>
                  <a:lnTo>
                    <a:pt x="24815" y="448580"/>
                  </a:lnTo>
                  <a:lnTo>
                    <a:pt x="28244" y="460417"/>
                  </a:lnTo>
                  <a:lnTo>
                    <a:pt x="31698" y="472027"/>
                  </a:lnTo>
                  <a:lnTo>
                    <a:pt x="35171" y="483829"/>
                  </a:lnTo>
                  <a:lnTo>
                    <a:pt x="38655" y="496032"/>
                  </a:lnTo>
                  <a:lnTo>
                    <a:pt x="42148" y="508503"/>
                  </a:lnTo>
                  <a:lnTo>
                    <a:pt x="45647" y="520874"/>
                  </a:lnTo>
                  <a:lnTo>
                    <a:pt x="49149" y="532941"/>
                  </a:lnTo>
                  <a:lnTo>
                    <a:pt x="52653" y="544824"/>
                  </a:lnTo>
                  <a:lnTo>
                    <a:pt x="56160" y="556867"/>
                  </a:lnTo>
                  <a:lnTo>
                    <a:pt x="59667" y="569266"/>
                  </a:lnTo>
                  <a:lnTo>
                    <a:pt x="63174" y="582052"/>
                  </a:lnTo>
                  <a:lnTo>
                    <a:pt x="66683" y="595174"/>
                  </a:lnTo>
                  <a:lnTo>
                    <a:pt x="70192" y="608562"/>
                  </a:lnTo>
                  <a:lnTo>
                    <a:pt x="73701" y="622146"/>
                  </a:lnTo>
                  <a:lnTo>
                    <a:pt x="77210" y="635872"/>
                  </a:lnTo>
                  <a:lnTo>
                    <a:pt x="80720" y="649697"/>
                  </a:lnTo>
                  <a:lnTo>
                    <a:pt x="84229" y="663590"/>
                  </a:lnTo>
                  <a:lnTo>
                    <a:pt x="87739" y="677531"/>
                  </a:lnTo>
                  <a:lnTo>
                    <a:pt x="91248" y="691504"/>
                  </a:lnTo>
                  <a:lnTo>
                    <a:pt x="94757" y="705498"/>
                  </a:lnTo>
                  <a:lnTo>
                    <a:pt x="98267" y="719506"/>
                  </a:lnTo>
                  <a:lnTo>
                    <a:pt x="101776" y="733520"/>
                  </a:lnTo>
                  <a:lnTo>
                    <a:pt x="105285" y="747372"/>
                  </a:lnTo>
                  <a:lnTo>
                    <a:pt x="108795" y="760753"/>
                  </a:lnTo>
                  <a:lnTo>
                    <a:pt x="112305" y="773532"/>
                  </a:lnTo>
                  <a:lnTo>
                    <a:pt x="115814" y="785740"/>
                  </a:lnTo>
                  <a:lnTo>
                    <a:pt x="119324" y="797479"/>
                  </a:lnTo>
                  <a:lnTo>
                    <a:pt x="122833" y="808859"/>
                  </a:lnTo>
                  <a:lnTo>
                    <a:pt x="126342" y="819978"/>
                  </a:lnTo>
                  <a:lnTo>
                    <a:pt x="129851" y="830910"/>
                  </a:lnTo>
                  <a:lnTo>
                    <a:pt x="133361" y="841718"/>
                  </a:lnTo>
                  <a:lnTo>
                    <a:pt x="136870" y="852606"/>
                  </a:lnTo>
                  <a:lnTo>
                    <a:pt x="140380" y="863908"/>
                  </a:lnTo>
                  <a:lnTo>
                    <a:pt x="143890" y="875769"/>
                  </a:lnTo>
                  <a:lnTo>
                    <a:pt x="147400" y="888007"/>
                  </a:lnTo>
                  <a:lnTo>
                    <a:pt x="150909" y="900221"/>
                  </a:lnTo>
                  <a:lnTo>
                    <a:pt x="154424" y="912087"/>
                  </a:lnTo>
                  <a:lnTo>
                    <a:pt x="158120" y="920373"/>
                  </a:lnTo>
                  <a:lnTo>
                    <a:pt x="161491" y="921241"/>
                  </a:lnTo>
                  <a:lnTo>
                    <a:pt x="163387" y="916053"/>
                  </a:lnTo>
                  <a:lnTo>
                    <a:pt x="163745" y="906717"/>
                  </a:lnTo>
                  <a:lnTo>
                    <a:pt x="162907" y="894451"/>
                  </a:lnTo>
                  <a:lnTo>
                    <a:pt x="161217" y="879877"/>
                  </a:lnTo>
                  <a:lnTo>
                    <a:pt x="158937" y="863498"/>
                  </a:lnTo>
                  <a:lnTo>
                    <a:pt x="156253" y="846244"/>
                  </a:lnTo>
                  <a:lnTo>
                    <a:pt x="153299" y="829411"/>
                  </a:lnTo>
                  <a:lnTo>
                    <a:pt x="150160" y="813676"/>
                  </a:lnTo>
                  <a:lnTo>
                    <a:pt x="146899" y="799160"/>
                  </a:lnTo>
                  <a:lnTo>
                    <a:pt x="143555" y="785712"/>
                  </a:lnTo>
                  <a:lnTo>
                    <a:pt x="140158" y="773108"/>
                  </a:lnTo>
                  <a:lnTo>
                    <a:pt x="136722" y="761133"/>
                  </a:lnTo>
                  <a:lnTo>
                    <a:pt x="133262" y="749608"/>
                  </a:lnTo>
                  <a:lnTo>
                    <a:pt x="129786" y="738395"/>
                  </a:lnTo>
                  <a:lnTo>
                    <a:pt x="126298" y="727232"/>
                  </a:lnTo>
                  <a:lnTo>
                    <a:pt x="122805" y="715745"/>
                  </a:lnTo>
                  <a:lnTo>
                    <a:pt x="119305" y="703758"/>
                  </a:lnTo>
                  <a:lnTo>
                    <a:pt x="115801" y="691437"/>
                  </a:lnTo>
                  <a:lnTo>
                    <a:pt x="112295" y="679166"/>
                  </a:lnTo>
                  <a:lnTo>
                    <a:pt x="108785" y="667167"/>
                  </a:lnTo>
                  <a:lnTo>
                    <a:pt x="105103" y="655331"/>
                  </a:lnTo>
                  <a:lnTo>
                    <a:pt x="100946" y="643318"/>
                  </a:lnTo>
                  <a:lnTo>
                    <a:pt x="96190" y="630944"/>
                  </a:lnTo>
                  <a:lnTo>
                    <a:pt x="91028" y="618346"/>
                  </a:lnTo>
                  <a:lnTo>
                    <a:pt x="85871" y="605881"/>
                  </a:lnTo>
                  <a:lnTo>
                    <a:pt x="80960" y="593753"/>
                  </a:lnTo>
                  <a:lnTo>
                    <a:pt x="76357" y="581998"/>
                  </a:lnTo>
                  <a:lnTo>
                    <a:pt x="72040" y="570572"/>
                  </a:lnTo>
                  <a:lnTo>
                    <a:pt x="67953" y="559405"/>
                  </a:lnTo>
                  <a:lnTo>
                    <a:pt x="64038" y="548430"/>
                  </a:lnTo>
                  <a:lnTo>
                    <a:pt x="60249" y="537595"/>
                  </a:lnTo>
                  <a:lnTo>
                    <a:pt x="56549" y="526857"/>
                  </a:lnTo>
                  <a:lnTo>
                    <a:pt x="52910" y="516187"/>
                  </a:lnTo>
                  <a:lnTo>
                    <a:pt x="49312" y="505563"/>
                  </a:lnTo>
                  <a:lnTo>
                    <a:pt x="45744" y="494970"/>
                  </a:lnTo>
                  <a:lnTo>
                    <a:pt x="42195" y="484398"/>
                  </a:lnTo>
                  <a:lnTo>
                    <a:pt x="38659" y="473840"/>
                  </a:lnTo>
                  <a:lnTo>
                    <a:pt x="35131" y="463283"/>
                  </a:lnTo>
                  <a:lnTo>
                    <a:pt x="31610" y="452396"/>
                  </a:lnTo>
                  <a:lnTo>
                    <a:pt x="28093" y="440563"/>
                  </a:lnTo>
                  <a:lnTo>
                    <a:pt x="24582" y="427522"/>
                  </a:lnTo>
                  <a:lnTo>
                    <a:pt x="21243" y="413339"/>
                  </a:lnTo>
                  <a:lnTo>
                    <a:pt x="18378" y="398214"/>
                  </a:lnTo>
                  <a:lnTo>
                    <a:pt x="16125" y="382372"/>
                  </a:lnTo>
                  <a:lnTo>
                    <a:pt x="14613" y="366006"/>
                  </a:lnTo>
                  <a:lnTo>
                    <a:pt x="14047" y="349268"/>
                  </a:lnTo>
                  <a:lnTo>
                    <a:pt x="14452" y="332280"/>
                  </a:lnTo>
                  <a:lnTo>
                    <a:pt x="15858" y="315450"/>
                  </a:lnTo>
                  <a:lnTo>
                    <a:pt x="18397" y="299449"/>
                  </a:lnTo>
                  <a:lnTo>
                    <a:pt x="22031" y="284577"/>
                  </a:lnTo>
                  <a:lnTo>
                    <a:pt x="26589" y="270793"/>
                  </a:lnTo>
                  <a:lnTo>
                    <a:pt x="31865" y="257915"/>
                  </a:lnTo>
                  <a:lnTo>
                    <a:pt x="37675" y="245734"/>
                  </a:lnTo>
                  <a:lnTo>
                    <a:pt x="44033" y="234230"/>
                  </a:lnTo>
                  <a:lnTo>
                    <a:pt x="51133" y="223563"/>
                  </a:lnTo>
                  <a:lnTo>
                    <a:pt x="59015" y="213751"/>
                  </a:lnTo>
                  <a:lnTo>
                    <a:pt x="67428" y="204686"/>
                  </a:lnTo>
                  <a:lnTo>
                    <a:pt x="75920" y="196210"/>
                  </a:lnTo>
                  <a:lnTo>
                    <a:pt x="84233" y="188173"/>
                  </a:lnTo>
                  <a:lnTo>
                    <a:pt x="92613" y="180453"/>
                  </a:lnTo>
                  <a:lnTo>
                    <a:pt x="101683" y="172955"/>
                  </a:lnTo>
                  <a:lnTo>
                    <a:pt x="111752" y="165607"/>
                  </a:lnTo>
                  <a:lnTo>
                    <a:pt x="122803" y="158196"/>
                  </a:lnTo>
                  <a:lnTo>
                    <a:pt x="134679" y="150381"/>
                  </a:lnTo>
                  <a:lnTo>
                    <a:pt x="147191" y="142014"/>
                  </a:lnTo>
                  <a:lnTo>
                    <a:pt x="160170" y="133276"/>
                  </a:lnTo>
                  <a:lnTo>
                    <a:pt x="173481" y="124565"/>
                  </a:lnTo>
                  <a:lnTo>
                    <a:pt x="187024" y="116109"/>
                  </a:lnTo>
                  <a:lnTo>
                    <a:pt x="200728" y="107805"/>
                  </a:lnTo>
                  <a:lnTo>
                    <a:pt x="214539" y="99316"/>
                  </a:lnTo>
                  <a:lnTo>
                    <a:pt x="228421" y="90462"/>
                  </a:lnTo>
                  <a:lnTo>
                    <a:pt x="242185" y="81379"/>
                  </a:lnTo>
                  <a:lnTo>
                    <a:pt x="255505" y="72428"/>
                  </a:lnTo>
                  <a:lnTo>
                    <a:pt x="268245" y="63813"/>
                  </a:lnTo>
                  <a:lnTo>
                    <a:pt x="280427" y="55570"/>
                  </a:lnTo>
                  <a:lnTo>
                    <a:pt x="292147" y="47654"/>
                  </a:lnTo>
                  <a:lnTo>
                    <a:pt x="303512" y="40001"/>
                  </a:lnTo>
                  <a:lnTo>
                    <a:pt x="314546" y="32656"/>
                  </a:lnTo>
                  <a:lnTo>
                    <a:pt x="326486" y="24949"/>
                  </a:lnTo>
                  <a:lnTo>
                    <a:pt x="342621" y="15085"/>
                  </a:lnTo>
                  <a:lnTo>
                    <a:pt x="368498" y="0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722662" y="847478"/>
              <a:ext cx="789620" cy="2145773"/>
            </a:xfrm>
            <a:custGeom>
              <a:avLst/>
              <a:gdLst/>
              <a:ahLst/>
              <a:cxnLst/>
              <a:rect l="0" t="0" r="0" b="0"/>
              <a:pathLst>
                <a:path w="789620" h="2145773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6" y="36457"/>
                  </a:lnTo>
                  <a:lnTo>
                    <a:pt x="11657" y="50132"/>
                  </a:lnTo>
                  <a:lnTo>
                    <a:pt x="14822" y="63812"/>
                  </a:lnTo>
                  <a:lnTo>
                    <a:pt x="18085" y="77033"/>
                  </a:lnTo>
                  <a:lnTo>
                    <a:pt x="21423" y="89830"/>
                  </a:lnTo>
                  <a:lnTo>
                    <a:pt x="24815" y="102558"/>
                  </a:lnTo>
                  <a:lnTo>
                    <a:pt x="28244" y="115445"/>
                  </a:lnTo>
                  <a:lnTo>
                    <a:pt x="31698" y="128404"/>
                  </a:lnTo>
                  <a:lnTo>
                    <a:pt x="35171" y="141117"/>
                  </a:lnTo>
                  <a:lnTo>
                    <a:pt x="38656" y="153425"/>
                  </a:lnTo>
                  <a:lnTo>
                    <a:pt x="42149" y="165641"/>
                  </a:lnTo>
                  <a:lnTo>
                    <a:pt x="45647" y="178443"/>
                  </a:lnTo>
                  <a:lnTo>
                    <a:pt x="49145" y="192165"/>
                  </a:lnTo>
                  <a:lnTo>
                    <a:pt x="52476" y="206652"/>
                  </a:lnTo>
                  <a:lnTo>
                    <a:pt x="55333" y="221456"/>
                  </a:lnTo>
                  <a:lnTo>
                    <a:pt x="57592" y="236273"/>
                  </a:lnTo>
                  <a:lnTo>
                    <a:pt x="59448" y="251138"/>
                  </a:lnTo>
                  <a:lnTo>
                    <a:pt x="61308" y="266330"/>
                  </a:lnTo>
                  <a:lnTo>
                    <a:pt x="63414" y="281994"/>
                  </a:lnTo>
                  <a:lnTo>
                    <a:pt x="65831" y="298122"/>
                  </a:lnTo>
                  <a:lnTo>
                    <a:pt x="68532" y="314642"/>
                  </a:lnTo>
                  <a:lnTo>
                    <a:pt x="71463" y="331463"/>
                  </a:lnTo>
                  <a:lnTo>
                    <a:pt x="74566" y="348507"/>
                  </a:lnTo>
                  <a:lnTo>
                    <a:pt x="77798" y="365708"/>
                  </a:lnTo>
                  <a:lnTo>
                    <a:pt x="81116" y="383020"/>
                  </a:lnTo>
                  <a:lnTo>
                    <a:pt x="84495" y="400408"/>
                  </a:lnTo>
                  <a:lnTo>
                    <a:pt x="87917" y="417849"/>
                  </a:lnTo>
                  <a:lnTo>
                    <a:pt x="91367" y="435328"/>
                  </a:lnTo>
                  <a:lnTo>
                    <a:pt x="94836" y="453000"/>
                  </a:lnTo>
                  <a:lnTo>
                    <a:pt x="98320" y="471164"/>
                  </a:lnTo>
                  <a:lnTo>
                    <a:pt x="101811" y="489943"/>
                  </a:lnTo>
                  <a:lnTo>
                    <a:pt x="105309" y="509301"/>
                  </a:lnTo>
                  <a:lnTo>
                    <a:pt x="108811" y="529136"/>
                  </a:lnTo>
                  <a:lnTo>
                    <a:pt x="112316" y="549333"/>
                  </a:lnTo>
                  <a:lnTo>
                    <a:pt x="115821" y="569794"/>
                  </a:lnTo>
                  <a:lnTo>
                    <a:pt x="119328" y="590443"/>
                  </a:lnTo>
                  <a:lnTo>
                    <a:pt x="122836" y="611223"/>
                  </a:lnTo>
                  <a:lnTo>
                    <a:pt x="126344" y="632093"/>
                  </a:lnTo>
                  <a:lnTo>
                    <a:pt x="129853" y="653023"/>
                  </a:lnTo>
                  <a:lnTo>
                    <a:pt x="133357" y="673995"/>
                  </a:lnTo>
                  <a:lnTo>
                    <a:pt x="136694" y="694995"/>
                  </a:lnTo>
                  <a:lnTo>
                    <a:pt x="139555" y="716014"/>
                  </a:lnTo>
                  <a:lnTo>
                    <a:pt x="141816" y="737041"/>
                  </a:lnTo>
                  <a:lnTo>
                    <a:pt x="143673" y="757908"/>
                  </a:lnTo>
                  <a:lnTo>
                    <a:pt x="145534" y="778306"/>
                  </a:lnTo>
                  <a:lnTo>
                    <a:pt x="147640" y="798106"/>
                  </a:lnTo>
                  <a:lnTo>
                    <a:pt x="150057" y="817506"/>
                  </a:lnTo>
                  <a:lnTo>
                    <a:pt x="152758" y="836911"/>
                  </a:lnTo>
                  <a:lnTo>
                    <a:pt x="155689" y="856563"/>
                  </a:lnTo>
                  <a:lnTo>
                    <a:pt x="158795" y="876526"/>
                  </a:lnTo>
                  <a:lnTo>
                    <a:pt x="162024" y="896774"/>
                  </a:lnTo>
                  <a:lnTo>
                    <a:pt x="165339" y="917252"/>
                  </a:lnTo>
                  <a:lnTo>
                    <a:pt x="168546" y="937904"/>
                  </a:lnTo>
                  <a:lnTo>
                    <a:pt x="171318" y="958681"/>
                  </a:lnTo>
                  <a:lnTo>
                    <a:pt x="173521" y="979547"/>
                  </a:lnTo>
                  <a:lnTo>
                    <a:pt x="175338" y="1000474"/>
                  </a:lnTo>
                  <a:lnTo>
                    <a:pt x="177173" y="1021443"/>
                  </a:lnTo>
                  <a:lnTo>
                    <a:pt x="179262" y="1042441"/>
                  </a:lnTo>
                  <a:lnTo>
                    <a:pt x="181666" y="1063458"/>
                  </a:lnTo>
                  <a:lnTo>
                    <a:pt x="184360" y="1084489"/>
                  </a:lnTo>
                  <a:lnTo>
                    <a:pt x="187281" y="1105528"/>
                  </a:lnTo>
                  <a:lnTo>
                    <a:pt x="190209" y="1126573"/>
                  </a:lnTo>
                  <a:lnTo>
                    <a:pt x="192789" y="1147622"/>
                  </a:lnTo>
                  <a:lnTo>
                    <a:pt x="194857" y="1168669"/>
                  </a:lnTo>
                  <a:lnTo>
                    <a:pt x="196583" y="1189550"/>
                  </a:lnTo>
                  <a:lnTo>
                    <a:pt x="198357" y="1209956"/>
                  </a:lnTo>
                  <a:lnTo>
                    <a:pt x="200399" y="1229758"/>
                  </a:lnTo>
                  <a:lnTo>
                    <a:pt x="202604" y="1248989"/>
                  </a:lnTo>
                  <a:lnTo>
                    <a:pt x="204630" y="1267749"/>
                  </a:lnTo>
                  <a:lnTo>
                    <a:pt x="206290" y="1286153"/>
                  </a:lnTo>
                  <a:lnTo>
                    <a:pt x="207557" y="1304465"/>
                  </a:lnTo>
                  <a:lnTo>
                    <a:pt x="208481" y="1323065"/>
                  </a:lnTo>
                  <a:lnTo>
                    <a:pt x="209139" y="1342132"/>
                  </a:lnTo>
                  <a:lnTo>
                    <a:pt x="209597" y="1361346"/>
                  </a:lnTo>
                  <a:lnTo>
                    <a:pt x="209911" y="1380018"/>
                  </a:lnTo>
                  <a:lnTo>
                    <a:pt x="210131" y="1397804"/>
                  </a:lnTo>
                  <a:lnTo>
                    <a:pt x="210449" y="1414848"/>
                  </a:lnTo>
                  <a:lnTo>
                    <a:pt x="211196" y="1431593"/>
                  </a:lnTo>
                  <a:lnTo>
                    <a:pt x="212511" y="1448337"/>
                  </a:lnTo>
                  <a:lnTo>
                    <a:pt x="214208" y="1465041"/>
                  </a:lnTo>
                  <a:lnTo>
                    <a:pt x="215886" y="1481423"/>
                  </a:lnTo>
                  <a:lnTo>
                    <a:pt x="217308" y="1497338"/>
                  </a:lnTo>
                  <a:lnTo>
                    <a:pt x="218415" y="1512789"/>
                  </a:lnTo>
                  <a:lnTo>
                    <a:pt x="219232" y="1527852"/>
                  </a:lnTo>
                  <a:lnTo>
                    <a:pt x="219816" y="1542613"/>
                  </a:lnTo>
                  <a:lnTo>
                    <a:pt x="220225" y="1557154"/>
                  </a:lnTo>
                  <a:lnTo>
                    <a:pt x="220506" y="1571537"/>
                  </a:lnTo>
                  <a:lnTo>
                    <a:pt x="220699" y="1585810"/>
                  </a:lnTo>
                  <a:lnTo>
                    <a:pt x="220830" y="1600006"/>
                  </a:lnTo>
                  <a:lnTo>
                    <a:pt x="220920" y="1614152"/>
                  </a:lnTo>
                  <a:lnTo>
                    <a:pt x="220979" y="1628271"/>
                  </a:lnTo>
                  <a:lnTo>
                    <a:pt x="221019" y="1642703"/>
                  </a:lnTo>
                  <a:lnTo>
                    <a:pt x="221046" y="1658070"/>
                  </a:lnTo>
                  <a:lnTo>
                    <a:pt x="221064" y="1674627"/>
                  </a:lnTo>
                  <a:lnTo>
                    <a:pt x="221076" y="1691985"/>
                  </a:lnTo>
                  <a:lnTo>
                    <a:pt x="221084" y="1709329"/>
                  </a:lnTo>
                  <a:lnTo>
                    <a:pt x="221085" y="1726174"/>
                  </a:lnTo>
                  <a:lnTo>
                    <a:pt x="220915" y="1742229"/>
                  </a:lnTo>
                  <a:lnTo>
                    <a:pt x="220268" y="1757238"/>
                  </a:lnTo>
                  <a:lnTo>
                    <a:pt x="219021" y="1771185"/>
                  </a:lnTo>
                  <a:lnTo>
                    <a:pt x="217370" y="1784381"/>
                  </a:lnTo>
                  <a:lnTo>
                    <a:pt x="215723" y="1797331"/>
                  </a:lnTo>
                  <a:lnTo>
                    <a:pt x="214307" y="1810318"/>
                  </a:lnTo>
                  <a:lnTo>
                    <a:pt x="212711" y="1822285"/>
                  </a:lnTo>
                  <a:lnTo>
                    <a:pt x="210244" y="1829509"/>
                  </a:lnTo>
                  <a:lnTo>
                    <a:pt x="207388" y="1829578"/>
                  </a:lnTo>
                  <a:lnTo>
                    <a:pt x="205065" y="1824124"/>
                  </a:lnTo>
                  <a:lnTo>
                    <a:pt x="203417" y="1815001"/>
                  </a:lnTo>
                  <a:lnTo>
                    <a:pt x="202297" y="1803707"/>
                  </a:lnTo>
                  <a:lnTo>
                    <a:pt x="201545" y="1791194"/>
                  </a:lnTo>
                  <a:lnTo>
                    <a:pt x="201044" y="1777680"/>
                  </a:lnTo>
                  <a:lnTo>
                    <a:pt x="200710" y="1762848"/>
                  </a:lnTo>
                  <a:lnTo>
                    <a:pt x="200486" y="1746600"/>
                  </a:lnTo>
                  <a:lnTo>
                    <a:pt x="200338" y="1729090"/>
                  </a:lnTo>
                  <a:lnTo>
                    <a:pt x="200239" y="1710569"/>
                  </a:lnTo>
                  <a:lnTo>
                    <a:pt x="200173" y="1691288"/>
                  </a:lnTo>
                  <a:lnTo>
                    <a:pt x="200129" y="1671457"/>
                  </a:lnTo>
                  <a:lnTo>
                    <a:pt x="200100" y="1651238"/>
                  </a:lnTo>
                  <a:lnTo>
                    <a:pt x="200085" y="1630763"/>
                  </a:lnTo>
                  <a:lnTo>
                    <a:pt x="200246" y="1610609"/>
                  </a:lnTo>
                  <a:lnTo>
                    <a:pt x="200885" y="1591755"/>
                  </a:lnTo>
                  <a:lnTo>
                    <a:pt x="202128" y="1574618"/>
                  </a:lnTo>
                  <a:lnTo>
                    <a:pt x="203777" y="1558635"/>
                  </a:lnTo>
                  <a:lnTo>
                    <a:pt x="205422" y="1542601"/>
                  </a:lnTo>
                  <a:lnTo>
                    <a:pt x="206829" y="1525805"/>
                  </a:lnTo>
                  <a:lnTo>
                    <a:pt x="208092" y="1508061"/>
                  </a:lnTo>
                  <a:lnTo>
                    <a:pt x="209548" y="1489451"/>
                  </a:lnTo>
                  <a:lnTo>
                    <a:pt x="211379" y="1470158"/>
                  </a:lnTo>
                  <a:lnTo>
                    <a:pt x="213610" y="1450844"/>
                  </a:lnTo>
                  <a:lnTo>
                    <a:pt x="216185" y="1432577"/>
                  </a:lnTo>
                  <a:lnTo>
                    <a:pt x="219031" y="1415849"/>
                  </a:lnTo>
                  <a:lnTo>
                    <a:pt x="222079" y="1400315"/>
                  </a:lnTo>
                  <a:lnTo>
                    <a:pt x="225271" y="1385116"/>
                  </a:lnTo>
                  <a:lnTo>
                    <a:pt x="228566" y="1369708"/>
                  </a:lnTo>
                  <a:lnTo>
                    <a:pt x="231927" y="1354221"/>
                  </a:lnTo>
                  <a:lnTo>
                    <a:pt x="235337" y="1339261"/>
                  </a:lnTo>
                  <a:lnTo>
                    <a:pt x="238784" y="1325150"/>
                  </a:lnTo>
                  <a:lnTo>
                    <a:pt x="242422" y="1311740"/>
                  </a:lnTo>
                  <a:lnTo>
                    <a:pt x="246551" y="1298595"/>
                  </a:lnTo>
                  <a:lnTo>
                    <a:pt x="251294" y="1285429"/>
                  </a:lnTo>
                  <a:lnTo>
                    <a:pt x="256616" y="1272452"/>
                  </a:lnTo>
                  <a:lnTo>
                    <a:pt x="262414" y="1260258"/>
                  </a:lnTo>
                  <a:lnTo>
                    <a:pt x="268577" y="1249122"/>
                  </a:lnTo>
                  <a:lnTo>
                    <a:pt x="275174" y="1238847"/>
                  </a:lnTo>
                  <a:lnTo>
                    <a:pt x="282433" y="1228952"/>
                  </a:lnTo>
                  <a:lnTo>
                    <a:pt x="290428" y="1219108"/>
                  </a:lnTo>
                  <a:lnTo>
                    <a:pt x="299086" y="1209174"/>
                  </a:lnTo>
                  <a:lnTo>
                    <a:pt x="308275" y="1199112"/>
                  </a:lnTo>
                  <a:lnTo>
                    <a:pt x="317865" y="1188933"/>
                  </a:lnTo>
                  <a:lnTo>
                    <a:pt x="327746" y="1178825"/>
                  </a:lnTo>
                  <a:lnTo>
                    <a:pt x="337832" y="1169118"/>
                  </a:lnTo>
                  <a:lnTo>
                    <a:pt x="348064" y="1159962"/>
                  </a:lnTo>
                  <a:lnTo>
                    <a:pt x="358561" y="1151341"/>
                  </a:lnTo>
                  <a:lnTo>
                    <a:pt x="369601" y="1143165"/>
                  </a:lnTo>
                  <a:lnTo>
                    <a:pt x="381291" y="1135339"/>
                  </a:lnTo>
                  <a:lnTo>
                    <a:pt x="393584" y="1128100"/>
                  </a:lnTo>
                  <a:lnTo>
                    <a:pt x="406367" y="1121989"/>
                  </a:lnTo>
                  <a:lnTo>
                    <a:pt x="419529" y="1117217"/>
                  </a:lnTo>
                  <a:lnTo>
                    <a:pt x="433130" y="1113844"/>
                  </a:lnTo>
                  <a:lnTo>
                    <a:pt x="447399" y="1111946"/>
                  </a:lnTo>
                  <a:lnTo>
                    <a:pt x="462402" y="1111415"/>
                  </a:lnTo>
                  <a:lnTo>
                    <a:pt x="477901" y="1112177"/>
                  </a:lnTo>
                  <a:lnTo>
                    <a:pt x="493458" y="1114276"/>
                  </a:lnTo>
                  <a:lnTo>
                    <a:pt x="508808" y="1117614"/>
                  </a:lnTo>
                  <a:lnTo>
                    <a:pt x="523707" y="1122142"/>
                  </a:lnTo>
                  <a:lnTo>
                    <a:pt x="537866" y="1127930"/>
                  </a:lnTo>
                  <a:lnTo>
                    <a:pt x="551198" y="1134893"/>
                  </a:lnTo>
                  <a:lnTo>
                    <a:pt x="563626" y="1142669"/>
                  </a:lnTo>
                  <a:lnTo>
                    <a:pt x="574987" y="1150727"/>
                  </a:lnTo>
                  <a:lnTo>
                    <a:pt x="585298" y="1158736"/>
                  </a:lnTo>
                  <a:lnTo>
                    <a:pt x="594718" y="1166570"/>
                  </a:lnTo>
                  <a:lnTo>
                    <a:pt x="603439" y="1174210"/>
                  </a:lnTo>
                  <a:lnTo>
                    <a:pt x="611643" y="1181691"/>
                  </a:lnTo>
                  <a:lnTo>
                    <a:pt x="619477" y="1189377"/>
                  </a:lnTo>
                  <a:lnTo>
                    <a:pt x="627053" y="1197916"/>
                  </a:lnTo>
                  <a:lnTo>
                    <a:pt x="634449" y="1207590"/>
                  </a:lnTo>
                  <a:lnTo>
                    <a:pt x="641721" y="1218193"/>
                  </a:lnTo>
                  <a:lnTo>
                    <a:pt x="648910" y="1229227"/>
                  </a:lnTo>
                  <a:lnTo>
                    <a:pt x="656041" y="1240353"/>
                  </a:lnTo>
                  <a:lnTo>
                    <a:pt x="662965" y="1251415"/>
                  </a:lnTo>
                  <a:lnTo>
                    <a:pt x="669387" y="1262368"/>
                  </a:lnTo>
                  <a:lnTo>
                    <a:pt x="675192" y="1273214"/>
                  </a:lnTo>
                  <a:lnTo>
                    <a:pt x="680581" y="1283971"/>
                  </a:lnTo>
                  <a:lnTo>
                    <a:pt x="685966" y="1294660"/>
                  </a:lnTo>
                  <a:lnTo>
                    <a:pt x="691588" y="1305299"/>
                  </a:lnTo>
                  <a:lnTo>
                    <a:pt x="697348" y="1315904"/>
                  </a:lnTo>
                  <a:lnTo>
                    <a:pt x="702916" y="1326484"/>
                  </a:lnTo>
                  <a:lnTo>
                    <a:pt x="708105" y="1337048"/>
                  </a:lnTo>
                  <a:lnTo>
                    <a:pt x="712896" y="1347600"/>
                  </a:lnTo>
                  <a:lnTo>
                    <a:pt x="717340" y="1358144"/>
                  </a:lnTo>
                  <a:lnTo>
                    <a:pt x="721514" y="1368683"/>
                  </a:lnTo>
                  <a:lnTo>
                    <a:pt x="725486" y="1379219"/>
                  </a:lnTo>
                  <a:lnTo>
                    <a:pt x="729313" y="1389752"/>
                  </a:lnTo>
                  <a:lnTo>
                    <a:pt x="733039" y="1400283"/>
                  </a:lnTo>
                  <a:lnTo>
                    <a:pt x="736695" y="1410814"/>
                  </a:lnTo>
                  <a:lnTo>
                    <a:pt x="740303" y="1421344"/>
                  </a:lnTo>
                  <a:lnTo>
                    <a:pt x="743880" y="1431878"/>
                  </a:lnTo>
                  <a:lnTo>
                    <a:pt x="747434" y="1442580"/>
                  </a:lnTo>
                  <a:lnTo>
                    <a:pt x="750973" y="1453757"/>
                  </a:lnTo>
                  <a:lnTo>
                    <a:pt x="754502" y="1465553"/>
                  </a:lnTo>
                  <a:lnTo>
                    <a:pt x="758026" y="1478426"/>
                  </a:lnTo>
                  <a:lnTo>
                    <a:pt x="761545" y="1493196"/>
                  </a:lnTo>
                  <a:lnTo>
                    <a:pt x="765060" y="1510122"/>
                  </a:lnTo>
                  <a:lnTo>
                    <a:pt x="768574" y="1528354"/>
                  </a:lnTo>
                  <a:lnTo>
                    <a:pt x="772085" y="1546283"/>
                  </a:lnTo>
                  <a:lnTo>
                    <a:pt x="775592" y="1563005"/>
                  </a:lnTo>
                  <a:lnTo>
                    <a:pt x="778930" y="1578483"/>
                  </a:lnTo>
                  <a:lnTo>
                    <a:pt x="781792" y="1593171"/>
                  </a:lnTo>
                  <a:lnTo>
                    <a:pt x="784049" y="1607457"/>
                  </a:lnTo>
                  <a:lnTo>
                    <a:pt x="785732" y="1621560"/>
                  </a:lnTo>
                  <a:lnTo>
                    <a:pt x="786946" y="1635591"/>
                  </a:lnTo>
                  <a:lnTo>
                    <a:pt x="787800" y="1649608"/>
                  </a:lnTo>
                  <a:lnTo>
                    <a:pt x="788392" y="1663959"/>
                  </a:lnTo>
                  <a:lnTo>
                    <a:pt x="788796" y="1679266"/>
                  </a:lnTo>
                  <a:lnTo>
                    <a:pt x="789072" y="1695779"/>
                  </a:lnTo>
                  <a:lnTo>
                    <a:pt x="789258" y="1713107"/>
                  </a:lnTo>
                  <a:lnTo>
                    <a:pt x="789383" y="1730430"/>
                  </a:lnTo>
                  <a:lnTo>
                    <a:pt x="789469" y="1747275"/>
                  </a:lnTo>
                  <a:lnTo>
                    <a:pt x="789524" y="1763838"/>
                  </a:lnTo>
                  <a:lnTo>
                    <a:pt x="789562" y="1780785"/>
                  </a:lnTo>
                  <a:lnTo>
                    <a:pt x="789588" y="1798483"/>
                  </a:lnTo>
                  <a:lnTo>
                    <a:pt x="789604" y="1816980"/>
                  </a:lnTo>
                  <a:lnTo>
                    <a:pt x="789617" y="1836169"/>
                  </a:lnTo>
                  <a:lnTo>
                    <a:pt x="789619" y="1855896"/>
                  </a:lnTo>
                  <a:lnTo>
                    <a:pt x="789451" y="1875857"/>
                  </a:lnTo>
                  <a:lnTo>
                    <a:pt x="788806" y="1895631"/>
                  </a:lnTo>
                  <a:lnTo>
                    <a:pt x="787555" y="1914992"/>
                  </a:lnTo>
                  <a:lnTo>
                    <a:pt x="785731" y="1933584"/>
                  </a:lnTo>
                  <a:lnTo>
                    <a:pt x="783435" y="1950851"/>
                  </a:lnTo>
                  <a:lnTo>
                    <a:pt x="780775" y="1966612"/>
                  </a:lnTo>
                  <a:lnTo>
                    <a:pt x="777685" y="1981011"/>
                  </a:lnTo>
                  <a:lnTo>
                    <a:pt x="773932" y="1994310"/>
                  </a:lnTo>
                  <a:lnTo>
                    <a:pt x="769440" y="2006785"/>
                  </a:lnTo>
                  <a:lnTo>
                    <a:pt x="764119" y="2018829"/>
                  </a:lnTo>
                  <a:lnTo>
                    <a:pt x="757790" y="2030923"/>
                  </a:lnTo>
                  <a:lnTo>
                    <a:pt x="750455" y="2043319"/>
                  </a:lnTo>
                  <a:lnTo>
                    <a:pt x="742258" y="2055748"/>
                  </a:lnTo>
                  <a:lnTo>
                    <a:pt x="733385" y="2067560"/>
                  </a:lnTo>
                  <a:lnTo>
                    <a:pt x="724012" y="2078428"/>
                  </a:lnTo>
                  <a:lnTo>
                    <a:pt x="714278" y="2088352"/>
                  </a:lnTo>
                  <a:lnTo>
                    <a:pt x="704291" y="2097477"/>
                  </a:lnTo>
                  <a:lnTo>
                    <a:pt x="694130" y="2105980"/>
                  </a:lnTo>
                  <a:lnTo>
                    <a:pt x="683849" y="2113861"/>
                  </a:lnTo>
                  <a:lnTo>
                    <a:pt x="673488" y="2120941"/>
                  </a:lnTo>
                  <a:lnTo>
                    <a:pt x="663061" y="2127186"/>
                  </a:lnTo>
                  <a:lnTo>
                    <a:pt x="652261" y="2132534"/>
                  </a:lnTo>
                  <a:lnTo>
                    <a:pt x="640487" y="2136829"/>
                  </a:lnTo>
                  <a:lnTo>
                    <a:pt x="627489" y="2140087"/>
                  </a:lnTo>
                  <a:lnTo>
                    <a:pt x="613506" y="2142461"/>
                  </a:lnTo>
                  <a:lnTo>
                    <a:pt x="599047" y="2144146"/>
                  </a:lnTo>
                  <a:lnTo>
                    <a:pt x="584474" y="2145310"/>
                  </a:lnTo>
                  <a:lnTo>
                    <a:pt x="570114" y="2145772"/>
                  </a:lnTo>
                  <a:lnTo>
                    <a:pt x="556326" y="2145025"/>
                  </a:lnTo>
                  <a:lnTo>
                    <a:pt x="543236" y="2142887"/>
                  </a:lnTo>
                  <a:lnTo>
                    <a:pt x="530635" y="2139315"/>
                  </a:lnTo>
                  <a:lnTo>
                    <a:pt x="518093" y="2134243"/>
                  </a:lnTo>
                  <a:lnTo>
                    <a:pt x="505352" y="2127791"/>
                  </a:lnTo>
                  <a:lnTo>
                    <a:pt x="492333" y="2120205"/>
                  </a:lnTo>
                  <a:lnTo>
                    <a:pt x="479053" y="2111751"/>
                  </a:lnTo>
                  <a:lnTo>
                    <a:pt x="465565" y="2102669"/>
                  </a:lnTo>
                  <a:lnTo>
                    <a:pt x="452082" y="2093473"/>
                  </a:lnTo>
                  <a:lnTo>
                    <a:pt x="438957" y="2084912"/>
                  </a:lnTo>
                  <a:lnTo>
                    <a:pt x="426357" y="2077340"/>
                  </a:lnTo>
                  <a:lnTo>
                    <a:pt x="414441" y="2070595"/>
                  </a:lnTo>
                  <a:lnTo>
                    <a:pt x="403432" y="2064217"/>
                  </a:lnTo>
                  <a:lnTo>
                    <a:pt x="393349" y="2057881"/>
                  </a:lnTo>
                  <a:lnTo>
                    <a:pt x="383747" y="2051283"/>
                  </a:lnTo>
                  <a:lnTo>
                    <a:pt x="373838" y="2044080"/>
                  </a:lnTo>
                  <a:lnTo>
                    <a:pt x="363210" y="2036157"/>
                  </a:lnTo>
                  <a:lnTo>
                    <a:pt x="352120" y="2027731"/>
                  </a:lnTo>
                  <a:lnTo>
                    <a:pt x="341281" y="2019236"/>
                  </a:lnTo>
                  <a:lnTo>
                    <a:pt x="331097" y="2010934"/>
                  </a:lnTo>
                  <a:lnTo>
                    <a:pt x="321481" y="2002903"/>
                  </a:lnTo>
                  <a:lnTo>
                    <a:pt x="312036" y="1995132"/>
                  </a:lnTo>
                  <a:lnTo>
                    <a:pt x="302514" y="1987581"/>
                  </a:lnTo>
                  <a:lnTo>
                    <a:pt x="293271" y="1980503"/>
                  </a:lnTo>
                  <a:lnTo>
                    <a:pt x="284289" y="1973749"/>
                  </a:lnTo>
                  <a:lnTo>
                    <a:pt x="274776" y="1966724"/>
                  </a:lnTo>
                  <a:lnTo>
                    <a:pt x="263213" y="1958300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164954" y="3152440"/>
            <a:ext cx="7364947" cy="2080900"/>
            <a:chOff x="1164954" y="3152440"/>
            <a:chExt cx="7364947" cy="2080900"/>
          </a:xfrm>
        </p:grpSpPr>
        <p:sp>
          <p:nvSpPr>
            <p:cNvPr id="16" name="Freeform 15"/>
            <p:cNvSpPr/>
            <p:nvPr/>
          </p:nvSpPr>
          <p:spPr>
            <a:xfrm>
              <a:off x="1164954" y="3152440"/>
              <a:ext cx="1104333" cy="1836699"/>
            </a:xfrm>
            <a:custGeom>
              <a:avLst/>
              <a:gdLst/>
              <a:ahLst/>
              <a:cxnLst/>
              <a:rect l="0" t="0" r="0" b="0"/>
              <a:pathLst>
                <a:path w="1104333" h="1836699">
                  <a:moveTo>
                    <a:pt x="756891" y="50394"/>
                  </a:moveTo>
                  <a:lnTo>
                    <a:pt x="745223" y="47461"/>
                  </a:lnTo>
                  <a:lnTo>
                    <a:pt x="734734" y="44679"/>
                  </a:lnTo>
                  <a:lnTo>
                    <a:pt x="724433" y="41779"/>
                  </a:lnTo>
                  <a:lnTo>
                    <a:pt x="714131" y="38739"/>
                  </a:lnTo>
                  <a:lnTo>
                    <a:pt x="703788" y="35574"/>
                  </a:lnTo>
                  <a:lnTo>
                    <a:pt x="693394" y="32305"/>
                  </a:lnTo>
                  <a:lnTo>
                    <a:pt x="682793" y="28794"/>
                  </a:lnTo>
                  <a:lnTo>
                    <a:pt x="671686" y="24755"/>
                  </a:lnTo>
                  <a:lnTo>
                    <a:pt x="659953" y="20082"/>
                  </a:lnTo>
                  <a:lnTo>
                    <a:pt x="647633" y="15147"/>
                  </a:lnTo>
                  <a:lnTo>
                    <a:pt x="634830" y="10675"/>
                  </a:lnTo>
                  <a:lnTo>
                    <a:pt x="621657" y="7040"/>
                  </a:lnTo>
                  <a:lnTo>
                    <a:pt x="608047" y="4280"/>
                  </a:lnTo>
                  <a:lnTo>
                    <a:pt x="593773" y="2271"/>
                  </a:lnTo>
                  <a:lnTo>
                    <a:pt x="578766" y="851"/>
                  </a:lnTo>
                  <a:lnTo>
                    <a:pt x="563265" y="33"/>
                  </a:lnTo>
                  <a:lnTo>
                    <a:pt x="547706" y="0"/>
                  </a:lnTo>
                  <a:lnTo>
                    <a:pt x="532356" y="789"/>
                  </a:lnTo>
                  <a:lnTo>
                    <a:pt x="517455" y="2300"/>
                  </a:lnTo>
                  <a:lnTo>
                    <a:pt x="503296" y="4384"/>
                  </a:lnTo>
                  <a:lnTo>
                    <a:pt x="489963" y="6902"/>
                  </a:lnTo>
                  <a:lnTo>
                    <a:pt x="477536" y="9898"/>
                  </a:lnTo>
                  <a:lnTo>
                    <a:pt x="466175" y="13586"/>
                  </a:lnTo>
                  <a:lnTo>
                    <a:pt x="455858" y="18026"/>
                  </a:lnTo>
                  <a:lnTo>
                    <a:pt x="446266" y="22974"/>
                  </a:lnTo>
                  <a:lnTo>
                    <a:pt x="436897" y="27987"/>
                  </a:lnTo>
                  <a:lnTo>
                    <a:pt x="427430" y="32811"/>
                  </a:lnTo>
                  <a:lnTo>
                    <a:pt x="417424" y="37694"/>
                  </a:lnTo>
                  <a:lnTo>
                    <a:pt x="406256" y="43265"/>
                  </a:lnTo>
                  <a:lnTo>
                    <a:pt x="393711" y="49825"/>
                  </a:lnTo>
                  <a:lnTo>
                    <a:pt x="380387" y="57198"/>
                  </a:lnTo>
                  <a:lnTo>
                    <a:pt x="367445" y="64919"/>
                  </a:lnTo>
                  <a:lnTo>
                    <a:pt x="355525" y="72670"/>
                  </a:lnTo>
                  <a:lnTo>
                    <a:pt x="344746" y="80314"/>
                  </a:lnTo>
                  <a:lnTo>
                    <a:pt x="334972" y="87820"/>
                  </a:lnTo>
                  <a:lnTo>
                    <a:pt x="325989" y="95203"/>
                  </a:lnTo>
                  <a:lnTo>
                    <a:pt x="317429" y="102651"/>
                  </a:lnTo>
                  <a:lnTo>
                    <a:pt x="308820" y="110498"/>
                  </a:lnTo>
                  <a:lnTo>
                    <a:pt x="299910" y="118889"/>
                  </a:lnTo>
                  <a:lnTo>
                    <a:pt x="290803" y="127646"/>
                  </a:lnTo>
                  <a:lnTo>
                    <a:pt x="281842" y="136370"/>
                  </a:lnTo>
                  <a:lnTo>
                    <a:pt x="273222" y="144835"/>
                  </a:lnTo>
                  <a:lnTo>
                    <a:pt x="264977" y="153146"/>
                  </a:lnTo>
                  <a:lnTo>
                    <a:pt x="257062" y="161639"/>
                  </a:lnTo>
                  <a:lnTo>
                    <a:pt x="249405" y="170501"/>
                  </a:lnTo>
                  <a:lnTo>
                    <a:pt x="241941" y="179758"/>
                  </a:lnTo>
                  <a:lnTo>
                    <a:pt x="234616" y="189358"/>
                  </a:lnTo>
                  <a:lnTo>
                    <a:pt x="227389" y="199228"/>
                  </a:lnTo>
                  <a:lnTo>
                    <a:pt x="220228" y="209298"/>
                  </a:lnTo>
                  <a:lnTo>
                    <a:pt x="213113" y="219511"/>
                  </a:lnTo>
                  <a:lnTo>
                    <a:pt x="206030" y="229824"/>
                  </a:lnTo>
                  <a:lnTo>
                    <a:pt x="198968" y="240206"/>
                  </a:lnTo>
                  <a:lnTo>
                    <a:pt x="191920" y="250636"/>
                  </a:lnTo>
                  <a:lnTo>
                    <a:pt x="184882" y="261103"/>
                  </a:lnTo>
                  <a:lnTo>
                    <a:pt x="177850" y="271760"/>
                  </a:lnTo>
                  <a:lnTo>
                    <a:pt x="170822" y="282907"/>
                  </a:lnTo>
                  <a:lnTo>
                    <a:pt x="163797" y="294668"/>
                  </a:lnTo>
                  <a:lnTo>
                    <a:pt x="156775" y="307010"/>
                  </a:lnTo>
                  <a:lnTo>
                    <a:pt x="149753" y="319825"/>
                  </a:lnTo>
                  <a:lnTo>
                    <a:pt x="142737" y="333005"/>
                  </a:lnTo>
                  <a:lnTo>
                    <a:pt x="135890" y="346447"/>
                  </a:lnTo>
                  <a:lnTo>
                    <a:pt x="129518" y="360078"/>
                  </a:lnTo>
                  <a:lnTo>
                    <a:pt x="123747" y="373843"/>
                  </a:lnTo>
                  <a:lnTo>
                    <a:pt x="118381" y="387866"/>
                  </a:lnTo>
                  <a:lnTo>
                    <a:pt x="113010" y="402427"/>
                  </a:lnTo>
                  <a:lnTo>
                    <a:pt x="107398" y="417628"/>
                  </a:lnTo>
                  <a:lnTo>
                    <a:pt x="101644" y="433262"/>
                  </a:lnTo>
                  <a:lnTo>
                    <a:pt x="96082" y="448910"/>
                  </a:lnTo>
                  <a:lnTo>
                    <a:pt x="90894" y="464330"/>
                  </a:lnTo>
                  <a:lnTo>
                    <a:pt x="86105" y="479617"/>
                  </a:lnTo>
                  <a:lnTo>
                    <a:pt x="81662" y="495099"/>
                  </a:lnTo>
                  <a:lnTo>
                    <a:pt x="77486" y="510961"/>
                  </a:lnTo>
                  <a:lnTo>
                    <a:pt x="73342" y="527225"/>
                  </a:lnTo>
                  <a:lnTo>
                    <a:pt x="68867" y="543835"/>
                  </a:lnTo>
                  <a:lnTo>
                    <a:pt x="63892" y="560713"/>
                  </a:lnTo>
                  <a:lnTo>
                    <a:pt x="58584" y="577625"/>
                  </a:lnTo>
                  <a:lnTo>
                    <a:pt x="53327" y="594206"/>
                  </a:lnTo>
                  <a:lnTo>
                    <a:pt x="48348" y="610288"/>
                  </a:lnTo>
                  <a:lnTo>
                    <a:pt x="43701" y="626036"/>
                  </a:lnTo>
                  <a:lnTo>
                    <a:pt x="39354" y="641836"/>
                  </a:lnTo>
                  <a:lnTo>
                    <a:pt x="35246" y="657919"/>
                  </a:lnTo>
                  <a:lnTo>
                    <a:pt x="31318" y="674501"/>
                  </a:lnTo>
                  <a:lnTo>
                    <a:pt x="27520" y="691859"/>
                  </a:lnTo>
                  <a:lnTo>
                    <a:pt x="23818" y="710056"/>
                  </a:lnTo>
                  <a:lnTo>
                    <a:pt x="20348" y="728838"/>
                  </a:lnTo>
                  <a:lnTo>
                    <a:pt x="17397" y="747746"/>
                  </a:lnTo>
                  <a:lnTo>
                    <a:pt x="15075" y="766499"/>
                  </a:lnTo>
                  <a:lnTo>
                    <a:pt x="13177" y="785006"/>
                  </a:lnTo>
                  <a:lnTo>
                    <a:pt x="11289" y="803271"/>
                  </a:lnTo>
                  <a:lnTo>
                    <a:pt x="9168" y="821336"/>
                  </a:lnTo>
                  <a:lnTo>
                    <a:pt x="6912" y="839248"/>
                  </a:lnTo>
                  <a:lnTo>
                    <a:pt x="4851" y="857047"/>
                  </a:lnTo>
                  <a:lnTo>
                    <a:pt x="3167" y="874768"/>
                  </a:lnTo>
                  <a:lnTo>
                    <a:pt x="1885" y="892432"/>
                  </a:lnTo>
                  <a:lnTo>
                    <a:pt x="949" y="910059"/>
                  </a:lnTo>
                  <a:lnTo>
                    <a:pt x="289" y="927660"/>
                  </a:lnTo>
                  <a:lnTo>
                    <a:pt x="0" y="945244"/>
                  </a:lnTo>
                  <a:lnTo>
                    <a:pt x="330" y="962816"/>
                  </a:lnTo>
                  <a:lnTo>
                    <a:pt x="1362" y="980379"/>
                  </a:lnTo>
                  <a:lnTo>
                    <a:pt x="2867" y="997938"/>
                  </a:lnTo>
                  <a:lnTo>
                    <a:pt x="4416" y="1015492"/>
                  </a:lnTo>
                  <a:lnTo>
                    <a:pt x="5757" y="1033045"/>
                  </a:lnTo>
                  <a:lnTo>
                    <a:pt x="6978" y="1050596"/>
                  </a:lnTo>
                  <a:lnTo>
                    <a:pt x="8404" y="1068145"/>
                  </a:lnTo>
                  <a:lnTo>
                    <a:pt x="10211" y="1085694"/>
                  </a:lnTo>
                  <a:lnTo>
                    <a:pt x="12255" y="1103242"/>
                  </a:lnTo>
                  <a:lnTo>
                    <a:pt x="14174" y="1120790"/>
                  </a:lnTo>
                  <a:lnTo>
                    <a:pt x="15767" y="1138333"/>
                  </a:lnTo>
                  <a:lnTo>
                    <a:pt x="17158" y="1155708"/>
                  </a:lnTo>
                  <a:lnTo>
                    <a:pt x="18699" y="1172608"/>
                  </a:lnTo>
                  <a:lnTo>
                    <a:pt x="20588" y="1188907"/>
                  </a:lnTo>
                  <a:lnTo>
                    <a:pt x="22857" y="1204802"/>
                  </a:lnTo>
                  <a:lnTo>
                    <a:pt x="25458" y="1220701"/>
                  </a:lnTo>
                  <a:lnTo>
                    <a:pt x="28327" y="1236846"/>
                  </a:lnTo>
                  <a:lnTo>
                    <a:pt x="31560" y="1253300"/>
                  </a:lnTo>
                  <a:lnTo>
                    <a:pt x="35408" y="1270040"/>
                  </a:lnTo>
                  <a:lnTo>
                    <a:pt x="39955" y="1287005"/>
                  </a:lnTo>
                  <a:lnTo>
                    <a:pt x="44974" y="1303975"/>
                  </a:lnTo>
                  <a:lnTo>
                    <a:pt x="50035" y="1320594"/>
                  </a:lnTo>
                  <a:lnTo>
                    <a:pt x="54887" y="1336698"/>
                  </a:lnTo>
                  <a:lnTo>
                    <a:pt x="59618" y="1352290"/>
                  </a:lnTo>
                  <a:lnTo>
                    <a:pt x="64555" y="1367453"/>
                  </a:lnTo>
                  <a:lnTo>
                    <a:pt x="69871" y="1382290"/>
                  </a:lnTo>
                  <a:lnTo>
                    <a:pt x="75426" y="1397052"/>
                  </a:lnTo>
                  <a:lnTo>
                    <a:pt x="80854" y="1412117"/>
                  </a:lnTo>
                  <a:lnTo>
                    <a:pt x="85961" y="1427661"/>
                  </a:lnTo>
                  <a:lnTo>
                    <a:pt x="91035" y="1443526"/>
                  </a:lnTo>
                  <a:lnTo>
                    <a:pt x="96734" y="1459330"/>
                  </a:lnTo>
                  <a:lnTo>
                    <a:pt x="103381" y="1474846"/>
                  </a:lnTo>
                  <a:lnTo>
                    <a:pt x="110812" y="1489856"/>
                  </a:lnTo>
                  <a:lnTo>
                    <a:pt x="118571" y="1504090"/>
                  </a:lnTo>
                  <a:lnTo>
                    <a:pt x="126348" y="1517481"/>
                  </a:lnTo>
                  <a:lnTo>
                    <a:pt x="134010" y="1530287"/>
                  </a:lnTo>
                  <a:lnTo>
                    <a:pt x="141527" y="1542967"/>
                  </a:lnTo>
                  <a:lnTo>
                    <a:pt x="148917" y="1555796"/>
                  </a:lnTo>
                  <a:lnTo>
                    <a:pt x="156371" y="1568702"/>
                  </a:lnTo>
                  <a:lnTo>
                    <a:pt x="164221" y="1581375"/>
                  </a:lnTo>
                  <a:lnTo>
                    <a:pt x="172619" y="1593643"/>
                  </a:lnTo>
                  <a:lnTo>
                    <a:pt x="181550" y="1605492"/>
                  </a:lnTo>
                  <a:lnTo>
                    <a:pt x="190924" y="1616981"/>
                  </a:lnTo>
                  <a:lnTo>
                    <a:pt x="200634" y="1628190"/>
                  </a:lnTo>
                  <a:lnTo>
                    <a:pt x="210425" y="1639192"/>
                  </a:lnTo>
                  <a:lnTo>
                    <a:pt x="219918" y="1650046"/>
                  </a:lnTo>
                  <a:lnTo>
                    <a:pt x="228934" y="1660796"/>
                  </a:lnTo>
                  <a:lnTo>
                    <a:pt x="237632" y="1671476"/>
                  </a:lnTo>
                  <a:lnTo>
                    <a:pt x="246392" y="1682105"/>
                  </a:lnTo>
                  <a:lnTo>
                    <a:pt x="255437" y="1692697"/>
                  </a:lnTo>
                  <a:lnTo>
                    <a:pt x="264819" y="1703099"/>
                  </a:lnTo>
                  <a:lnTo>
                    <a:pt x="274503" y="1713009"/>
                  </a:lnTo>
                  <a:lnTo>
                    <a:pt x="284429" y="1722305"/>
                  </a:lnTo>
                  <a:lnTo>
                    <a:pt x="294537" y="1731022"/>
                  </a:lnTo>
                  <a:lnTo>
                    <a:pt x="304775" y="1739263"/>
                  </a:lnTo>
                  <a:lnTo>
                    <a:pt x="315109" y="1747141"/>
                  </a:lnTo>
                  <a:lnTo>
                    <a:pt x="325676" y="1754756"/>
                  </a:lnTo>
                  <a:lnTo>
                    <a:pt x="336762" y="1762182"/>
                  </a:lnTo>
                  <a:lnTo>
                    <a:pt x="348478" y="1769474"/>
                  </a:lnTo>
                  <a:lnTo>
                    <a:pt x="360618" y="1776507"/>
                  </a:lnTo>
                  <a:lnTo>
                    <a:pt x="372768" y="1783004"/>
                  </a:lnTo>
                  <a:lnTo>
                    <a:pt x="384680" y="1788856"/>
                  </a:lnTo>
                  <a:lnTo>
                    <a:pt x="396289" y="1794106"/>
                  </a:lnTo>
                  <a:lnTo>
                    <a:pt x="407618" y="1798866"/>
                  </a:lnTo>
                  <a:lnTo>
                    <a:pt x="418723" y="1803255"/>
                  </a:lnTo>
                  <a:lnTo>
                    <a:pt x="429826" y="1807373"/>
                  </a:lnTo>
                  <a:lnTo>
                    <a:pt x="441280" y="1811298"/>
                  </a:lnTo>
                  <a:lnTo>
                    <a:pt x="453260" y="1815091"/>
                  </a:lnTo>
                  <a:lnTo>
                    <a:pt x="466088" y="1818792"/>
                  </a:lnTo>
                  <a:lnTo>
                    <a:pt x="480297" y="1822430"/>
                  </a:lnTo>
                  <a:lnTo>
                    <a:pt x="496038" y="1826021"/>
                  </a:lnTo>
                  <a:lnTo>
                    <a:pt x="512829" y="1829416"/>
                  </a:lnTo>
                  <a:lnTo>
                    <a:pt x="529785" y="1832316"/>
                  </a:lnTo>
                  <a:lnTo>
                    <a:pt x="546380" y="1834593"/>
                  </a:lnTo>
                  <a:lnTo>
                    <a:pt x="562774" y="1836122"/>
                  </a:lnTo>
                  <a:lnTo>
                    <a:pt x="579607" y="1836698"/>
                  </a:lnTo>
                  <a:lnTo>
                    <a:pt x="597229" y="1836306"/>
                  </a:lnTo>
                  <a:lnTo>
                    <a:pt x="615675" y="1835077"/>
                  </a:lnTo>
                  <a:lnTo>
                    <a:pt x="634829" y="1833189"/>
                  </a:lnTo>
                  <a:lnTo>
                    <a:pt x="654524" y="1830810"/>
                  </a:lnTo>
                  <a:lnTo>
                    <a:pt x="674124" y="1828080"/>
                  </a:lnTo>
                  <a:lnTo>
                    <a:pt x="692591" y="1825102"/>
                  </a:lnTo>
                  <a:lnTo>
                    <a:pt x="709448" y="1821953"/>
                  </a:lnTo>
                  <a:lnTo>
                    <a:pt x="724731" y="1818687"/>
                  </a:lnTo>
                  <a:lnTo>
                    <a:pt x="738697" y="1815341"/>
                  </a:lnTo>
                  <a:lnTo>
                    <a:pt x="751651" y="1811941"/>
                  </a:lnTo>
                  <a:lnTo>
                    <a:pt x="763862" y="1808505"/>
                  </a:lnTo>
                  <a:lnTo>
                    <a:pt x="775545" y="1805045"/>
                  </a:lnTo>
                  <a:lnTo>
                    <a:pt x="786859" y="1801569"/>
                  </a:lnTo>
                  <a:lnTo>
                    <a:pt x="797919" y="1798081"/>
                  </a:lnTo>
                  <a:lnTo>
                    <a:pt x="808806" y="1794586"/>
                  </a:lnTo>
                  <a:lnTo>
                    <a:pt x="819575" y="1791082"/>
                  </a:lnTo>
                  <a:lnTo>
                    <a:pt x="830265" y="1787406"/>
                  </a:lnTo>
                  <a:lnTo>
                    <a:pt x="840902" y="1783253"/>
                  </a:lnTo>
                  <a:lnTo>
                    <a:pt x="851512" y="1778488"/>
                  </a:lnTo>
                  <a:lnTo>
                    <a:pt x="862434" y="1772983"/>
                  </a:lnTo>
                  <a:lnTo>
                    <a:pt x="874292" y="1766529"/>
                  </a:lnTo>
                  <a:lnTo>
                    <a:pt x="887348" y="1759112"/>
                  </a:lnTo>
                  <a:lnTo>
                    <a:pt x="901542" y="1750859"/>
                  </a:lnTo>
                  <a:lnTo>
                    <a:pt x="916673" y="1741948"/>
                  </a:lnTo>
                  <a:lnTo>
                    <a:pt x="932511" y="1732554"/>
                  </a:lnTo>
                  <a:lnTo>
                    <a:pt x="948535" y="1722975"/>
                  </a:lnTo>
                  <a:lnTo>
                    <a:pt x="963978" y="1713626"/>
                  </a:lnTo>
                  <a:lnTo>
                    <a:pt x="978470" y="1704710"/>
                  </a:lnTo>
                  <a:lnTo>
                    <a:pt x="991996" y="1696250"/>
                  </a:lnTo>
                  <a:lnTo>
                    <a:pt x="1004700" y="1688181"/>
                  </a:lnTo>
                  <a:lnTo>
                    <a:pt x="1016768" y="1680418"/>
                  </a:lnTo>
                  <a:lnTo>
                    <a:pt x="1028366" y="1672882"/>
                  </a:lnTo>
                  <a:lnTo>
                    <a:pt x="1039629" y="1665507"/>
                  </a:lnTo>
                  <a:lnTo>
                    <a:pt x="1050649" y="1658250"/>
                  </a:lnTo>
                  <a:lnTo>
                    <a:pt x="1061236" y="1651186"/>
                  </a:lnTo>
                  <a:lnTo>
                    <a:pt x="1072078" y="1643706"/>
                  </a:lnTo>
                  <a:lnTo>
                    <a:pt x="1085247" y="1634033"/>
                  </a:lnTo>
                  <a:lnTo>
                    <a:pt x="1104332" y="1619140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11482" y="3234420"/>
              <a:ext cx="94758" cy="1568747"/>
            </a:xfrm>
            <a:custGeom>
              <a:avLst/>
              <a:gdLst/>
              <a:ahLst/>
              <a:cxnLst/>
              <a:rect l="0" t="0" r="0" b="0"/>
              <a:pathLst>
                <a:path w="94758" h="1568747">
                  <a:moveTo>
                    <a:pt x="0" y="0"/>
                  </a:moveTo>
                  <a:lnTo>
                    <a:pt x="0" y="11869"/>
                  </a:lnTo>
                  <a:lnTo>
                    <a:pt x="1" y="24279"/>
                  </a:lnTo>
                  <a:lnTo>
                    <a:pt x="1" y="38475"/>
                  </a:lnTo>
                  <a:lnTo>
                    <a:pt x="1" y="54528"/>
                  </a:lnTo>
                  <a:lnTo>
                    <a:pt x="1" y="72469"/>
                  </a:lnTo>
                  <a:lnTo>
                    <a:pt x="1" y="92097"/>
                  </a:lnTo>
                  <a:lnTo>
                    <a:pt x="1" y="112604"/>
                  </a:lnTo>
                  <a:lnTo>
                    <a:pt x="1" y="132735"/>
                  </a:lnTo>
                  <a:lnTo>
                    <a:pt x="1" y="151817"/>
                  </a:lnTo>
                  <a:lnTo>
                    <a:pt x="1" y="169726"/>
                  </a:lnTo>
                  <a:lnTo>
                    <a:pt x="1" y="186600"/>
                  </a:lnTo>
                  <a:lnTo>
                    <a:pt x="1" y="202660"/>
                  </a:lnTo>
                  <a:lnTo>
                    <a:pt x="1" y="218278"/>
                  </a:lnTo>
                  <a:lnTo>
                    <a:pt x="1" y="233934"/>
                  </a:lnTo>
                  <a:lnTo>
                    <a:pt x="1" y="249882"/>
                  </a:lnTo>
                  <a:lnTo>
                    <a:pt x="1" y="266021"/>
                  </a:lnTo>
                  <a:lnTo>
                    <a:pt x="1" y="282010"/>
                  </a:lnTo>
                  <a:lnTo>
                    <a:pt x="5" y="297658"/>
                  </a:lnTo>
                  <a:lnTo>
                    <a:pt x="178" y="313099"/>
                  </a:lnTo>
                  <a:lnTo>
                    <a:pt x="826" y="328685"/>
                  </a:lnTo>
                  <a:lnTo>
                    <a:pt x="2075" y="344620"/>
                  </a:lnTo>
                  <a:lnTo>
                    <a:pt x="3728" y="361102"/>
                  </a:lnTo>
                  <a:lnTo>
                    <a:pt x="5376" y="378392"/>
                  </a:lnTo>
                  <a:lnTo>
                    <a:pt x="6779" y="396544"/>
                  </a:lnTo>
                  <a:lnTo>
                    <a:pt x="7872" y="415295"/>
                  </a:lnTo>
                  <a:lnTo>
                    <a:pt x="8679" y="434181"/>
                  </a:lnTo>
                  <a:lnTo>
                    <a:pt x="9258" y="452925"/>
                  </a:lnTo>
                  <a:lnTo>
                    <a:pt x="9663" y="471595"/>
                  </a:lnTo>
                  <a:lnTo>
                    <a:pt x="9942" y="490503"/>
                  </a:lnTo>
                  <a:lnTo>
                    <a:pt x="10138" y="509816"/>
                  </a:lnTo>
                  <a:lnTo>
                    <a:pt x="10440" y="529551"/>
                  </a:lnTo>
                  <a:lnTo>
                    <a:pt x="11176" y="549645"/>
                  </a:lnTo>
                  <a:lnTo>
                    <a:pt x="12484" y="570020"/>
                  </a:lnTo>
                  <a:lnTo>
                    <a:pt x="14176" y="590603"/>
                  </a:lnTo>
                  <a:lnTo>
                    <a:pt x="15851" y="611334"/>
                  </a:lnTo>
                  <a:lnTo>
                    <a:pt x="17271" y="632164"/>
                  </a:lnTo>
                  <a:lnTo>
                    <a:pt x="18376" y="652897"/>
                  </a:lnTo>
                  <a:lnTo>
                    <a:pt x="19192" y="673205"/>
                  </a:lnTo>
                  <a:lnTo>
                    <a:pt x="19780" y="692944"/>
                  </a:lnTo>
                  <a:lnTo>
                    <a:pt x="20361" y="712303"/>
                  </a:lnTo>
                  <a:lnTo>
                    <a:pt x="21291" y="731680"/>
                  </a:lnTo>
                  <a:lnTo>
                    <a:pt x="22733" y="751310"/>
                  </a:lnTo>
                  <a:lnTo>
                    <a:pt x="24516" y="771088"/>
                  </a:lnTo>
                  <a:lnTo>
                    <a:pt x="26253" y="790680"/>
                  </a:lnTo>
                  <a:lnTo>
                    <a:pt x="27715" y="809904"/>
                  </a:lnTo>
                  <a:lnTo>
                    <a:pt x="28848" y="828899"/>
                  </a:lnTo>
                  <a:lnTo>
                    <a:pt x="29682" y="848026"/>
                  </a:lnTo>
                  <a:lnTo>
                    <a:pt x="30283" y="867482"/>
                  </a:lnTo>
                  <a:lnTo>
                    <a:pt x="30872" y="887143"/>
                  </a:lnTo>
                  <a:lnTo>
                    <a:pt x="31808" y="906655"/>
                  </a:lnTo>
                  <a:lnTo>
                    <a:pt x="33254" y="925826"/>
                  </a:lnTo>
                  <a:lnTo>
                    <a:pt x="35040" y="944785"/>
                  </a:lnTo>
                  <a:lnTo>
                    <a:pt x="36778" y="963887"/>
                  </a:lnTo>
                  <a:lnTo>
                    <a:pt x="38246" y="983328"/>
                  </a:lnTo>
                  <a:lnTo>
                    <a:pt x="39552" y="1002977"/>
                  </a:lnTo>
                  <a:lnTo>
                    <a:pt x="41036" y="1022483"/>
                  </a:lnTo>
                  <a:lnTo>
                    <a:pt x="42880" y="1041644"/>
                  </a:lnTo>
                  <a:lnTo>
                    <a:pt x="44950" y="1060427"/>
                  </a:lnTo>
                  <a:lnTo>
                    <a:pt x="46886" y="1078879"/>
                  </a:lnTo>
                  <a:lnTo>
                    <a:pt x="48490" y="1097069"/>
                  </a:lnTo>
                  <a:lnTo>
                    <a:pt x="49889" y="1115066"/>
                  </a:lnTo>
                  <a:lnTo>
                    <a:pt x="51435" y="1132922"/>
                  </a:lnTo>
                  <a:lnTo>
                    <a:pt x="53323" y="1150676"/>
                  </a:lnTo>
                  <a:lnTo>
                    <a:pt x="55421" y="1168193"/>
                  </a:lnTo>
                  <a:lnTo>
                    <a:pt x="57376" y="1185188"/>
                  </a:lnTo>
                  <a:lnTo>
                    <a:pt x="58993" y="1201548"/>
                  </a:lnTo>
                  <a:lnTo>
                    <a:pt x="60401" y="1217314"/>
                  </a:lnTo>
                  <a:lnTo>
                    <a:pt x="61953" y="1232594"/>
                  </a:lnTo>
                  <a:lnTo>
                    <a:pt x="63844" y="1247505"/>
                  </a:lnTo>
                  <a:lnTo>
                    <a:pt x="65945" y="1262147"/>
                  </a:lnTo>
                  <a:lnTo>
                    <a:pt x="67901" y="1276598"/>
                  </a:lnTo>
                  <a:lnTo>
                    <a:pt x="69515" y="1290927"/>
                  </a:lnTo>
                  <a:lnTo>
                    <a:pt x="70750" y="1305500"/>
                  </a:lnTo>
                  <a:lnTo>
                    <a:pt x="71654" y="1320963"/>
                  </a:lnTo>
                  <a:lnTo>
                    <a:pt x="72302" y="1337589"/>
                  </a:lnTo>
                  <a:lnTo>
                    <a:pt x="72923" y="1355163"/>
                  </a:lnTo>
                  <a:lnTo>
                    <a:pt x="73880" y="1373184"/>
                  </a:lnTo>
                  <a:lnTo>
                    <a:pt x="75339" y="1391306"/>
                  </a:lnTo>
                  <a:lnTo>
                    <a:pt x="77135" y="1409373"/>
                  </a:lnTo>
                  <a:lnTo>
                    <a:pt x="78879" y="1427335"/>
                  </a:lnTo>
                  <a:lnTo>
                    <a:pt x="80352" y="1445193"/>
                  </a:lnTo>
                  <a:lnTo>
                    <a:pt x="81661" y="1462964"/>
                  </a:lnTo>
                  <a:lnTo>
                    <a:pt x="83146" y="1480669"/>
                  </a:lnTo>
                  <a:lnTo>
                    <a:pt x="84992" y="1498303"/>
                  </a:lnTo>
                  <a:lnTo>
                    <a:pt x="87072" y="1515123"/>
                  </a:lnTo>
                  <a:lnTo>
                    <a:pt x="89233" y="1531306"/>
                  </a:lnTo>
                  <a:lnTo>
                    <a:pt x="91668" y="1548276"/>
                  </a:lnTo>
                  <a:lnTo>
                    <a:pt x="94757" y="1568746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59181" y="4158292"/>
              <a:ext cx="726293" cy="816296"/>
            </a:xfrm>
            <a:custGeom>
              <a:avLst/>
              <a:gdLst/>
              <a:ahLst/>
              <a:cxnLst/>
              <a:rect l="0" t="0" r="0" b="0"/>
              <a:pathLst>
                <a:path w="726293" h="816296">
                  <a:moveTo>
                    <a:pt x="399908" y="265848"/>
                  </a:moveTo>
                  <a:lnTo>
                    <a:pt x="405776" y="259980"/>
                  </a:lnTo>
                  <a:lnTo>
                    <a:pt x="411340" y="254416"/>
                  </a:lnTo>
                  <a:lnTo>
                    <a:pt x="417130" y="248607"/>
                  </a:lnTo>
                  <a:lnTo>
                    <a:pt x="422865" y="242181"/>
                  </a:lnTo>
                  <a:lnTo>
                    <a:pt x="427898" y="234554"/>
                  </a:lnTo>
                  <a:lnTo>
                    <a:pt x="431915" y="225525"/>
                  </a:lnTo>
                  <a:lnTo>
                    <a:pt x="434768" y="215371"/>
                  </a:lnTo>
                  <a:lnTo>
                    <a:pt x="436309" y="204644"/>
                  </a:lnTo>
                  <a:lnTo>
                    <a:pt x="436602" y="193722"/>
                  </a:lnTo>
                  <a:lnTo>
                    <a:pt x="435849" y="182629"/>
                  </a:lnTo>
                  <a:lnTo>
                    <a:pt x="434288" y="171123"/>
                  </a:lnTo>
                  <a:lnTo>
                    <a:pt x="432124" y="159093"/>
                  </a:lnTo>
                  <a:lnTo>
                    <a:pt x="429199" y="146727"/>
                  </a:lnTo>
                  <a:lnTo>
                    <a:pt x="425026" y="134418"/>
                  </a:lnTo>
                  <a:lnTo>
                    <a:pt x="419440" y="122395"/>
                  </a:lnTo>
                  <a:lnTo>
                    <a:pt x="412569" y="110711"/>
                  </a:lnTo>
                  <a:lnTo>
                    <a:pt x="404660" y="99331"/>
                  </a:lnTo>
                  <a:lnTo>
                    <a:pt x="395969" y="88195"/>
                  </a:lnTo>
                  <a:lnTo>
                    <a:pt x="386710" y="77242"/>
                  </a:lnTo>
                  <a:lnTo>
                    <a:pt x="377050" y="66421"/>
                  </a:lnTo>
                  <a:lnTo>
                    <a:pt x="367107" y="55697"/>
                  </a:lnTo>
                  <a:lnTo>
                    <a:pt x="356805" y="45205"/>
                  </a:lnTo>
                  <a:lnTo>
                    <a:pt x="345896" y="35234"/>
                  </a:lnTo>
                  <a:lnTo>
                    <a:pt x="334290" y="25906"/>
                  </a:lnTo>
                  <a:lnTo>
                    <a:pt x="321883" y="17507"/>
                  </a:lnTo>
                  <a:lnTo>
                    <a:pt x="308491" y="10544"/>
                  </a:lnTo>
                  <a:lnTo>
                    <a:pt x="294112" y="5169"/>
                  </a:lnTo>
                  <a:lnTo>
                    <a:pt x="279048" y="1543"/>
                  </a:lnTo>
                  <a:lnTo>
                    <a:pt x="263791" y="0"/>
                  </a:lnTo>
                  <a:lnTo>
                    <a:pt x="248646" y="514"/>
                  </a:lnTo>
                  <a:lnTo>
                    <a:pt x="233885" y="2621"/>
                  </a:lnTo>
                  <a:lnTo>
                    <a:pt x="219820" y="5627"/>
                  </a:lnTo>
                  <a:lnTo>
                    <a:pt x="206551" y="9054"/>
                  </a:lnTo>
                  <a:lnTo>
                    <a:pt x="194167" y="12808"/>
                  </a:lnTo>
                  <a:lnTo>
                    <a:pt x="182834" y="17079"/>
                  </a:lnTo>
                  <a:lnTo>
                    <a:pt x="172536" y="21954"/>
                  </a:lnTo>
                  <a:lnTo>
                    <a:pt x="162957" y="27551"/>
                  </a:lnTo>
                  <a:lnTo>
                    <a:pt x="153596" y="34072"/>
                  </a:lnTo>
                  <a:lnTo>
                    <a:pt x="144148" y="41539"/>
                  </a:lnTo>
                  <a:lnTo>
                    <a:pt x="134665" y="49827"/>
                  </a:lnTo>
                  <a:lnTo>
                    <a:pt x="125444" y="58761"/>
                  </a:lnTo>
                  <a:lnTo>
                    <a:pt x="116643" y="68182"/>
                  </a:lnTo>
                  <a:lnTo>
                    <a:pt x="108105" y="78116"/>
                  </a:lnTo>
                  <a:lnTo>
                    <a:pt x="99460" y="88770"/>
                  </a:lnTo>
                  <a:lnTo>
                    <a:pt x="90504" y="100193"/>
                  </a:lnTo>
                  <a:lnTo>
                    <a:pt x="81524" y="112134"/>
                  </a:lnTo>
                  <a:lnTo>
                    <a:pt x="73175" y="124150"/>
                  </a:lnTo>
                  <a:lnTo>
                    <a:pt x="65781" y="135974"/>
                  </a:lnTo>
                  <a:lnTo>
                    <a:pt x="59342" y="147523"/>
                  </a:lnTo>
                  <a:lnTo>
                    <a:pt x="53709" y="158811"/>
                  </a:lnTo>
                  <a:lnTo>
                    <a:pt x="48698" y="169885"/>
                  </a:lnTo>
                  <a:lnTo>
                    <a:pt x="44146" y="180797"/>
                  </a:lnTo>
                  <a:lnTo>
                    <a:pt x="39921" y="191590"/>
                  </a:lnTo>
                  <a:lnTo>
                    <a:pt x="35924" y="202301"/>
                  </a:lnTo>
                  <a:lnTo>
                    <a:pt x="32085" y="212952"/>
                  </a:lnTo>
                  <a:lnTo>
                    <a:pt x="28353" y="223564"/>
                  </a:lnTo>
                  <a:lnTo>
                    <a:pt x="24694" y="234149"/>
                  </a:lnTo>
                  <a:lnTo>
                    <a:pt x="21084" y="244715"/>
                  </a:lnTo>
                  <a:lnTo>
                    <a:pt x="17507" y="255269"/>
                  </a:lnTo>
                  <a:lnTo>
                    <a:pt x="13958" y="265819"/>
                  </a:lnTo>
                  <a:lnTo>
                    <a:pt x="10591" y="276531"/>
                  </a:lnTo>
                  <a:lnTo>
                    <a:pt x="7710" y="287716"/>
                  </a:lnTo>
                  <a:lnTo>
                    <a:pt x="5440" y="299512"/>
                  </a:lnTo>
                  <a:lnTo>
                    <a:pt x="3748" y="312215"/>
                  </a:lnTo>
                  <a:lnTo>
                    <a:pt x="2529" y="326338"/>
                  </a:lnTo>
                  <a:lnTo>
                    <a:pt x="1671" y="342031"/>
                  </a:lnTo>
                  <a:lnTo>
                    <a:pt x="1077" y="359130"/>
                  </a:lnTo>
                  <a:lnTo>
                    <a:pt x="671" y="377357"/>
                  </a:lnTo>
                  <a:lnTo>
                    <a:pt x="394" y="396432"/>
                  </a:lnTo>
                  <a:lnTo>
                    <a:pt x="207" y="416120"/>
                  </a:lnTo>
                  <a:lnTo>
                    <a:pt x="81" y="436242"/>
                  </a:lnTo>
                  <a:lnTo>
                    <a:pt x="0" y="456664"/>
                  </a:lnTo>
                  <a:lnTo>
                    <a:pt x="117" y="477292"/>
                  </a:lnTo>
                  <a:lnTo>
                    <a:pt x="727" y="498060"/>
                  </a:lnTo>
                  <a:lnTo>
                    <a:pt x="1951" y="518914"/>
                  </a:lnTo>
                  <a:lnTo>
                    <a:pt x="3587" y="539496"/>
                  </a:lnTo>
                  <a:lnTo>
                    <a:pt x="5223" y="559169"/>
                  </a:lnTo>
                  <a:lnTo>
                    <a:pt x="6628" y="577666"/>
                  </a:lnTo>
                  <a:lnTo>
                    <a:pt x="8061" y="595206"/>
                  </a:lnTo>
                  <a:lnTo>
                    <a:pt x="10162" y="612293"/>
                  </a:lnTo>
                  <a:lnTo>
                    <a:pt x="13245" y="629269"/>
                  </a:lnTo>
                  <a:lnTo>
                    <a:pt x="17299" y="646131"/>
                  </a:lnTo>
                  <a:lnTo>
                    <a:pt x="22170" y="662619"/>
                  </a:lnTo>
                  <a:lnTo>
                    <a:pt x="27677" y="678605"/>
                  </a:lnTo>
                  <a:lnTo>
                    <a:pt x="33817" y="694106"/>
                  </a:lnTo>
                  <a:lnTo>
                    <a:pt x="40761" y="709200"/>
                  </a:lnTo>
                  <a:lnTo>
                    <a:pt x="48537" y="723974"/>
                  </a:lnTo>
                  <a:lnTo>
                    <a:pt x="56876" y="738183"/>
                  </a:lnTo>
                  <a:lnTo>
                    <a:pt x="65318" y="751280"/>
                  </a:lnTo>
                  <a:lnTo>
                    <a:pt x="73594" y="763052"/>
                  </a:lnTo>
                  <a:lnTo>
                    <a:pt x="81777" y="773602"/>
                  </a:lnTo>
                  <a:lnTo>
                    <a:pt x="90185" y="783157"/>
                  </a:lnTo>
                  <a:lnTo>
                    <a:pt x="98994" y="791948"/>
                  </a:lnTo>
                  <a:lnTo>
                    <a:pt x="108386" y="799853"/>
                  </a:lnTo>
                  <a:lnTo>
                    <a:pt x="118609" y="806419"/>
                  </a:lnTo>
                  <a:lnTo>
                    <a:pt x="129710" y="811495"/>
                  </a:lnTo>
                  <a:lnTo>
                    <a:pt x="141421" y="814905"/>
                  </a:lnTo>
                  <a:lnTo>
                    <a:pt x="153275" y="816295"/>
                  </a:lnTo>
                  <a:lnTo>
                    <a:pt x="164981" y="815671"/>
                  </a:lnTo>
                  <a:lnTo>
                    <a:pt x="176280" y="813320"/>
                  </a:lnTo>
                  <a:lnTo>
                    <a:pt x="186868" y="809615"/>
                  </a:lnTo>
                  <a:lnTo>
                    <a:pt x="196658" y="804901"/>
                  </a:lnTo>
                  <a:lnTo>
                    <a:pt x="205893" y="799299"/>
                  </a:lnTo>
                  <a:lnTo>
                    <a:pt x="215023" y="792717"/>
                  </a:lnTo>
                  <a:lnTo>
                    <a:pt x="224319" y="785175"/>
                  </a:lnTo>
                  <a:lnTo>
                    <a:pt x="233871" y="776653"/>
                  </a:lnTo>
                  <a:lnTo>
                    <a:pt x="243670" y="767023"/>
                  </a:lnTo>
                  <a:lnTo>
                    <a:pt x="253669" y="756323"/>
                  </a:lnTo>
                  <a:lnTo>
                    <a:pt x="263655" y="744883"/>
                  </a:lnTo>
                  <a:lnTo>
                    <a:pt x="273280" y="733212"/>
                  </a:lnTo>
                  <a:lnTo>
                    <a:pt x="282380" y="721627"/>
                  </a:lnTo>
                  <a:lnTo>
                    <a:pt x="290964" y="710410"/>
                  </a:lnTo>
                  <a:lnTo>
                    <a:pt x="299115" y="699877"/>
                  </a:lnTo>
                  <a:lnTo>
                    <a:pt x="306934" y="690119"/>
                  </a:lnTo>
                  <a:lnTo>
                    <a:pt x="314507" y="680735"/>
                  </a:lnTo>
                  <a:lnTo>
                    <a:pt x="321906" y="670974"/>
                  </a:lnTo>
                  <a:lnTo>
                    <a:pt x="329180" y="660435"/>
                  </a:lnTo>
                  <a:lnTo>
                    <a:pt x="336201" y="649064"/>
                  </a:lnTo>
                  <a:lnTo>
                    <a:pt x="342690" y="636974"/>
                  </a:lnTo>
                  <a:lnTo>
                    <a:pt x="348540" y="624318"/>
                  </a:lnTo>
                  <a:lnTo>
                    <a:pt x="353959" y="611243"/>
                  </a:lnTo>
                  <a:lnTo>
                    <a:pt x="359366" y="597867"/>
                  </a:lnTo>
                  <a:lnTo>
                    <a:pt x="365001" y="584280"/>
                  </a:lnTo>
                  <a:lnTo>
                    <a:pt x="370771" y="570548"/>
                  </a:lnTo>
                  <a:lnTo>
                    <a:pt x="376344" y="556717"/>
                  </a:lnTo>
                  <a:lnTo>
                    <a:pt x="381539" y="542822"/>
                  </a:lnTo>
                  <a:lnTo>
                    <a:pt x="386333" y="529050"/>
                  </a:lnTo>
                  <a:lnTo>
                    <a:pt x="390778" y="515722"/>
                  </a:lnTo>
                  <a:lnTo>
                    <a:pt x="394952" y="502975"/>
                  </a:lnTo>
                  <a:lnTo>
                    <a:pt x="398925" y="490618"/>
                  </a:lnTo>
                  <a:lnTo>
                    <a:pt x="402753" y="478247"/>
                  </a:lnTo>
                  <a:lnTo>
                    <a:pt x="406474" y="465624"/>
                  </a:lnTo>
                  <a:lnTo>
                    <a:pt x="409958" y="452687"/>
                  </a:lnTo>
                  <a:lnTo>
                    <a:pt x="412919" y="439463"/>
                  </a:lnTo>
                  <a:lnTo>
                    <a:pt x="415246" y="426006"/>
                  </a:lnTo>
                  <a:lnTo>
                    <a:pt x="417148" y="412376"/>
                  </a:lnTo>
                  <a:lnTo>
                    <a:pt x="419039" y="398618"/>
                  </a:lnTo>
                  <a:lnTo>
                    <a:pt x="421162" y="384773"/>
                  </a:lnTo>
                  <a:lnTo>
                    <a:pt x="423419" y="370866"/>
                  </a:lnTo>
                  <a:lnTo>
                    <a:pt x="425481" y="356916"/>
                  </a:lnTo>
                  <a:lnTo>
                    <a:pt x="427165" y="342937"/>
                  </a:lnTo>
                  <a:lnTo>
                    <a:pt x="428448" y="328939"/>
                  </a:lnTo>
                  <a:lnTo>
                    <a:pt x="429384" y="314927"/>
                  </a:lnTo>
                  <a:lnTo>
                    <a:pt x="430044" y="300912"/>
                  </a:lnTo>
                  <a:lnTo>
                    <a:pt x="430333" y="287058"/>
                  </a:lnTo>
                  <a:lnTo>
                    <a:pt x="430003" y="273676"/>
                  </a:lnTo>
                  <a:lnTo>
                    <a:pt x="428965" y="260965"/>
                  </a:lnTo>
                  <a:lnTo>
                    <a:pt x="427211" y="251281"/>
                  </a:lnTo>
                  <a:lnTo>
                    <a:pt x="425195" y="247992"/>
                  </a:lnTo>
                  <a:lnTo>
                    <a:pt x="423662" y="250845"/>
                  </a:lnTo>
                  <a:lnTo>
                    <a:pt x="422664" y="258338"/>
                  </a:lnTo>
                  <a:lnTo>
                    <a:pt x="422040" y="268923"/>
                  </a:lnTo>
                  <a:lnTo>
                    <a:pt x="421651" y="281260"/>
                  </a:lnTo>
                  <a:lnTo>
                    <a:pt x="421411" y="294500"/>
                  </a:lnTo>
                  <a:lnTo>
                    <a:pt x="421429" y="308349"/>
                  </a:lnTo>
                  <a:lnTo>
                    <a:pt x="421978" y="322880"/>
                  </a:lnTo>
                  <a:lnTo>
                    <a:pt x="423163" y="338112"/>
                  </a:lnTo>
                  <a:lnTo>
                    <a:pt x="424773" y="353956"/>
                  </a:lnTo>
                  <a:lnTo>
                    <a:pt x="426394" y="370288"/>
                  </a:lnTo>
                  <a:lnTo>
                    <a:pt x="427783" y="386982"/>
                  </a:lnTo>
                  <a:lnTo>
                    <a:pt x="429037" y="403771"/>
                  </a:lnTo>
                  <a:lnTo>
                    <a:pt x="430485" y="420270"/>
                  </a:lnTo>
                  <a:lnTo>
                    <a:pt x="432316" y="436292"/>
                  </a:lnTo>
                  <a:lnTo>
                    <a:pt x="434716" y="451830"/>
                  </a:lnTo>
                  <a:lnTo>
                    <a:pt x="437938" y="466958"/>
                  </a:lnTo>
                  <a:lnTo>
                    <a:pt x="442037" y="481762"/>
                  </a:lnTo>
                  <a:lnTo>
                    <a:pt x="446909" y="496163"/>
                  </a:lnTo>
                  <a:lnTo>
                    <a:pt x="452397" y="509920"/>
                  </a:lnTo>
                  <a:lnTo>
                    <a:pt x="458346" y="522960"/>
                  </a:lnTo>
                  <a:lnTo>
                    <a:pt x="464626" y="535515"/>
                  </a:lnTo>
                  <a:lnTo>
                    <a:pt x="471141" y="548019"/>
                  </a:lnTo>
                  <a:lnTo>
                    <a:pt x="477819" y="560727"/>
                  </a:lnTo>
                  <a:lnTo>
                    <a:pt x="484606" y="573551"/>
                  </a:lnTo>
                  <a:lnTo>
                    <a:pt x="491470" y="586167"/>
                  </a:lnTo>
                  <a:lnTo>
                    <a:pt x="498389" y="598392"/>
                  </a:lnTo>
                  <a:lnTo>
                    <a:pt x="505511" y="610042"/>
                  </a:lnTo>
                  <a:lnTo>
                    <a:pt x="513131" y="620867"/>
                  </a:lnTo>
                  <a:lnTo>
                    <a:pt x="521368" y="630811"/>
                  </a:lnTo>
                  <a:lnTo>
                    <a:pt x="530019" y="639980"/>
                  </a:lnTo>
                  <a:lnTo>
                    <a:pt x="538672" y="648532"/>
                  </a:lnTo>
                  <a:lnTo>
                    <a:pt x="547089" y="656619"/>
                  </a:lnTo>
                  <a:lnTo>
                    <a:pt x="555368" y="664204"/>
                  </a:lnTo>
                  <a:lnTo>
                    <a:pt x="563838" y="671079"/>
                  </a:lnTo>
                  <a:lnTo>
                    <a:pt x="572686" y="677188"/>
                  </a:lnTo>
                  <a:lnTo>
                    <a:pt x="581934" y="682612"/>
                  </a:lnTo>
                  <a:lnTo>
                    <a:pt x="591528" y="687490"/>
                  </a:lnTo>
                  <a:lnTo>
                    <a:pt x="601398" y="691954"/>
                  </a:lnTo>
                  <a:lnTo>
                    <a:pt x="611637" y="695952"/>
                  </a:lnTo>
                  <a:lnTo>
                    <a:pt x="622496" y="699265"/>
                  </a:lnTo>
                  <a:lnTo>
                    <a:pt x="634057" y="701823"/>
                  </a:lnTo>
                  <a:lnTo>
                    <a:pt x="646091" y="703541"/>
                  </a:lnTo>
                  <a:lnTo>
                    <a:pt x="658169" y="704245"/>
                  </a:lnTo>
                  <a:lnTo>
                    <a:pt x="670025" y="703939"/>
                  </a:lnTo>
                  <a:lnTo>
                    <a:pt x="681323" y="702731"/>
                  </a:lnTo>
                  <a:lnTo>
                    <a:pt x="692793" y="700522"/>
                  </a:lnTo>
                  <a:lnTo>
                    <a:pt x="706554" y="696000"/>
                  </a:lnTo>
                  <a:lnTo>
                    <a:pt x="726292" y="686988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22544" y="4087228"/>
              <a:ext cx="587919" cy="714778"/>
            </a:xfrm>
            <a:custGeom>
              <a:avLst/>
              <a:gdLst/>
              <a:ahLst/>
              <a:cxnLst/>
              <a:rect l="0" t="0" r="0" b="0"/>
              <a:pathLst>
                <a:path w="587919" h="714778">
                  <a:moveTo>
                    <a:pt x="20897" y="105285"/>
                  </a:moveTo>
                  <a:lnTo>
                    <a:pt x="17963" y="114220"/>
                  </a:lnTo>
                  <a:lnTo>
                    <a:pt x="15181" y="123847"/>
                  </a:lnTo>
                  <a:lnTo>
                    <a:pt x="12286" y="135139"/>
                  </a:lnTo>
                  <a:lnTo>
                    <a:pt x="9419" y="147980"/>
                  </a:lnTo>
                  <a:lnTo>
                    <a:pt x="6902" y="162107"/>
                  </a:lnTo>
                  <a:lnTo>
                    <a:pt x="4892" y="177228"/>
                  </a:lnTo>
                  <a:lnTo>
                    <a:pt x="3379" y="192916"/>
                  </a:lnTo>
                  <a:lnTo>
                    <a:pt x="2284" y="208657"/>
                  </a:lnTo>
                  <a:lnTo>
                    <a:pt x="1511" y="224165"/>
                  </a:lnTo>
                  <a:lnTo>
                    <a:pt x="975" y="239524"/>
                  </a:lnTo>
                  <a:lnTo>
                    <a:pt x="607" y="255062"/>
                  </a:lnTo>
                  <a:lnTo>
                    <a:pt x="356" y="270969"/>
                  </a:lnTo>
                  <a:lnTo>
                    <a:pt x="187" y="287433"/>
                  </a:lnTo>
                  <a:lnTo>
                    <a:pt x="72" y="304712"/>
                  </a:lnTo>
                  <a:lnTo>
                    <a:pt x="0" y="322857"/>
                  </a:lnTo>
                  <a:lnTo>
                    <a:pt x="122" y="341603"/>
                  </a:lnTo>
                  <a:lnTo>
                    <a:pt x="735" y="360488"/>
                  </a:lnTo>
                  <a:lnTo>
                    <a:pt x="1961" y="379229"/>
                  </a:lnTo>
                  <a:lnTo>
                    <a:pt x="3599" y="397899"/>
                  </a:lnTo>
                  <a:lnTo>
                    <a:pt x="5236" y="416805"/>
                  </a:lnTo>
                  <a:lnTo>
                    <a:pt x="6637" y="436104"/>
                  </a:lnTo>
                  <a:lnTo>
                    <a:pt x="7898" y="455319"/>
                  </a:lnTo>
                  <a:lnTo>
                    <a:pt x="9351" y="473469"/>
                  </a:lnTo>
                  <a:lnTo>
                    <a:pt x="11185" y="490093"/>
                  </a:lnTo>
                  <a:lnTo>
                    <a:pt x="13587" y="505545"/>
                  </a:lnTo>
                  <a:lnTo>
                    <a:pt x="16810" y="520683"/>
                  </a:lnTo>
                  <a:lnTo>
                    <a:pt x="20910" y="536051"/>
                  </a:lnTo>
                  <a:lnTo>
                    <a:pt x="25783" y="551681"/>
                  </a:lnTo>
                  <a:lnTo>
                    <a:pt x="31271" y="567268"/>
                  </a:lnTo>
                  <a:lnTo>
                    <a:pt x="37220" y="582609"/>
                  </a:lnTo>
                  <a:lnTo>
                    <a:pt x="43502" y="597488"/>
                  </a:lnTo>
                  <a:lnTo>
                    <a:pt x="50017" y="611626"/>
                  </a:lnTo>
                  <a:lnTo>
                    <a:pt x="56698" y="624942"/>
                  </a:lnTo>
                  <a:lnTo>
                    <a:pt x="63659" y="637356"/>
                  </a:lnTo>
                  <a:lnTo>
                    <a:pt x="71171" y="648707"/>
                  </a:lnTo>
                  <a:lnTo>
                    <a:pt x="79339" y="659013"/>
                  </a:lnTo>
                  <a:lnTo>
                    <a:pt x="88113" y="668427"/>
                  </a:lnTo>
                  <a:lnTo>
                    <a:pt x="97382" y="677145"/>
                  </a:lnTo>
                  <a:lnTo>
                    <a:pt x="107031" y="685338"/>
                  </a:lnTo>
                  <a:lnTo>
                    <a:pt x="117120" y="692825"/>
                  </a:lnTo>
                  <a:lnTo>
                    <a:pt x="127878" y="699102"/>
                  </a:lnTo>
                  <a:lnTo>
                    <a:pt x="139379" y="703991"/>
                  </a:lnTo>
                  <a:lnTo>
                    <a:pt x="151714" y="707613"/>
                  </a:lnTo>
                  <a:lnTo>
                    <a:pt x="165057" y="710210"/>
                  </a:lnTo>
                  <a:lnTo>
                    <a:pt x="179403" y="712030"/>
                  </a:lnTo>
                  <a:lnTo>
                    <a:pt x="194444" y="713290"/>
                  </a:lnTo>
                  <a:lnTo>
                    <a:pt x="209686" y="714151"/>
                  </a:lnTo>
                  <a:lnTo>
                    <a:pt x="224826" y="714728"/>
                  </a:lnTo>
                  <a:lnTo>
                    <a:pt x="239753" y="714777"/>
                  </a:lnTo>
                  <a:lnTo>
                    <a:pt x="254462" y="713747"/>
                  </a:lnTo>
                  <a:lnTo>
                    <a:pt x="268986" y="711419"/>
                  </a:lnTo>
                  <a:lnTo>
                    <a:pt x="283367" y="707888"/>
                  </a:lnTo>
                  <a:lnTo>
                    <a:pt x="297643" y="703375"/>
                  </a:lnTo>
                  <a:lnTo>
                    <a:pt x="311845" y="698117"/>
                  </a:lnTo>
                  <a:lnTo>
                    <a:pt x="325994" y="692316"/>
                  </a:lnTo>
                  <a:lnTo>
                    <a:pt x="340108" y="686131"/>
                  </a:lnTo>
                  <a:lnTo>
                    <a:pt x="354192" y="679678"/>
                  </a:lnTo>
                  <a:lnTo>
                    <a:pt x="368091" y="673043"/>
                  </a:lnTo>
                  <a:lnTo>
                    <a:pt x="381504" y="666281"/>
                  </a:lnTo>
                  <a:lnTo>
                    <a:pt x="394308" y="659431"/>
                  </a:lnTo>
                  <a:lnTo>
                    <a:pt x="406704" y="652356"/>
                  </a:lnTo>
                  <a:lnTo>
                    <a:pt x="419100" y="644766"/>
                  </a:lnTo>
                  <a:lnTo>
                    <a:pt x="431736" y="636542"/>
                  </a:lnTo>
                  <a:lnTo>
                    <a:pt x="444511" y="627559"/>
                  </a:lnTo>
                  <a:lnTo>
                    <a:pt x="457095" y="617618"/>
                  </a:lnTo>
                  <a:lnTo>
                    <a:pt x="469298" y="606705"/>
                  </a:lnTo>
                  <a:lnTo>
                    <a:pt x="480934" y="594952"/>
                  </a:lnTo>
                  <a:lnTo>
                    <a:pt x="491748" y="582540"/>
                  </a:lnTo>
                  <a:lnTo>
                    <a:pt x="501682" y="569640"/>
                  </a:lnTo>
                  <a:lnTo>
                    <a:pt x="510673" y="556555"/>
                  </a:lnTo>
                  <a:lnTo>
                    <a:pt x="518575" y="543698"/>
                  </a:lnTo>
                  <a:lnTo>
                    <a:pt x="525415" y="531269"/>
                  </a:lnTo>
                  <a:lnTo>
                    <a:pt x="531519" y="519128"/>
                  </a:lnTo>
                  <a:lnTo>
                    <a:pt x="537394" y="506902"/>
                  </a:lnTo>
                  <a:lnTo>
                    <a:pt x="543347" y="494372"/>
                  </a:lnTo>
                  <a:lnTo>
                    <a:pt x="549332" y="481328"/>
                  </a:lnTo>
                  <a:lnTo>
                    <a:pt x="555050" y="467499"/>
                  </a:lnTo>
                  <a:lnTo>
                    <a:pt x="560342" y="452818"/>
                  </a:lnTo>
                  <a:lnTo>
                    <a:pt x="565201" y="437382"/>
                  </a:lnTo>
                  <a:lnTo>
                    <a:pt x="569690" y="421342"/>
                  </a:lnTo>
                  <a:lnTo>
                    <a:pt x="573889" y="404844"/>
                  </a:lnTo>
                  <a:lnTo>
                    <a:pt x="577708" y="387851"/>
                  </a:lnTo>
                  <a:lnTo>
                    <a:pt x="580900" y="370152"/>
                  </a:lnTo>
                  <a:lnTo>
                    <a:pt x="583382" y="351688"/>
                  </a:lnTo>
                  <a:lnTo>
                    <a:pt x="585219" y="332543"/>
                  </a:lnTo>
                  <a:lnTo>
                    <a:pt x="586535" y="312852"/>
                  </a:lnTo>
                  <a:lnTo>
                    <a:pt x="587453" y="292756"/>
                  </a:lnTo>
                  <a:lnTo>
                    <a:pt x="587918" y="272533"/>
                  </a:lnTo>
                  <a:lnTo>
                    <a:pt x="587706" y="252575"/>
                  </a:lnTo>
                  <a:lnTo>
                    <a:pt x="586754" y="233082"/>
                  </a:lnTo>
                  <a:lnTo>
                    <a:pt x="585301" y="214230"/>
                  </a:lnTo>
                  <a:lnTo>
                    <a:pt x="583787" y="196257"/>
                  </a:lnTo>
                  <a:lnTo>
                    <a:pt x="582470" y="179208"/>
                  </a:lnTo>
                  <a:lnTo>
                    <a:pt x="581265" y="163130"/>
                  </a:lnTo>
                  <a:lnTo>
                    <a:pt x="579849" y="148164"/>
                  </a:lnTo>
                  <a:lnTo>
                    <a:pt x="578045" y="134274"/>
                  </a:lnTo>
                  <a:lnTo>
                    <a:pt x="575833" y="121130"/>
                  </a:lnTo>
                  <a:lnTo>
                    <a:pt x="573269" y="108222"/>
                  </a:lnTo>
                  <a:lnTo>
                    <a:pt x="570430" y="95240"/>
                  </a:lnTo>
                  <a:lnTo>
                    <a:pt x="567387" y="82231"/>
                  </a:lnTo>
                  <a:lnTo>
                    <a:pt x="564198" y="69489"/>
                  </a:lnTo>
                  <a:lnTo>
                    <a:pt x="560913" y="57185"/>
                  </a:lnTo>
                  <a:lnTo>
                    <a:pt x="557713" y="45582"/>
                  </a:lnTo>
                  <a:lnTo>
                    <a:pt x="554604" y="33877"/>
                  </a:lnTo>
                  <a:lnTo>
                    <a:pt x="551315" y="19922"/>
                  </a:lnTo>
                  <a:lnTo>
                    <a:pt x="547322" y="0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91006" y="3996013"/>
              <a:ext cx="760384" cy="986138"/>
            </a:xfrm>
            <a:custGeom>
              <a:avLst/>
              <a:gdLst/>
              <a:ahLst/>
              <a:cxnLst/>
              <a:rect l="0" t="0" r="0" b="0"/>
              <a:pathLst>
                <a:path w="760384" h="986138">
                  <a:moveTo>
                    <a:pt x="224799" y="3887"/>
                  </a:moveTo>
                  <a:lnTo>
                    <a:pt x="213885" y="2104"/>
                  </a:lnTo>
                  <a:lnTo>
                    <a:pt x="199911" y="575"/>
                  </a:lnTo>
                  <a:lnTo>
                    <a:pt x="185916" y="0"/>
                  </a:lnTo>
                  <a:lnTo>
                    <a:pt x="171908" y="396"/>
                  </a:lnTo>
                  <a:lnTo>
                    <a:pt x="157889" y="1798"/>
                  </a:lnTo>
                  <a:lnTo>
                    <a:pt x="143864" y="4334"/>
                  </a:lnTo>
                  <a:lnTo>
                    <a:pt x="129843" y="7966"/>
                  </a:lnTo>
                  <a:lnTo>
                    <a:pt x="116157" y="12522"/>
                  </a:lnTo>
                  <a:lnTo>
                    <a:pt x="103419" y="17797"/>
                  </a:lnTo>
                  <a:lnTo>
                    <a:pt x="91890" y="23606"/>
                  </a:lnTo>
                  <a:lnTo>
                    <a:pt x="81505" y="29963"/>
                  </a:lnTo>
                  <a:lnTo>
                    <a:pt x="72061" y="37062"/>
                  </a:lnTo>
                  <a:lnTo>
                    <a:pt x="63341" y="44949"/>
                  </a:lnTo>
                  <a:lnTo>
                    <a:pt x="55313" y="53534"/>
                  </a:lnTo>
                  <a:lnTo>
                    <a:pt x="48133" y="62674"/>
                  </a:lnTo>
                  <a:lnTo>
                    <a:pt x="41816" y="72232"/>
                  </a:lnTo>
                  <a:lnTo>
                    <a:pt x="36250" y="82091"/>
                  </a:lnTo>
                  <a:lnTo>
                    <a:pt x="31277" y="92162"/>
                  </a:lnTo>
                  <a:lnTo>
                    <a:pt x="26745" y="102380"/>
                  </a:lnTo>
                  <a:lnTo>
                    <a:pt x="22531" y="112699"/>
                  </a:lnTo>
                  <a:lnTo>
                    <a:pt x="18541" y="123087"/>
                  </a:lnTo>
                  <a:lnTo>
                    <a:pt x="14720" y="133520"/>
                  </a:lnTo>
                  <a:lnTo>
                    <a:pt x="11508" y="143985"/>
                  </a:lnTo>
                  <a:lnTo>
                    <a:pt x="9796" y="154472"/>
                  </a:lnTo>
                  <a:lnTo>
                    <a:pt x="9942" y="164972"/>
                  </a:lnTo>
                  <a:lnTo>
                    <a:pt x="11670" y="175481"/>
                  </a:lnTo>
                  <a:lnTo>
                    <a:pt x="14357" y="185997"/>
                  </a:lnTo>
                  <a:lnTo>
                    <a:pt x="17537" y="196513"/>
                  </a:lnTo>
                  <a:lnTo>
                    <a:pt x="21111" y="206863"/>
                  </a:lnTo>
                  <a:lnTo>
                    <a:pt x="25253" y="216739"/>
                  </a:lnTo>
                  <a:lnTo>
                    <a:pt x="30034" y="226012"/>
                  </a:lnTo>
                  <a:lnTo>
                    <a:pt x="35396" y="234714"/>
                  </a:lnTo>
                  <a:lnTo>
                    <a:pt x="41226" y="242944"/>
                  </a:lnTo>
                  <a:lnTo>
                    <a:pt x="47416" y="250811"/>
                  </a:lnTo>
                  <a:lnTo>
                    <a:pt x="54031" y="258248"/>
                  </a:lnTo>
                  <a:lnTo>
                    <a:pt x="61305" y="265024"/>
                  </a:lnTo>
                  <a:lnTo>
                    <a:pt x="69314" y="271069"/>
                  </a:lnTo>
                  <a:lnTo>
                    <a:pt x="78150" y="276621"/>
                  </a:lnTo>
                  <a:lnTo>
                    <a:pt x="87992" y="282117"/>
                  </a:lnTo>
                  <a:lnTo>
                    <a:pt x="98834" y="287813"/>
                  </a:lnTo>
                  <a:lnTo>
                    <a:pt x="110369" y="293623"/>
                  </a:lnTo>
                  <a:lnTo>
                    <a:pt x="122104" y="299224"/>
                  </a:lnTo>
                  <a:lnTo>
                    <a:pt x="133736" y="304437"/>
                  </a:lnTo>
                  <a:lnTo>
                    <a:pt x="145154" y="309242"/>
                  </a:lnTo>
                  <a:lnTo>
                    <a:pt x="156354" y="313696"/>
                  </a:lnTo>
                  <a:lnTo>
                    <a:pt x="167374" y="317880"/>
                  </a:lnTo>
                  <a:lnTo>
                    <a:pt x="178419" y="322029"/>
                  </a:lnTo>
                  <a:lnTo>
                    <a:pt x="189834" y="326508"/>
                  </a:lnTo>
                  <a:lnTo>
                    <a:pt x="201775" y="331485"/>
                  </a:lnTo>
                  <a:lnTo>
                    <a:pt x="214068" y="336795"/>
                  </a:lnTo>
                  <a:lnTo>
                    <a:pt x="226320" y="342052"/>
                  </a:lnTo>
                  <a:lnTo>
                    <a:pt x="238302" y="347032"/>
                  </a:lnTo>
                  <a:lnTo>
                    <a:pt x="249957" y="351679"/>
                  </a:lnTo>
                  <a:lnTo>
                    <a:pt x="261316" y="356027"/>
                  </a:lnTo>
                  <a:lnTo>
                    <a:pt x="272443" y="360135"/>
                  </a:lnTo>
                  <a:lnTo>
                    <a:pt x="283560" y="364062"/>
                  </a:lnTo>
                  <a:lnTo>
                    <a:pt x="295023" y="367860"/>
                  </a:lnTo>
                  <a:lnTo>
                    <a:pt x="306995" y="371567"/>
                  </a:lnTo>
                  <a:lnTo>
                    <a:pt x="319309" y="375211"/>
                  </a:lnTo>
                  <a:lnTo>
                    <a:pt x="331576" y="378810"/>
                  </a:lnTo>
                  <a:lnTo>
                    <a:pt x="343571" y="382380"/>
                  </a:lnTo>
                  <a:lnTo>
                    <a:pt x="355406" y="385931"/>
                  </a:lnTo>
                  <a:lnTo>
                    <a:pt x="367419" y="389468"/>
                  </a:lnTo>
                  <a:lnTo>
                    <a:pt x="379793" y="392995"/>
                  </a:lnTo>
                  <a:lnTo>
                    <a:pt x="392391" y="396516"/>
                  </a:lnTo>
                  <a:lnTo>
                    <a:pt x="404855" y="400035"/>
                  </a:lnTo>
                  <a:lnTo>
                    <a:pt x="416988" y="403554"/>
                  </a:lnTo>
                  <a:lnTo>
                    <a:pt x="428915" y="407241"/>
                  </a:lnTo>
                  <a:lnTo>
                    <a:pt x="440990" y="411400"/>
                  </a:lnTo>
                  <a:lnTo>
                    <a:pt x="453410" y="416165"/>
                  </a:lnTo>
                  <a:lnTo>
                    <a:pt x="466210" y="421501"/>
                  </a:lnTo>
                  <a:lnTo>
                    <a:pt x="479341" y="427308"/>
                  </a:lnTo>
                  <a:lnTo>
                    <a:pt x="492730" y="433469"/>
                  </a:lnTo>
                  <a:lnTo>
                    <a:pt x="506146" y="439725"/>
                  </a:lnTo>
                  <a:lnTo>
                    <a:pt x="519227" y="445690"/>
                  </a:lnTo>
                  <a:lnTo>
                    <a:pt x="531796" y="451185"/>
                  </a:lnTo>
                  <a:lnTo>
                    <a:pt x="543693" y="456366"/>
                  </a:lnTo>
                  <a:lnTo>
                    <a:pt x="554690" y="461611"/>
                  </a:lnTo>
                  <a:lnTo>
                    <a:pt x="564758" y="467143"/>
                  </a:lnTo>
                  <a:lnTo>
                    <a:pt x="574181" y="473012"/>
                  </a:lnTo>
                  <a:lnTo>
                    <a:pt x="583437" y="479186"/>
                  </a:lnTo>
                  <a:lnTo>
                    <a:pt x="592814" y="485602"/>
                  </a:lnTo>
                  <a:lnTo>
                    <a:pt x="602251" y="492199"/>
                  </a:lnTo>
                  <a:lnTo>
                    <a:pt x="611439" y="498927"/>
                  </a:lnTo>
                  <a:lnTo>
                    <a:pt x="620219" y="505752"/>
                  </a:lnTo>
                  <a:lnTo>
                    <a:pt x="628743" y="512809"/>
                  </a:lnTo>
                  <a:lnTo>
                    <a:pt x="637378" y="520385"/>
                  </a:lnTo>
                  <a:lnTo>
                    <a:pt x="646332" y="528596"/>
                  </a:lnTo>
                  <a:lnTo>
                    <a:pt x="655481" y="537399"/>
                  </a:lnTo>
                  <a:lnTo>
                    <a:pt x="664476" y="546688"/>
                  </a:lnTo>
                  <a:lnTo>
                    <a:pt x="673122" y="556349"/>
                  </a:lnTo>
                  <a:lnTo>
                    <a:pt x="681385" y="566446"/>
                  </a:lnTo>
                  <a:lnTo>
                    <a:pt x="689314" y="577210"/>
                  </a:lnTo>
                  <a:lnTo>
                    <a:pt x="696979" y="588711"/>
                  </a:lnTo>
                  <a:lnTo>
                    <a:pt x="704449" y="600875"/>
                  </a:lnTo>
                  <a:lnTo>
                    <a:pt x="711779" y="613572"/>
                  </a:lnTo>
                  <a:lnTo>
                    <a:pt x="719005" y="626666"/>
                  </a:lnTo>
                  <a:lnTo>
                    <a:pt x="725995" y="639883"/>
                  </a:lnTo>
                  <a:lnTo>
                    <a:pt x="732462" y="652829"/>
                  </a:lnTo>
                  <a:lnTo>
                    <a:pt x="738294" y="665317"/>
                  </a:lnTo>
                  <a:lnTo>
                    <a:pt x="743530" y="677499"/>
                  </a:lnTo>
                  <a:lnTo>
                    <a:pt x="748282" y="689752"/>
                  </a:lnTo>
                  <a:lnTo>
                    <a:pt x="752656" y="702295"/>
                  </a:lnTo>
                  <a:lnTo>
                    <a:pt x="756424" y="715179"/>
                  </a:lnTo>
                  <a:lnTo>
                    <a:pt x="759051" y="728367"/>
                  </a:lnTo>
                  <a:lnTo>
                    <a:pt x="760335" y="741795"/>
                  </a:lnTo>
                  <a:lnTo>
                    <a:pt x="760383" y="755236"/>
                  </a:lnTo>
                  <a:lnTo>
                    <a:pt x="759428" y="768334"/>
                  </a:lnTo>
                  <a:lnTo>
                    <a:pt x="757707" y="780920"/>
                  </a:lnTo>
                  <a:lnTo>
                    <a:pt x="755264" y="792997"/>
                  </a:lnTo>
                  <a:lnTo>
                    <a:pt x="751955" y="804647"/>
                  </a:lnTo>
                  <a:lnTo>
                    <a:pt x="747769" y="815964"/>
                  </a:lnTo>
                  <a:lnTo>
                    <a:pt x="742824" y="826869"/>
                  </a:lnTo>
                  <a:lnTo>
                    <a:pt x="737280" y="837127"/>
                  </a:lnTo>
                  <a:lnTo>
                    <a:pt x="731287" y="846659"/>
                  </a:lnTo>
                  <a:lnTo>
                    <a:pt x="724804" y="855536"/>
                  </a:lnTo>
                  <a:lnTo>
                    <a:pt x="717621" y="863885"/>
                  </a:lnTo>
                  <a:lnTo>
                    <a:pt x="709677" y="871832"/>
                  </a:lnTo>
                  <a:lnTo>
                    <a:pt x="701054" y="879322"/>
                  </a:lnTo>
                  <a:lnTo>
                    <a:pt x="691887" y="886133"/>
                  </a:lnTo>
                  <a:lnTo>
                    <a:pt x="682308" y="892193"/>
                  </a:lnTo>
                  <a:lnTo>
                    <a:pt x="672265" y="897416"/>
                  </a:lnTo>
                  <a:lnTo>
                    <a:pt x="661537" y="901626"/>
                  </a:lnTo>
                  <a:lnTo>
                    <a:pt x="650061" y="904827"/>
                  </a:lnTo>
                  <a:lnTo>
                    <a:pt x="637914" y="907164"/>
                  </a:lnTo>
                  <a:lnTo>
                    <a:pt x="625227" y="908823"/>
                  </a:lnTo>
                  <a:lnTo>
                    <a:pt x="612136" y="909974"/>
                  </a:lnTo>
                  <a:lnTo>
                    <a:pt x="598752" y="910597"/>
                  </a:lnTo>
                  <a:lnTo>
                    <a:pt x="585160" y="910492"/>
                  </a:lnTo>
                  <a:lnTo>
                    <a:pt x="571430" y="909606"/>
                  </a:lnTo>
                  <a:lnTo>
                    <a:pt x="557770" y="908029"/>
                  </a:lnTo>
                  <a:lnTo>
                    <a:pt x="544518" y="905899"/>
                  </a:lnTo>
                  <a:lnTo>
                    <a:pt x="531817" y="903359"/>
                  </a:lnTo>
                  <a:lnTo>
                    <a:pt x="519321" y="900689"/>
                  </a:lnTo>
                  <a:lnTo>
                    <a:pt x="506324" y="898283"/>
                  </a:lnTo>
                  <a:lnTo>
                    <a:pt x="492464" y="896331"/>
                  </a:lnTo>
                  <a:lnTo>
                    <a:pt x="477711" y="894683"/>
                  </a:lnTo>
                  <a:lnTo>
                    <a:pt x="462198" y="892962"/>
                  </a:lnTo>
                  <a:lnTo>
                    <a:pt x="446090" y="890950"/>
                  </a:lnTo>
                  <a:lnTo>
                    <a:pt x="429545" y="888596"/>
                  </a:lnTo>
                  <a:lnTo>
                    <a:pt x="412685" y="885937"/>
                  </a:lnTo>
                  <a:lnTo>
                    <a:pt x="395607" y="883039"/>
                  </a:lnTo>
                  <a:lnTo>
                    <a:pt x="378377" y="880126"/>
                  </a:lnTo>
                  <a:lnTo>
                    <a:pt x="361043" y="877557"/>
                  </a:lnTo>
                  <a:lnTo>
                    <a:pt x="343635" y="875504"/>
                  </a:lnTo>
                  <a:lnTo>
                    <a:pt x="326011" y="874129"/>
                  </a:lnTo>
                  <a:lnTo>
                    <a:pt x="307880" y="873655"/>
                  </a:lnTo>
                  <a:lnTo>
                    <a:pt x="289127" y="874116"/>
                  </a:lnTo>
                  <a:lnTo>
                    <a:pt x="269956" y="875392"/>
                  </a:lnTo>
                  <a:lnTo>
                    <a:pt x="250779" y="877311"/>
                  </a:lnTo>
                  <a:lnTo>
                    <a:pt x="231851" y="879711"/>
                  </a:lnTo>
                  <a:lnTo>
                    <a:pt x="213565" y="882455"/>
                  </a:lnTo>
                  <a:lnTo>
                    <a:pt x="196511" y="885442"/>
                  </a:lnTo>
                  <a:lnTo>
                    <a:pt x="180897" y="888597"/>
                  </a:lnTo>
                  <a:lnTo>
                    <a:pt x="166597" y="891868"/>
                  </a:lnTo>
                  <a:lnTo>
                    <a:pt x="153365" y="895216"/>
                  </a:lnTo>
                  <a:lnTo>
                    <a:pt x="140944" y="898622"/>
                  </a:lnTo>
                  <a:lnTo>
                    <a:pt x="129278" y="902233"/>
                  </a:lnTo>
                  <a:lnTo>
                    <a:pt x="118501" y="906342"/>
                  </a:lnTo>
                  <a:lnTo>
                    <a:pt x="108607" y="911077"/>
                  </a:lnTo>
                  <a:lnTo>
                    <a:pt x="99146" y="916563"/>
                  </a:lnTo>
                  <a:lnTo>
                    <a:pt x="89340" y="923003"/>
                  </a:lnTo>
                  <a:lnTo>
                    <a:pt x="78779" y="930408"/>
                  </a:lnTo>
                  <a:lnTo>
                    <a:pt x="67567" y="938481"/>
                  </a:lnTo>
                  <a:lnTo>
                    <a:pt x="56114" y="946739"/>
                  </a:lnTo>
                  <a:lnTo>
                    <a:pt x="44719" y="954874"/>
                  </a:lnTo>
                  <a:lnTo>
                    <a:pt x="33945" y="962479"/>
                  </a:lnTo>
                  <a:lnTo>
                    <a:pt x="23637" y="969709"/>
                  </a:lnTo>
                  <a:lnTo>
                    <a:pt x="12895" y="977195"/>
                  </a:lnTo>
                  <a:lnTo>
                    <a:pt x="0" y="986137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65472" y="3962451"/>
              <a:ext cx="852251" cy="1026635"/>
            </a:xfrm>
            <a:custGeom>
              <a:avLst/>
              <a:gdLst/>
              <a:ahLst/>
              <a:cxnLst/>
              <a:rect l="0" t="0" r="0" b="0"/>
              <a:pathLst>
                <a:path w="852251" h="1026635">
                  <a:moveTo>
                    <a:pt x="115255" y="409047"/>
                  </a:moveTo>
                  <a:lnTo>
                    <a:pt x="127057" y="409047"/>
                  </a:lnTo>
                  <a:lnTo>
                    <a:pt x="138826" y="409046"/>
                  </a:lnTo>
                  <a:lnTo>
                    <a:pt x="151711" y="409051"/>
                  </a:lnTo>
                  <a:lnTo>
                    <a:pt x="165386" y="409224"/>
                  </a:lnTo>
                  <a:lnTo>
                    <a:pt x="179066" y="409873"/>
                  </a:lnTo>
                  <a:lnTo>
                    <a:pt x="192292" y="411121"/>
                  </a:lnTo>
                  <a:lnTo>
                    <a:pt x="205262" y="412774"/>
                  </a:lnTo>
                  <a:lnTo>
                    <a:pt x="218638" y="414422"/>
                  </a:lnTo>
                  <a:lnTo>
                    <a:pt x="232778" y="415829"/>
                  </a:lnTo>
                  <a:lnTo>
                    <a:pt x="247563" y="417095"/>
                  </a:lnTo>
                  <a:lnTo>
                    <a:pt x="262574" y="418551"/>
                  </a:lnTo>
                  <a:lnTo>
                    <a:pt x="277528" y="420373"/>
                  </a:lnTo>
                  <a:lnTo>
                    <a:pt x="292316" y="422258"/>
                  </a:lnTo>
                  <a:lnTo>
                    <a:pt x="306926" y="423538"/>
                  </a:lnTo>
                  <a:lnTo>
                    <a:pt x="321379" y="423878"/>
                  </a:lnTo>
                  <a:lnTo>
                    <a:pt x="335712" y="423275"/>
                  </a:lnTo>
                  <a:lnTo>
                    <a:pt x="349956" y="421874"/>
                  </a:lnTo>
                  <a:lnTo>
                    <a:pt x="364135" y="419855"/>
                  </a:lnTo>
                  <a:lnTo>
                    <a:pt x="378269" y="417382"/>
                  </a:lnTo>
                  <a:lnTo>
                    <a:pt x="392373" y="414584"/>
                  </a:lnTo>
                  <a:lnTo>
                    <a:pt x="406449" y="411554"/>
                  </a:lnTo>
                  <a:lnTo>
                    <a:pt x="420345" y="408199"/>
                  </a:lnTo>
                  <a:lnTo>
                    <a:pt x="433754" y="404262"/>
                  </a:lnTo>
                  <a:lnTo>
                    <a:pt x="446552" y="399648"/>
                  </a:lnTo>
                  <a:lnTo>
                    <a:pt x="458774" y="394412"/>
                  </a:lnTo>
                  <a:lnTo>
                    <a:pt x="470521" y="388673"/>
                  </a:lnTo>
                  <a:lnTo>
                    <a:pt x="481907" y="382552"/>
                  </a:lnTo>
                  <a:lnTo>
                    <a:pt x="493028" y="376154"/>
                  </a:lnTo>
                  <a:lnTo>
                    <a:pt x="503964" y="369560"/>
                  </a:lnTo>
                  <a:lnTo>
                    <a:pt x="514764" y="362830"/>
                  </a:lnTo>
                  <a:lnTo>
                    <a:pt x="525307" y="356006"/>
                  </a:lnTo>
                  <a:lnTo>
                    <a:pt x="535314" y="349119"/>
                  </a:lnTo>
                  <a:lnTo>
                    <a:pt x="544669" y="342179"/>
                  </a:lnTo>
                  <a:lnTo>
                    <a:pt x="553257" y="334873"/>
                  </a:lnTo>
                  <a:lnTo>
                    <a:pt x="560878" y="326597"/>
                  </a:lnTo>
                  <a:lnTo>
                    <a:pt x="567522" y="317102"/>
                  </a:lnTo>
                  <a:lnTo>
                    <a:pt x="573323" y="306623"/>
                  </a:lnTo>
                  <a:lnTo>
                    <a:pt x="578462" y="295671"/>
                  </a:lnTo>
                  <a:lnTo>
                    <a:pt x="583104" y="284596"/>
                  </a:lnTo>
                  <a:lnTo>
                    <a:pt x="587223" y="273399"/>
                  </a:lnTo>
                  <a:lnTo>
                    <a:pt x="590619" y="261822"/>
                  </a:lnTo>
                  <a:lnTo>
                    <a:pt x="593232" y="249741"/>
                  </a:lnTo>
                  <a:lnTo>
                    <a:pt x="594987" y="237170"/>
                  </a:lnTo>
                  <a:lnTo>
                    <a:pt x="595716" y="224191"/>
                  </a:lnTo>
                  <a:lnTo>
                    <a:pt x="595427" y="210905"/>
                  </a:lnTo>
                  <a:lnTo>
                    <a:pt x="594266" y="197558"/>
                  </a:lnTo>
                  <a:lnTo>
                    <a:pt x="592423" y="184524"/>
                  </a:lnTo>
                  <a:lnTo>
                    <a:pt x="590071" y="171982"/>
                  </a:lnTo>
                  <a:lnTo>
                    <a:pt x="587189" y="159933"/>
                  </a:lnTo>
                  <a:lnTo>
                    <a:pt x="583575" y="148302"/>
                  </a:lnTo>
                  <a:lnTo>
                    <a:pt x="579178" y="136999"/>
                  </a:lnTo>
                  <a:lnTo>
                    <a:pt x="573920" y="126102"/>
                  </a:lnTo>
                  <a:lnTo>
                    <a:pt x="567632" y="115850"/>
                  </a:lnTo>
                  <a:lnTo>
                    <a:pt x="560327" y="106316"/>
                  </a:lnTo>
                  <a:lnTo>
                    <a:pt x="552149" y="97269"/>
                  </a:lnTo>
                  <a:lnTo>
                    <a:pt x="543290" y="88273"/>
                  </a:lnTo>
                  <a:lnTo>
                    <a:pt x="533924" y="79075"/>
                  </a:lnTo>
                  <a:lnTo>
                    <a:pt x="524195" y="69759"/>
                  </a:lnTo>
                  <a:lnTo>
                    <a:pt x="514212" y="60653"/>
                  </a:lnTo>
                  <a:lnTo>
                    <a:pt x="504053" y="51936"/>
                  </a:lnTo>
                  <a:lnTo>
                    <a:pt x="493773" y="43796"/>
                  </a:lnTo>
                  <a:lnTo>
                    <a:pt x="483412" y="36482"/>
                  </a:lnTo>
                  <a:lnTo>
                    <a:pt x="472996" y="30046"/>
                  </a:lnTo>
                  <a:lnTo>
                    <a:pt x="462543" y="24387"/>
                  </a:lnTo>
                  <a:lnTo>
                    <a:pt x="452065" y="19344"/>
                  </a:lnTo>
                  <a:lnTo>
                    <a:pt x="441566" y="14767"/>
                  </a:lnTo>
                  <a:lnTo>
                    <a:pt x="430886" y="10691"/>
                  </a:lnTo>
                  <a:lnTo>
                    <a:pt x="419725" y="7325"/>
                  </a:lnTo>
                  <a:lnTo>
                    <a:pt x="407949" y="4726"/>
                  </a:lnTo>
                  <a:lnTo>
                    <a:pt x="395429" y="2811"/>
                  </a:lnTo>
                  <a:lnTo>
                    <a:pt x="381960" y="1442"/>
                  </a:lnTo>
                  <a:lnTo>
                    <a:pt x="367530" y="489"/>
                  </a:lnTo>
                  <a:lnTo>
                    <a:pt x="352432" y="0"/>
                  </a:lnTo>
                  <a:lnTo>
                    <a:pt x="337153" y="197"/>
                  </a:lnTo>
                  <a:lnTo>
                    <a:pt x="321992" y="1148"/>
                  </a:lnTo>
                  <a:lnTo>
                    <a:pt x="307222" y="2939"/>
                  </a:lnTo>
                  <a:lnTo>
                    <a:pt x="293150" y="5744"/>
                  </a:lnTo>
                  <a:lnTo>
                    <a:pt x="279867" y="9565"/>
                  </a:lnTo>
                  <a:lnTo>
                    <a:pt x="267133" y="14419"/>
                  </a:lnTo>
                  <a:lnTo>
                    <a:pt x="254502" y="20426"/>
                  </a:lnTo>
                  <a:lnTo>
                    <a:pt x="241705" y="27542"/>
                  </a:lnTo>
                  <a:lnTo>
                    <a:pt x="228821" y="35590"/>
                  </a:lnTo>
                  <a:lnTo>
                    <a:pt x="216162" y="44362"/>
                  </a:lnTo>
                  <a:lnTo>
                    <a:pt x="203908" y="53665"/>
                  </a:lnTo>
                  <a:lnTo>
                    <a:pt x="192239" y="63181"/>
                  </a:lnTo>
                  <a:lnTo>
                    <a:pt x="181403" y="72489"/>
                  </a:lnTo>
                  <a:lnTo>
                    <a:pt x="171450" y="81386"/>
                  </a:lnTo>
                  <a:lnTo>
                    <a:pt x="162275" y="90174"/>
                  </a:lnTo>
                  <a:lnTo>
                    <a:pt x="153718" y="99526"/>
                  </a:lnTo>
                  <a:lnTo>
                    <a:pt x="145625" y="109778"/>
                  </a:lnTo>
                  <a:lnTo>
                    <a:pt x="137865" y="120615"/>
                  </a:lnTo>
                  <a:lnTo>
                    <a:pt x="130341" y="131282"/>
                  </a:lnTo>
                  <a:lnTo>
                    <a:pt x="122978" y="141356"/>
                  </a:lnTo>
                  <a:lnTo>
                    <a:pt x="115727" y="151069"/>
                  </a:lnTo>
                  <a:lnTo>
                    <a:pt x="108552" y="161110"/>
                  </a:lnTo>
                  <a:lnTo>
                    <a:pt x="101428" y="171870"/>
                  </a:lnTo>
                  <a:lnTo>
                    <a:pt x="94340" y="183573"/>
                  </a:lnTo>
                  <a:lnTo>
                    <a:pt x="87273" y="196425"/>
                  </a:lnTo>
                  <a:lnTo>
                    <a:pt x="80227" y="210405"/>
                  </a:lnTo>
                  <a:lnTo>
                    <a:pt x="73360" y="225014"/>
                  </a:lnTo>
                  <a:lnTo>
                    <a:pt x="66975" y="239427"/>
                  </a:lnTo>
                  <a:lnTo>
                    <a:pt x="61201" y="253189"/>
                  </a:lnTo>
                  <a:lnTo>
                    <a:pt x="56001" y="266206"/>
                  </a:lnTo>
                  <a:lnTo>
                    <a:pt x="51274" y="278559"/>
                  </a:lnTo>
                  <a:lnTo>
                    <a:pt x="46908" y="290389"/>
                  </a:lnTo>
                  <a:lnTo>
                    <a:pt x="42806" y="301826"/>
                  </a:lnTo>
                  <a:lnTo>
                    <a:pt x="38890" y="312980"/>
                  </a:lnTo>
                  <a:lnTo>
                    <a:pt x="35104" y="323936"/>
                  </a:lnTo>
                  <a:lnTo>
                    <a:pt x="31409" y="334754"/>
                  </a:lnTo>
                  <a:lnTo>
                    <a:pt x="27773" y="345477"/>
                  </a:lnTo>
                  <a:lnTo>
                    <a:pt x="24179" y="356152"/>
                  </a:lnTo>
                  <a:lnTo>
                    <a:pt x="20612" y="367287"/>
                  </a:lnTo>
                  <a:lnTo>
                    <a:pt x="17065" y="379819"/>
                  </a:lnTo>
                  <a:lnTo>
                    <a:pt x="13534" y="394147"/>
                  </a:lnTo>
                  <a:lnTo>
                    <a:pt x="10181" y="410178"/>
                  </a:lnTo>
                  <a:lnTo>
                    <a:pt x="7308" y="427614"/>
                  </a:lnTo>
                  <a:lnTo>
                    <a:pt x="5045" y="446122"/>
                  </a:lnTo>
                  <a:lnTo>
                    <a:pt x="3356" y="465414"/>
                  </a:lnTo>
                  <a:lnTo>
                    <a:pt x="2140" y="485261"/>
                  </a:lnTo>
                  <a:lnTo>
                    <a:pt x="1283" y="505496"/>
                  </a:lnTo>
                  <a:lnTo>
                    <a:pt x="691" y="525996"/>
                  </a:lnTo>
                  <a:lnTo>
                    <a:pt x="286" y="546678"/>
                  </a:lnTo>
                  <a:lnTo>
                    <a:pt x="14" y="567479"/>
                  </a:lnTo>
                  <a:lnTo>
                    <a:pt x="0" y="588194"/>
                  </a:lnTo>
                  <a:lnTo>
                    <a:pt x="523" y="608490"/>
                  </a:lnTo>
                  <a:lnTo>
                    <a:pt x="1691" y="628218"/>
                  </a:lnTo>
                  <a:lnTo>
                    <a:pt x="3460" y="647399"/>
                  </a:lnTo>
                  <a:lnTo>
                    <a:pt x="5719" y="666125"/>
                  </a:lnTo>
                  <a:lnTo>
                    <a:pt x="8349" y="684495"/>
                  </a:lnTo>
                  <a:lnTo>
                    <a:pt x="11251" y="702273"/>
                  </a:lnTo>
                  <a:lnTo>
                    <a:pt x="14344" y="718919"/>
                  </a:lnTo>
                  <a:lnTo>
                    <a:pt x="17575" y="734238"/>
                  </a:lnTo>
                  <a:lnTo>
                    <a:pt x="21066" y="748662"/>
                  </a:lnTo>
                  <a:lnTo>
                    <a:pt x="25095" y="763036"/>
                  </a:lnTo>
                  <a:lnTo>
                    <a:pt x="29771" y="777855"/>
                  </a:lnTo>
                  <a:lnTo>
                    <a:pt x="35048" y="793099"/>
                  </a:lnTo>
                  <a:lnTo>
                    <a:pt x="40815" y="808419"/>
                  </a:lnTo>
                  <a:lnTo>
                    <a:pt x="46955" y="823578"/>
                  </a:lnTo>
                  <a:lnTo>
                    <a:pt x="53365" y="838334"/>
                  </a:lnTo>
                  <a:lnTo>
                    <a:pt x="59967" y="852388"/>
                  </a:lnTo>
                  <a:lnTo>
                    <a:pt x="66704" y="865647"/>
                  </a:lnTo>
                  <a:lnTo>
                    <a:pt x="73532" y="878023"/>
                  </a:lnTo>
                  <a:lnTo>
                    <a:pt x="80422" y="889349"/>
                  </a:lnTo>
                  <a:lnTo>
                    <a:pt x="87363" y="899637"/>
                  </a:lnTo>
                  <a:lnTo>
                    <a:pt x="94669" y="909040"/>
                  </a:lnTo>
                  <a:lnTo>
                    <a:pt x="102946" y="917750"/>
                  </a:lnTo>
                  <a:lnTo>
                    <a:pt x="112442" y="925947"/>
                  </a:lnTo>
                  <a:lnTo>
                    <a:pt x="122922" y="933777"/>
                  </a:lnTo>
                  <a:lnTo>
                    <a:pt x="133873" y="941349"/>
                  </a:lnTo>
                  <a:lnTo>
                    <a:pt x="144947" y="948743"/>
                  </a:lnTo>
                  <a:lnTo>
                    <a:pt x="156146" y="956014"/>
                  </a:lnTo>
                  <a:lnTo>
                    <a:pt x="167722" y="963203"/>
                  </a:lnTo>
                  <a:lnTo>
                    <a:pt x="179808" y="970332"/>
                  </a:lnTo>
                  <a:lnTo>
                    <a:pt x="192552" y="977255"/>
                  </a:lnTo>
                  <a:lnTo>
                    <a:pt x="206179" y="983676"/>
                  </a:lnTo>
                  <a:lnTo>
                    <a:pt x="220719" y="989476"/>
                  </a:lnTo>
                  <a:lnTo>
                    <a:pt x="235891" y="994692"/>
                  </a:lnTo>
                  <a:lnTo>
                    <a:pt x="251222" y="999429"/>
                  </a:lnTo>
                  <a:lnTo>
                    <a:pt x="266421" y="1003803"/>
                  </a:lnTo>
                  <a:lnTo>
                    <a:pt x="281388" y="1007910"/>
                  </a:lnTo>
                  <a:lnTo>
                    <a:pt x="296124" y="1011829"/>
                  </a:lnTo>
                  <a:lnTo>
                    <a:pt x="310670" y="1015613"/>
                  </a:lnTo>
                  <a:lnTo>
                    <a:pt x="325236" y="1019137"/>
                  </a:lnTo>
                  <a:lnTo>
                    <a:pt x="340169" y="1022126"/>
                  </a:lnTo>
                  <a:lnTo>
                    <a:pt x="355628" y="1024463"/>
                  </a:lnTo>
                  <a:lnTo>
                    <a:pt x="371607" y="1026031"/>
                  </a:lnTo>
                  <a:lnTo>
                    <a:pt x="388020" y="1026634"/>
                  </a:lnTo>
                  <a:lnTo>
                    <a:pt x="404766" y="1026260"/>
                  </a:lnTo>
                  <a:lnTo>
                    <a:pt x="421758" y="1025042"/>
                  </a:lnTo>
                  <a:lnTo>
                    <a:pt x="438924" y="1023162"/>
                  </a:lnTo>
                  <a:lnTo>
                    <a:pt x="456211" y="1020789"/>
                  </a:lnTo>
                  <a:lnTo>
                    <a:pt x="473583" y="1018062"/>
                  </a:lnTo>
                  <a:lnTo>
                    <a:pt x="491013" y="1015087"/>
                  </a:lnTo>
                  <a:lnTo>
                    <a:pt x="508471" y="1011939"/>
                  </a:lnTo>
                  <a:lnTo>
                    <a:pt x="525619" y="1008674"/>
                  </a:lnTo>
                  <a:lnTo>
                    <a:pt x="541834" y="1005328"/>
                  </a:lnTo>
                  <a:lnTo>
                    <a:pt x="556855" y="1001929"/>
                  </a:lnTo>
                  <a:lnTo>
                    <a:pt x="570909" y="998494"/>
                  </a:lnTo>
                  <a:lnTo>
                    <a:pt x="584500" y="995034"/>
                  </a:lnTo>
                  <a:lnTo>
                    <a:pt x="597987" y="991557"/>
                  </a:lnTo>
                  <a:lnTo>
                    <a:pt x="611692" y="988070"/>
                  </a:lnTo>
                  <a:lnTo>
                    <a:pt x="625971" y="984575"/>
                  </a:lnTo>
                  <a:lnTo>
                    <a:pt x="640949" y="981075"/>
                  </a:lnTo>
                  <a:lnTo>
                    <a:pt x="656248" y="977573"/>
                  </a:lnTo>
                  <a:lnTo>
                    <a:pt x="671130" y="974067"/>
                  </a:lnTo>
                  <a:lnTo>
                    <a:pt x="685219" y="970560"/>
                  </a:lnTo>
                  <a:lnTo>
                    <a:pt x="698797" y="967053"/>
                  </a:lnTo>
                  <a:lnTo>
                    <a:pt x="712592" y="963545"/>
                  </a:lnTo>
                  <a:lnTo>
                    <a:pt x="727021" y="960041"/>
                  </a:lnTo>
                  <a:lnTo>
                    <a:pt x="742001" y="956705"/>
                  </a:lnTo>
                  <a:lnTo>
                    <a:pt x="757143" y="953843"/>
                  </a:lnTo>
                  <a:lnTo>
                    <a:pt x="772178" y="951583"/>
                  </a:lnTo>
                  <a:lnTo>
                    <a:pt x="786790" y="949694"/>
                  </a:lnTo>
                  <a:lnTo>
                    <a:pt x="802192" y="947395"/>
                  </a:lnTo>
                  <a:lnTo>
                    <a:pt x="821972" y="943366"/>
                  </a:lnTo>
                  <a:lnTo>
                    <a:pt x="852250" y="935472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07234" y="3905523"/>
              <a:ext cx="922667" cy="1327817"/>
            </a:xfrm>
            <a:custGeom>
              <a:avLst/>
              <a:gdLst/>
              <a:ahLst/>
              <a:cxnLst/>
              <a:rect l="0" t="0" r="0" b="0"/>
              <a:pathLst>
                <a:path w="922667" h="1327817">
                  <a:moveTo>
                    <a:pt x="568539" y="65892"/>
                  </a:moveTo>
                  <a:lnTo>
                    <a:pt x="562671" y="60024"/>
                  </a:lnTo>
                  <a:lnTo>
                    <a:pt x="557107" y="54459"/>
                  </a:lnTo>
                  <a:lnTo>
                    <a:pt x="551299" y="48665"/>
                  </a:lnTo>
                  <a:lnTo>
                    <a:pt x="544873" y="42757"/>
                  </a:lnTo>
                  <a:lnTo>
                    <a:pt x="537246" y="37075"/>
                  </a:lnTo>
                  <a:lnTo>
                    <a:pt x="528212" y="31801"/>
                  </a:lnTo>
                  <a:lnTo>
                    <a:pt x="517884" y="26950"/>
                  </a:lnTo>
                  <a:lnTo>
                    <a:pt x="506509" y="22465"/>
                  </a:lnTo>
                  <a:lnTo>
                    <a:pt x="494335" y="18263"/>
                  </a:lnTo>
                  <a:lnTo>
                    <a:pt x="481415" y="14271"/>
                  </a:lnTo>
                  <a:lnTo>
                    <a:pt x="467613" y="10430"/>
                  </a:lnTo>
                  <a:lnTo>
                    <a:pt x="452927" y="6705"/>
                  </a:lnTo>
                  <a:lnTo>
                    <a:pt x="437642" y="3388"/>
                  </a:lnTo>
                  <a:lnTo>
                    <a:pt x="422229" y="1072"/>
                  </a:lnTo>
                  <a:lnTo>
                    <a:pt x="406967" y="0"/>
                  </a:lnTo>
                  <a:lnTo>
                    <a:pt x="391787" y="95"/>
                  </a:lnTo>
                  <a:lnTo>
                    <a:pt x="376375" y="1147"/>
                  </a:lnTo>
                  <a:lnTo>
                    <a:pt x="360570" y="2929"/>
                  </a:lnTo>
                  <a:lnTo>
                    <a:pt x="344684" y="5242"/>
                  </a:lnTo>
                  <a:lnTo>
                    <a:pt x="329391" y="7932"/>
                  </a:lnTo>
                  <a:lnTo>
                    <a:pt x="315025" y="10889"/>
                  </a:lnTo>
                  <a:lnTo>
                    <a:pt x="301428" y="14195"/>
                  </a:lnTo>
                  <a:lnTo>
                    <a:pt x="288149" y="18099"/>
                  </a:lnTo>
                  <a:lnTo>
                    <a:pt x="274881" y="22696"/>
                  </a:lnTo>
                  <a:lnTo>
                    <a:pt x="261495" y="28090"/>
                  </a:lnTo>
                  <a:lnTo>
                    <a:pt x="247961" y="34468"/>
                  </a:lnTo>
                  <a:lnTo>
                    <a:pt x="234298" y="41835"/>
                  </a:lnTo>
                  <a:lnTo>
                    <a:pt x="220698" y="50054"/>
                  </a:lnTo>
                  <a:lnTo>
                    <a:pt x="207492" y="58941"/>
                  </a:lnTo>
                  <a:lnTo>
                    <a:pt x="194834" y="68331"/>
                  </a:lnTo>
                  <a:lnTo>
                    <a:pt x="182709" y="78245"/>
                  </a:lnTo>
                  <a:lnTo>
                    <a:pt x="171026" y="88884"/>
                  </a:lnTo>
                  <a:lnTo>
                    <a:pt x="159694" y="100302"/>
                  </a:lnTo>
                  <a:lnTo>
                    <a:pt x="148947" y="112410"/>
                  </a:lnTo>
                  <a:lnTo>
                    <a:pt x="139328" y="125070"/>
                  </a:lnTo>
                  <a:lnTo>
                    <a:pt x="131038" y="138148"/>
                  </a:lnTo>
                  <a:lnTo>
                    <a:pt x="123809" y="151694"/>
                  </a:lnTo>
                  <a:lnTo>
                    <a:pt x="117106" y="165925"/>
                  </a:lnTo>
                  <a:lnTo>
                    <a:pt x="110560" y="180903"/>
                  </a:lnTo>
                  <a:lnTo>
                    <a:pt x="104161" y="196386"/>
                  </a:lnTo>
                  <a:lnTo>
                    <a:pt x="98157" y="211931"/>
                  </a:lnTo>
                  <a:lnTo>
                    <a:pt x="92675" y="227278"/>
                  </a:lnTo>
                  <a:lnTo>
                    <a:pt x="87856" y="242345"/>
                  </a:lnTo>
                  <a:lnTo>
                    <a:pt x="83925" y="257149"/>
                  </a:lnTo>
                  <a:lnTo>
                    <a:pt x="80916" y="271737"/>
                  </a:lnTo>
                  <a:lnTo>
                    <a:pt x="78709" y="286161"/>
                  </a:lnTo>
                  <a:lnTo>
                    <a:pt x="77137" y="300466"/>
                  </a:lnTo>
                  <a:lnTo>
                    <a:pt x="76045" y="314682"/>
                  </a:lnTo>
                  <a:lnTo>
                    <a:pt x="75462" y="328672"/>
                  </a:lnTo>
                  <a:lnTo>
                    <a:pt x="75593" y="342145"/>
                  </a:lnTo>
                  <a:lnTo>
                    <a:pt x="76500" y="354986"/>
                  </a:lnTo>
                  <a:lnTo>
                    <a:pt x="78262" y="367237"/>
                  </a:lnTo>
                  <a:lnTo>
                    <a:pt x="81048" y="379003"/>
                  </a:lnTo>
                  <a:lnTo>
                    <a:pt x="84851" y="390398"/>
                  </a:lnTo>
                  <a:lnTo>
                    <a:pt x="89523" y="401356"/>
                  </a:lnTo>
                  <a:lnTo>
                    <a:pt x="94876" y="411649"/>
                  </a:lnTo>
                  <a:lnTo>
                    <a:pt x="100739" y="421200"/>
                  </a:lnTo>
                  <a:lnTo>
                    <a:pt x="107133" y="429920"/>
                  </a:lnTo>
                  <a:lnTo>
                    <a:pt x="114255" y="437632"/>
                  </a:lnTo>
                  <a:lnTo>
                    <a:pt x="122163" y="444337"/>
                  </a:lnTo>
                  <a:lnTo>
                    <a:pt x="130930" y="450179"/>
                  </a:lnTo>
                  <a:lnTo>
                    <a:pt x="140727" y="455344"/>
                  </a:lnTo>
                  <a:lnTo>
                    <a:pt x="151542" y="460005"/>
                  </a:lnTo>
                  <a:lnTo>
                    <a:pt x="163230" y="464136"/>
                  </a:lnTo>
                  <a:lnTo>
                    <a:pt x="175600" y="467539"/>
                  </a:lnTo>
                  <a:lnTo>
                    <a:pt x="188476" y="470168"/>
                  </a:lnTo>
                  <a:lnTo>
                    <a:pt x="201714" y="472272"/>
                  </a:lnTo>
                  <a:lnTo>
                    <a:pt x="215207" y="474300"/>
                  </a:lnTo>
                  <a:lnTo>
                    <a:pt x="228874" y="476518"/>
                  </a:lnTo>
                  <a:lnTo>
                    <a:pt x="242662" y="479010"/>
                  </a:lnTo>
                  <a:lnTo>
                    <a:pt x="256532" y="481762"/>
                  </a:lnTo>
                  <a:lnTo>
                    <a:pt x="270463" y="484726"/>
                  </a:lnTo>
                  <a:lnTo>
                    <a:pt x="284599" y="487853"/>
                  </a:lnTo>
                  <a:lnTo>
                    <a:pt x="299234" y="491098"/>
                  </a:lnTo>
                  <a:lnTo>
                    <a:pt x="314491" y="494431"/>
                  </a:lnTo>
                  <a:lnTo>
                    <a:pt x="330332" y="497991"/>
                  </a:lnTo>
                  <a:lnTo>
                    <a:pt x="346652" y="502066"/>
                  </a:lnTo>
                  <a:lnTo>
                    <a:pt x="363336" y="506772"/>
                  </a:lnTo>
                  <a:lnTo>
                    <a:pt x="380286" y="512069"/>
                  </a:lnTo>
                  <a:lnTo>
                    <a:pt x="397423" y="517850"/>
                  </a:lnTo>
                  <a:lnTo>
                    <a:pt x="414692" y="523998"/>
                  </a:lnTo>
                  <a:lnTo>
                    <a:pt x="432052" y="530415"/>
                  </a:lnTo>
                  <a:lnTo>
                    <a:pt x="449473" y="537022"/>
                  </a:lnTo>
                  <a:lnTo>
                    <a:pt x="466935" y="543760"/>
                  </a:lnTo>
                  <a:lnTo>
                    <a:pt x="484425" y="550589"/>
                  </a:lnTo>
                  <a:lnTo>
                    <a:pt x="501934" y="557481"/>
                  </a:lnTo>
                  <a:lnTo>
                    <a:pt x="519443" y="564415"/>
                  </a:lnTo>
                  <a:lnTo>
                    <a:pt x="536456" y="571376"/>
                  </a:lnTo>
                  <a:lnTo>
                    <a:pt x="552047" y="578356"/>
                  </a:lnTo>
                  <a:lnTo>
                    <a:pt x="565833" y="585345"/>
                  </a:lnTo>
                  <a:lnTo>
                    <a:pt x="578071" y="592173"/>
                  </a:lnTo>
                  <a:lnTo>
                    <a:pt x="589374" y="598533"/>
                  </a:lnTo>
                  <a:lnTo>
                    <a:pt x="600209" y="604300"/>
                  </a:lnTo>
                  <a:lnTo>
                    <a:pt x="610997" y="609834"/>
                  </a:lnTo>
                  <a:lnTo>
                    <a:pt x="622176" y="615850"/>
                  </a:lnTo>
                  <a:lnTo>
                    <a:pt x="633925" y="622707"/>
                  </a:lnTo>
                  <a:lnTo>
                    <a:pt x="646073" y="630112"/>
                  </a:lnTo>
                  <a:lnTo>
                    <a:pt x="658221" y="637322"/>
                  </a:lnTo>
                  <a:lnTo>
                    <a:pt x="670125" y="643917"/>
                  </a:lnTo>
                  <a:lnTo>
                    <a:pt x="681556" y="649971"/>
                  </a:lnTo>
                  <a:lnTo>
                    <a:pt x="692233" y="655869"/>
                  </a:lnTo>
                  <a:lnTo>
                    <a:pt x="702077" y="661873"/>
                  </a:lnTo>
                  <a:lnTo>
                    <a:pt x="711179" y="668074"/>
                  </a:lnTo>
                  <a:lnTo>
                    <a:pt x="719687" y="674476"/>
                  </a:lnTo>
                  <a:lnTo>
                    <a:pt x="727747" y="681054"/>
                  </a:lnTo>
                  <a:lnTo>
                    <a:pt x="735485" y="687931"/>
                  </a:lnTo>
                  <a:lnTo>
                    <a:pt x="742995" y="695380"/>
                  </a:lnTo>
                  <a:lnTo>
                    <a:pt x="750348" y="703498"/>
                  </a:lnTo>
                  <a:lnTo>
                    <a:pt x="757591" y="712068"/>
                  </a:lnTo>
                  <a:lnTo>
                    <a:pt x="764763" y="720665"/>
                  </a:lnTo>
                  <a:lnTo>
                    <a:pt x="771884" y="729041"/>
                  </a:lnTo>
                  <a:lnTo>
                    <a:pt x="778971" y="737121"/>
                  </a:lnTo>
                  <a:lnTo>
                    <a:pt x="786035" y="744928"/>
                  </a:lnTo>
                  <a:lnTo>
                    <a:pt x="793090" y="752520"/>
                  </a:lnTo>
                  <a:lnTo>
                    <a:pt x="800302" y="760280"/>
                  </a:lnTo>
                  <a:lnTo>
                    <a:pt x="807984" y="768868"/>
                  </a:lnTo>
                  <a:lnTo>
                    <a:pt x="816265" y="778585"/>
                  </a:lnTo>
                  <a:lnTo>
                    <a:pt x="825114" y="789555"/>
                  </a:lnTo>
                  <a:lnTo>
                    <a:pt x="834434" y="801902"/>
                  </a:lnTo>
                  <a:lnTo>
                    <a:pt x="844107" y="815539"/>
                  </a:lnTo>
                  <a:lnTo>
                    <a:pt x="853874" y="830086"/>
                  </a:lnTo>
                  <a:lnTo>
                    <a:pt x="863350" y="844988"/>
                  </a:lnTo>
                  <a:lnTo>
                    <a:pt x="872346" y="859900"/>
                  </a:lnTo>
                  <a:lnTo>
                    <a:pt x="880692" y="874842"/>
                  </a:lnTo>
                  <a:lnTo>
                    <a:pt x="888149" y="890094"/>
                  </a:lnTo>
                  <a:lnTo>
                    <a:pt x="894685" y="905804"/>
                  </a:lnTo>
                  <a:lnTo>
                    <a:pt x="900414" y="922136"/>
                  </a:lnTo>
                  <a:lnTo>
                    <a:pt x="905503" y="939325"/>
                  </a:lnTo>
                  <a:lnTo>
                    <a:pt x="910111" y="957415"/>
                  </a:lnTo>
                  <a:lnTo>
                    <a:pt x="914209" y="976293"/>
                  </a:lnTo>
                  <a:lnTo>
                    <a:pt x="917590" y="995798"/>
                  </a:lnTo>
                  <a:lnTo>
                    <a:pt x="920193" y="1015766"/>
                  </a:lnTo>
                  <a:lnTo>
                    <a:pt x="921942" y="1035902"/>
                  </a:lnTo>
                  <a:lnTo>
                    <a:pt x="922666" y="1055800"/>
                  </a:lnTo>
                  <a:lnTo>
                    <a:pt x="922369" y="1075254"/>
                  </a:lnTo>
                  <a:lnTo>
                    <a:pt x="921034" y="1094078"/>
                  </a:lnTo>
                  <a:lnTo>
                    <a:pt x="918543" y="1112033"/>
                  </a:lnTo>
                  <a:lnTo>
                    <a:pt x="914941" y="1129075"/>
                  </a:lnTo>
                  <a:lnTo>
                    <a:pt x="910405" y="1145318"/>
                  </a:lnTo>
                  <a:lnTo>
                    <a:pt x="905144" y="1160927"/>
                  </a:lnTo>
                  <a:lnTo>
                    <a:pt x="899347" y="1176057"/>
                  </a:lnTo>
                  <a:lnTo>
                    <a:pt x="893168" y="1190679"/>
                  </a:lnTo>
                  <a:lnTo>
                    <a:pt x="886723" y="1204584"/>
                  </a:lnTo>
                  <a:lnTo>
                    <a:pt x="880087" y="1217719"/>
                  </a:lnTo>
                  <a:lnTo>
                    <a:pt x="873156" y="1230169"/>
                  </a:lnTo>
                  <a:lnTo>
                    <a:pt x="865664" y="1242069"/>
                  </a:lnTo>
                  <a:lnTo>
                    <a:pt x="857505" y="1253549"/>
                  </a:lnTo>
                  <a:lnTo>
                    <a:pt x="848567" y="1264395"/>
                  </a:lnTo>
                  <a:lnTo>
                    <a:pt x="838657" y="1274079"/>
                  </a:lnTo>
                  <a:lnTo>
                    <a:pt x="827768" y="1282409"/>
                  </a:lnTo>
                  <a:lnTo>
                    <a:pt x="816203" y="1289495"/>
                  </a:lnTo>
                  <a:lnTo>
                    <a:pt x="804446" y="1295569"/>
                  </a:lnTo>
                  <a:lnTo>
                    <a:pt x="792791" y="1300879"/>
                  </a:lnTo>
                  <a:lnTo>
                    <a:pt x="781017" y="1305634"/>
                  </a:lnTo>
                  <a:lnTo>
                    <a:pt x="768515" y="1309996"/>
                  </a:lnTo>
                  <a:lnTo>
                    <a:pt x="754994" y="1314080"/>
                  </a:lnTo>
                  <a:lnTo>
                    <a:pt x="740641" y="1317808"/>
                  </a:lnTo>
                  <a:lnTo>
                    <a:pt x="725927" y="1320932"/>
                  </a:lnTo>
                  <a:lnTo>
                    <a:pt x="711174" y="1323365"/>
                  </a:lnTo>
                  <a:lnTo>
                    <a:pt x="696522" y="1325168"/>
                  </a:lnTo>
                  <a:lnTo>
                    <a:pt x="682006" y="1326461"/>
                  </a:lnTo>
                  <a:lnTo>
                    <a:pt x="667619" y="1327363"/>
                  </a:lnTo>
                  <a:lnTo>
                    <a:pt x="653500" y="1327816"/>
                  </a:lnTo>
                  <a:lnTo>
                    <a:pt x="639933" y="1327597"/>
                  </a:lnTo>
                  <a:lnTo>
                    <a:pt x="627016" y="1326635"/>
                  </a:lnTo>
                  <a:lnTo>
                    <a:pt x="614375" y="1325005"/>
                  </a:lnTo>
                  <a:lnTo>
                    <a:pt x="601282" y="1322841"/>
                  </a:lnTo>
                  <a:lnTo>
                    <a:pt x="587354" y="1320275"/>
                  </a:lnTo>
                  <a:lnTo>
                    <a:pt x="572559" y="1317416"/>
                  </a:lnTo>
                  <a:lnTo>
                    <a:pt x="557014" y="1314352"/>
                  </a:lnTo>
                  <a:lnTo>
                    <a:pt x="540887" y="1311135"/>
                  </a:lnTo>
                  <a:lnTo>
                    <a:pt x="524328" y="1307483"/>
                  </a:lnTo>
                  <a:lnTo>
                    <a:pt x="507459" y="1302815"/>
                  </a:lnTo>
                  <a:lnTo>
                    <a:pt x="490384" y="1296900"/>
                  </a:lnTo>
                  <a:lnTo>
                    <a:pt x="473496" y="1290147"/>
                  </a:lnTo>
                  <a:lnTo>
                    <a:pt x="457455" y="1283382"/>
                  </a:lnTo>
                  <a:lnTo>
                    <a:pt x="442558" y="1277091"/>
                  </a:lnTo>
                  <a:lnTo>
                    <a:pt x="428756" y="1271241"/>
                  </a:lnTo>
                  <a:lnTo>
                    <a:pt x="415866" y="1265480"/>
                  </a:lnTo>
                  <a:lnTo>
                    <a:pt x="403673" y="1259574"/>
                  </a:lnTo>
                  <a:lnTo>
                    <a:pt x="391991" y="1253607"/>
                  </a:lnTo>
                  <a:lnTo>
                    <a:pt x="380671" y="1247894"/>
                  </a:lnTo>
                  <a:lnTo>
                    <a:pt x="369600" y="1242598"/>
                  </a:lnTo>
                  <a:lnTo>
                    <a:pt x="358536" y="1237564"/>
                  </a:lnTo>
                  <a:lnTo>
                    <a:pt x="347113" y="1232425"/>
                  </a:lnTo>
                  <a:lnTo>
                    <a:pt x="335171" y="1226971"/>
                  </a:lnTo>
                  <a:lnTo>
                    <a:pt x="322880" y="1221325"/>
                  </a:lnTo>
                  <a:lnTo>
                    <a:pt x="310629" y="1215835"/>
                  </a:lnTo>
                  <a:lnTo>
                    <a:pt x="298639" y="1210696"/>
                  </a:lnTo>
                  <a:lnTo>
                    <a:pt x="286639" y="1205940"/>
                  </a:lnTo>
                  <a:lnTo>
                    <a:pt x="273983" y="1201520"/>
                  </a:lnTo>
                  <a:lnTo>
                    <a:pt x="260360" y="1197363"/>
                  </a:lnTo>
                  <a:lnTo>
                    <a:pt x="245939" y="1193402"/>
                  </a:lnTo>
                  <a:lnTo>
                    <a:pt x="231179" y="1189581"/>
                  </a:lnTo>
                  <a:lnTo>
                    <a:pt x="216396" y="1185865"/>
                  </a:lnTo>
                  <a:lnTo>
                    <a:pt x="201725" y="1182384"/>
                  </a:lnTo>
                  <a:lnTo>
                    <a:pt x="187194" y="1179426"/>
                  </a:lnTo>
                  <a:lnTo>
                    <a:pt x="172788" y="1177105"/>
                  </a:lnTo>
                  <a:lnTo>
                    <a:pt x="158318" y="1175377"/>
                  </a:lnTo>
                  <a:lnTo>
                    <a:pt x="143451" y="1174134"/>
                  </a:lnTo>
                  <a:lnTo>
                    <a:pt x="128045" y="1173256"/>
                  </a:lnTo>
                  <a:lnTo>
                    <a:pt x="112440" y="1172479"/>
                  </a:lnTo>
                  <a:lnTo>
                    <a:pt x="97344" y="1171417"/>
                  </a:lnTo>
                  <a:lnTo>
                    <a:pt x="83117" y="1169888"/>
                  </a:lnTo>
                  <a:lnTo>
                    <a:pt x="69657" y="1168036"/>
                  </a:lnTo>
                  <a:lnTo>
                    <a:pt x="54931" y="1166060"/>
                  </a:lnTo>
                  <a:lnTo>
                    <a:pt x="34298" y="1163785"/>
                  </a:lnTo>
                  <a:lnTo>
                    <a:pt x="0" y="1160856"/>
                  </a:lnTo>
                </a:path>
              </a:pathLst>
            </a:custGeom>
            <a:ln w="3556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1056" y="218468"/>
            <a:ext cx="1589805" cy="623812"/>
            <a:chOff x="21056" y="218468"/>
            <a:chExt cx="1589805" cy="623812"/>
          </a:xfrm>
        </p:grpSpPr>
        <p:sp>
          <p:nvSpPr>
            <p:cNvPr id="2" name="Freeform 1"/>
            <p:cNvSpPr/>
            <p:nvPr/>
          </p:nvSpPr>
          <p:spPr>
            <a:xfrm>
              <a:off x="159468" y="218468"/>
              <a:ext cx="345900" cy="531002"/>
            </a:xfrm>
            <a:custGeom>
              <a:avLst/>
              <a:gdLst/>
              <a:ahLst/>
              <a:cxnLst/>
              <a:rect l="0" t="0" r="0" b="0"/>
              <a:pathLst>
                <a:path w="345900" h="531002">
                  <a:moveTo>
                    <a:pt x="272200" y="34215"/>
                  </a:moveTo>
                  <a:lnTo>
                    <a:pt x="263399" y="28415"/>
                  </a:lnTo>
                  <a:lnTo>
                    <a:pt x="255052" y="23491"/>
                  </a:lnTo>
                  <a:lnTo>
                    <a:pt x="246353" y="18988"/>
                  </a:lnTo>
                  <a:lnTo>
                    <a:pt x="237232" y="14767"/>
                  </a:lnTo>
                  <a:lnTo>
                    <a:pt x="227737" y="10754"/>
                  </a:lnTo>
                  <a:lnTo>
                    <a:pt x="217945" y="6901"/>
                  </a:lnTo>
                  <a:lnTo>
                    <a:pt x="207931" y="3495"/>
                  </a:lnTo>
                  <a:lnTo>
                    <a:pt x="197757" y="1116"/>
                  </a:lnTo>
                  <a:lnTo>
                    <a:pt x="187471" y="0"/>
                  </a:lnTo>
                  <a:lnTo>
                    <a:pt x="177107" y="65"/>
                  </a:lnTo>
                  <a:lnTo>
                    <a:pt x="166689" y="1098"/>
                  </a:lnTo>
                  <a:lnTo>
                    <a:pt x="156235" y="2871"/>
                  </a:lnTo>
                  <a:lnTo>
                    <a:pt x="145757" y="5347"/>
                  </a:lnTo>
                  <a:lnTo>
                    <a:pt x="135262" y="8680"/>
                  </a:lnTo>
                  <a:lnTo>
                    <a:pt x="124760" y="12886"/>
                  </a:lnTo>
                  <a:lnTo>
                    <a:pt x="114420" y="18015"/>
                  </a:lnTo>
                  <a:lnTo>
                    <a:pt x="104550" y="24213"/>
                  </a:lnTo>
                  <a:lnTo>
                    <a:pt x="95281" y="31456"/>
                  </a:lnTo>
                  <a:lnTo>
                    <a:pt x="86582" y="39421"/>
                  </a:lnTo>
                  <a:lnTo>
                    <a:pt x="78354" y="47606"/>
                  </a:lnTo>
                  <a:lnTo>
                    <a:pt x="70483" y="55710"/>
                  </a:lnTo>
                  <a:lnTo>
                    <a:pt x="62874" y="63947"/>
                  </a:lnTo>
                  <a:lnTo>
                    <a:pt x="55451" y="72922"/>
                  </a:lnTo>
                  <a:lnTo>
                    <a:pt x="48162" y="82926"/>
                  </a:lnTo>
                  <a:lnTo>
                    <a:pt x="41130" y="93935"/>
                  </a:lnTo>
                  <a:lnTo>
                    <a:pt x="34634" y="105782"/>
                  </a:lnTo>
                  <a:lnTo>
                    <a:pt x="28784" y="118278"/>
                  </a:lnTo>
                  <a:lnTo>
                    <a:pt x="23534" y="131417"/>
                  </a:lnTo>
                  <a:lnTo>
                    <a:pt x="18774" y="145367"/>
                  </a:lnTo>
                  <a:lnTo>
                    <a:pt x="14390" y="160158"/>
                  </a:lnTo>
                  <a:lnTo>
                    <a:pt x="10446" y="175683"/>
                  </a:lnTo>
                  <a:lnTo>
                    <a:pt x="7168" y="191789"/>
                  </a:lnTo>
                  <a:lnTo>
                    <a:pt x="4629" y="208329"/>
                  </a:lnTo>
                  <a:lnTo>
                    <a:pt x="2754" y="225183"/>
                  </a:lnTo>
                  <a:lnTo>
                    <a:pt x="1412" y="242256"/>
                  </a:lnTo>
                  <a:lnTo>
                    <a:pt x="476" y="259482"/>
                  </a:lnTo>
                  <a:lnTo>
                    <a:pt x="0" y="276813"/>
                  </a:lnTo>
                  <a:lnTo>
                    <a:pt x="205" y="294214"/>
                  </a:lnTo>
                  <a:lnTo>
                    <a:pt x="1156" y="311659"/>
                  </a:lnTo>
                  <a:lnTo>
                    <a:pt x="2778" y="328968"/>
                  </a:lnTo>
                  <a:lnTo>
                    <a:pt x="4938" y="345823"/>
                  </a:lnTo>
                  <a:lnTo>
                    <a:pt x="7502" y="362084"/>
                  </a:lnTo>
                  <a:lnTo>
                    <a:pt x="10359" y="377613"/>
                  </a:lnTo>
                  <a:lnTo>
                    <a:pt x="13422" y="392203"/>
                  </a:lnTo>
                  <a:lnTo>
                    <a:pt x="16637" y="405832"/>
                  </a:lnTo>
                  <a:lnTo>
                    <a:pt x="20288" y="418630"/>
                  </a:lnTo>
                  <a:lnTo>
                    <a:pt x="24956" y="430773"/>
                  </a:lnTo>
                  <a:lnTo>
                    <a:pt x="30875" y="442428"/>
                  </a:lnTo>
                  <a:lnTo>
                    <a:pt x="37801" y="453732"/>
                  </a:lnTo>
                  <a:lnTo>
                    <a:pt x="45214" y="464790"/>
                  </a:lnTo>
                  <a:lnTo>
                    <a:pt x="52759" y="475668"/>
                  </a:lnTo>
                  <a:lnTo>
                    <a:pt x="60434" y="486093"/>
                  </a:lnTo>
                  <a:lnTo>
                    <a:pt x="68492" y="495488"/>
                  </a:lnTo>
                  <a:lnTo>
                    <a:pt x="77063" y="503619"/>
                  </a:lnTo>
                  <a:lnTo>
                    <a:pt x="86293" y="510570"/>
                  </a:lnTo>
                  <a:lnTo>
                    <a:pt x="96408" y="516554"/>
                  </a:lnTo>
                  <a:lnTo>
                    <a:pt x="107436" y="521794"/>
                  </a:lnTo>
                  <a:lnTo>
                    <a:pt x="119097" y="526163"/>
                  </a:lnTo>
                  <a:lnTo>
                    <a:pt x="130918" y="529200"/>
                  </a:lnTo>
                  <a:lnTo>
                    <a:pt x="142607" y="530764"/>
                  </a:lnTo>
                  <a:lnTo>
                    <a:pt x="154064" y="531001"/>
                  </a:lnTo>
                  <a:lnTo>
                    <a:pt x="165290" y="530173"/>
                  </a:lnTo>
                  <a:lnTo>
                    <a:pt x="176322" y="528537"/>
                  </a:lnTo>
                  <a:lnTo>
                    <a:pt x="187206" y="526152"/>
                  </a:lnTo>
                  <a:lnTo>
                    <a:pt x="197980" y="522881"/>
                  </a:lnTo>
                  <a:lnTo>
                    <a:pt x="208673" y="518716"/>
                  </a:lnTo>
                  <a:lnTo>
                    <a:pt x="219144" y="513615"/>
                  </a:lnTo>
                  <a:lnTo>
                    <a:pt x="229102" y="507435"/>
                  </a:lnTo>
                  <a:lnTo>
                    <a:pt x="238429" y="500204"/>
                  </a:lnTo>
                  <a:lnTo>
                    <a:pt x="247167" y="492247"/>
                  </a:lnTo>
                  <a:lnTo>
                    <a:pt x="255423" y="484067"/>
                  </a:lnTo>
                  <a:lnTo>
                    <a:pt x="263311" y="475976"/>
                  </a:lnTo>
                  <a:lnTo>
                    <a:pt x="270932" y="468087"/>
                  </a:lnTo>
                  <a:lnTo>
                    <a:pt x="278363" y="460411"/>
                  </a:lnTo>
                  <a:lnTo>
                    <a:pt x="285662" y="452910"/>
                  </a:lnTo>
                  <a:lnTo>
                    <a:pt x="292870" y="445380"/>
                  </a:lnTo>
                  <a:lnTo>
                    <a:pt x="300017" y="437478"/>
                  </a:lnTo>
                  <a:lnTo>
                    <a:pt x="307117" y="429054"/>
                  </a:lnTo>
                  <a:lnTo>
                    <a:pt x="314074" y="420384"/>
                  </a:lnTo>
                  <a:lnTo>
                    <a:pt x="321470" y="411120"/>
                  </a:lnTo>
                  <a:lnTo>
                    <a:pt x="331074" y="399328"/>
                  </a:lnTo>
                  <a:lnTo>
                    <a:pt x="345899" y="381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8010" y="231626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2"/>
                  </a:lnTo>
                  <a:lnTo>
                    <a:pt x="0" y="93735"/>
                  </a:lnTo>
                  <a:lnTo>
                    <a:pt x="0" y="108759"/>
                  </a:lnTo>
                  <a:lnTo>
                    <a:pt x="0" y="124302"/>
                  </a:lnTo>
                  <a:lnTo>
                    <a:pt x="0" y="140180"/>
                  </a:lnTo>
                  <a:lnTo>
                    <a:pt x="0" y="155998"/>
                  </a:lnTo>
                  <a:lnTo>
                    <a:pt x="0" y="171540"/>
                  </a:lnTo>
                  <a:lnTo>
                    <a:pt x="0" y="187079"/>
                  </a:lnTo>
                  <a:lnTo>
                    <a:pt x="0" y="203265"/>
                  </a:lnTo>
                  <a:lnTo>
                    <a:pt x="0" y="220407"/>
                  </a:lnTo>
                  <a:lnTo>
                    <a:pt x="0" y="238175"/>
                  </a:lnTo>
                  <a:lnTo>
                    <a:pt x="0" y="255802"/>
                  </a:lnTo>
                  <a:lnTo>
                    <a:pt x="5" y="272846"/>
                  </a:lnTo>
                  <a:lnTo>
                    <a:pt x="177" y="289205"/>
                  </a:lnTo>
                  <a:lnTo>
                    <a:pt x="826" y="304950"/>
                  </a:lnTo>
                  <a:lnTo>
                    <a:pt x="2074" y="320206"/>
                  </a:lnTo>
                  <a:lnTo>
                    <a:pt x="3727" y="335095"/>
                  </a:lnTo>
                  <a:lnTo>
                    <a:pt x="5375" y="349720"/>
                  </a:lnTo>
                  <a:lnTo>
                    <a:pt x="6778" y="364159"/>
                  </a:lnTo>
                  <a:lnTo>
                    <a:pt x="7871" y="378469"/>
                  </a:lnTo>
                  <a:lnTo>
                    <a:pt x="8679" y="392691"/>
                  </a:lnTo>
                  <a:lnTo>
                    <a:pt x="9257" y="406834"/>
                  </a:lnTo>
                  <a:lnTo>
                    <a:pt x="9663" y="420312"/>
                  </a:lnTo>
                  <a:lnTo>
                    <a:pt x="9987" y="433276"/>
                  </a:lnTo>
                  <a:lnTo>
                    <a:pt x="10259" y="446866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9813" y="500833"/>
              <a:ext cx="256167" cy="222480"/>
            </a:xfrm>
            <a:custGeom>
              <a:avLst/>
              <a:gdLst/>
              <a:ahLst/>
              <a:cxnLst/>
              <a:rect l="0" t="0" r="0" b="0"/>
              <a:pathLst>
                <a:path w="256167" h="222480">
                  <a:moveTo>
                    <a:pt x="140352" y="67705"/>
                  </a:moveTo>
                  <a:lnTo>
                    <a:pt x="140218" y="56104"/>
                  </a:lnTo>
                  <a:lnTo>
                    <a:pt x="138938" y="46256"/>
                  </a:lnTo>
                  <a:lnTo>
                    <a:pt x="136340" y="37255"/>
                  </a:lnTo>
                  <a:lnTo>
                    <a:pt x="132448" y="28986"/>
                  </a:lnTo>
                  <a:lnTo>
                    <a:pt x="127167" y="21607"/>
                  </a:lnTo>
                  <a:lnTo>
                    <a:pt x="120576" y="15142"/>
                  </a:lnTo>
                  <a:lnTo>
                    <a:pt x="112730" y="9636"/>
                  </a:lnTo>
                  <a:lnTo>
                    <a:pt x="103571" y="5230"/>
                  </a:lnTo>
                  <a:lnTo>
                    <a:pt x="93200" y="1909"/>
                  </a:lnTo>
                  <a:lnTo>
                    <a:pt x="82154" y="0"/>
                  </a:lnTo>
                  <a:lnTo>
                    <a:pt x="71281" y="224"/>
                  </a:lnTo>
                  <a:lnTo>
                    <a:pt x="61047" y="2786"/>
                  </a:lnTo>
                  <a:lnTo>
                    <a:pt x="51550" y="7439"/>
                  </a:lnTo>
                  <a:lnTo>
                    <a:pt x="42711" y="13768"/>
                  </a:lnTo>
                  <a:lnTo>
                    <a:pt x="34405" y="21360"/>
                  </a:lnTo>
                  <a:lnTo>
                    <a:pt x="26825" y="30031"/>
                  </a:lnTo>
                  <a:lnTo>
                    <a:pt x="20479" y="39820"/>
                  </a:lnTo>
                  <a:lnTo>
                    <a:pt x="15536" y="50660"/>
                  </a:lnTo>
                  <a:lnTo>
                    <a:pt x="11706" y="62378"/>
                  </a:lnTo>
                  <a:lnTo>
                    <a:pt x="8436" y="74775"/>
                  </a:lnTo>
                  <a:lnTo>
                    <a:pt x="5354" y="87672"/>
                  </a:lnTo>
                  <a:lnTo>
                    <a:pt x="2604" y="100926"/>
                  </a:lnTo>
                  <a:lnTo>
                    <a:pt x="735" y="114430"/>
                  </a:lnTo>
                  <a:lnTo>
                    <a:pt x="0" y="128102"/>
                  </a:lnTo>
                  <a:lnTo>
                    <a:pt x="506" y="141723"/>
                  </a:lnTo>
                  <a:lnTo>
                    <a:pt x="2375" y="154949"/>
                  </a:lnTo>
                  <a:lnTo>
                    <a:pt x="5525" y="167619"/>
                  </a:lnTo>
                  <a:lnTo>
                    <a:pt x="9743" y="179585"/>
                  </a:lnTo>
                  <a:lnTo>
                    <a:pt x="14784" y="190629"/>
                  </a:lnTo>
                  <a:lnTo>
                    <a:pt x="20433" y="200711"/>
                  </a:lnTo>
                  <a:lnTo>
                    <a:pt x="26682" y="209465"/>
                  </a:lnTo>
                  <a:lnTo>
                    <a:pt x="33707" y="216142"/>
                  </a:lnTo>
                  <a:lnTo>
                    <a:pt x="41540" y="220511"/>
                  </a:lnTo>
                  <a:lnTo>
                    <a:pt x="49919" y="222479"/>
                  </a:lnTo>
                  <a:lnTo>
                    <a:pt x="58389" y="221838"/>
                  </a:lnTo>
                  <a:lnTo>
                    <a:pt x="66674" y="218739"/>
                  </a:lnTo>
                  <a:lnTo>
                    <a:pt x="74524" y="213593"/>
                  </a:lnTo>
                  <a:lnTo>
                    <a:pt x="81644" y="206868"/>
                  </a:lnTo>
                  <a:lnTo>
                    <a:pt x="87948" y="198981"/>
                  </a:lnTo>
                  <a:lnTo>
                    <a:pt x="93520" y="190266"/>
                  </a:lnTo>
                  <a:lnTo>
                    <a:pt x="98505" y="180973"/>
                  </a:lnTo>
                  <a:lnTo>
                    <a:pt x="103042" y="171276"/>
                  </a:lnTo>
                  <a:lnTo>
                    <a:pt x="107092" y="161139"/>
                  </a:lnTo>
                  <a:lnTo>
                    <a:pt x="110441" y="150341"/>
                  </a:lnTo>
                  <a:lnTo>
                    <a:pt x="113032" y="138818"/>
                  </a:lnTo>
                  <a:lnTo>
                    <a:pt x="115113" y="126807"/>
                  </a:lnTo>
                  <a:lnTo>
                    <a:pt x="117125" y="114744"/>
                  </a:lnTo>
                  <a:lnTo>
                    <a:pt x="119345" y="102919"/>
                  </a:lnTo>
                  <a:lnTo>
                    <a:pt x="122294" y="92548"/>
                  </a:lnTo>
                  <a:lnTo>
                    <a:pt x="126526" y="86923"/>
                  </a:lnTo>
                  <a:lnTo>
                    <a:pt x="131371" y="87669"/>
                  </a:lnTo>
                  <a:lnTo>
                    <a:pt x="135864" y="92859"/>
                  </a:lnTo>
                  <a:lnTo>
                    <a:pt x="140087" y="100777"/>
                  </a:lnTo>
                  <a:lnTo>
                    <a:pt x="144509" y="110157"/>
                  </a:lnTo>
                  <a:lnTo>
                    <a:pt x="149391" y="120238"/>
                  </a:lnTo>
                  <a:lnTo>
                    <a:pt x="154776" y="130464"/>
                  </a:lnTo>
                  <a:lnTo>
                    <a:pt x="160600" y="140341"/>
                  </a:lnTo>
                  <a:lnTo>
                    <a:pt x="166775" y="149655"/>
                  </a:lnTo>
                  <a:lnTo>
                    <a:pt x="173375" y="158405"/>
                  </a:lnTo>
                  <a:lnTo>
                    <a:pt x="180635" y="166678"/>
                  </a:lnTo>
                  <a:lnTo>
                    <a:pt x="188629" y="174569"/>
                  </a:lnTo>
                  <a:lnTo>
                    <a:pt x="197285" y="181685"/>
                  </a:lnTo>
                  <a:lnTo>
                    <a:pt x="206474" y="187181"/>
                  </a:lnTo>
                  <a:lnTo>
                    <a:pt x="216049" y="190728"/>
                  </a:lnTo>
                  <a:lnTo>
                    <a:pt x="225446" y="192435"/>
                  </a:lnTo>
                  <a:lnTo>
                    <a:pt x="234606" y="192655"/>
                  </a:lnTo>
                  <a:lnTo>
                    <a:pt x="244331" y="190288"/>
                  </a:lnTo>
                  <a:lnTo>
                    <a:pt x="256166" y="183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9777" y="505367"/>
              <a:ext cx="163612" cy="211288"/>
            </a:xfrm>
            <a:custGeom>
              <a:avLst/>
              <a:gdLst/>
              <a:ahLst/>
              <a:cxnLst/>
              <a:rect l="0" t="0" r="0" b="0"/>
              <a:pathLst>
                <a:path w="163612" h="211288">
                  <a:moveTo>
                    <a:pt x="17787" y="21057"/>
                  </a:moveTo>
                  <a:lnTo>
                    <a:pt x="14854" y="29859"/>
                  </a:lnTo>
                  <a:lnTo>
                    <a:pt x="12071" y="38205"/>
                  </a:lnTo>
                  <a:lnTo>
                    <a:pt x="9176" y="46909"/>
                  </a:lnTo>
                  <a:lnTo>
                    <a:pt x="6309" y="56202"/>
                  </a:lnTo>
                  <a:lnTo>
                    <a:pt x="3792" y="66346"/>
                  </a:lnTo>
                  <a:lnTo>
                    <a:pt x="1786" y="77386"/>
                  </a:lnTo>
                  <a:lnTo>
                    <a:pt x="446" y="89053"/>
                  </a:lnTo>
                  <a:lnTo>
                    <a:pt x="0" y="100875"/>
                  </a:lnTo>
                  <a:lnTo>
                    <a:pt x="485" y="112564"/>
                  </a:lnTo>
                  <a:lnTo>
                    <a:pt x="1947" y="124021"/>
                  </a:lnTo>
                  <a:lnTo>
                    <a:pt x="4524" y="135247"/>
                  </a:lnTo>
                  <a:lnTo>
                    <a:pt x="8182" y="146274"/>
                  </a:lnTo>
                  <a:lnTo>
                    <a:pt x="12757" y="156985"/>
                  </a:lnTo>
                  <a:lnTo>
                    <a:pt x="18043" y="167111"/>
                  </a:lnTo>
                  <a:lnTo>
                    <a:pt x="23866" y="176550"/>
                  </a:lnTo>
                  <a:lnTo>
                    <a:pt x="30401" y="185195"/>
                  </a:lnTo>
                  <a:lnTo>
                    <a:pt x="38152" y="192857"/>
                  </a:lnTo>
                  <a:lnTo>
                    <a:pt x="47290" y="199519"/>
                  </a:lnTo>
                  <a:lnTo>
                    <a:pt x="57529" y="204993"/>
                  </a:lnTo>
                  <a:lnTo>
                    <a:pt x="68320" y="208848"/>
                  </a:lnTo>
                  <a:lnTo>
                    <a:pt x="79276" y="210986"/>
                  </a:lnTo>
                  <a:lnTo>
                    <a:pt x="90056" y="211287"/>
                  </a:lnTo>
                  <a:lnTo>
                    <a:pt x="100286" y="209444"/>
                  </a:lnTo>
                  <a:lnTo>
                    <a:pt x="109825" y="205500"/>
                  </a:lnTo>
                  <a:lnTo>
                    <a:pt x="118551" y="199767"/>
                  </a:lnTo>
                  <a:lnTo>
                    <a:pt x="126273" y="192640"/>
                  </a:lnTo>
                  <a:lnTo>
                    <a:pt x="132988" y="184480"/>
                  </a:lnTo>
                  <a:lnTo>
                    <a:pt x="138839" y="175581"/>
                  </a:lnTo>
                  <a:lnTo>
                    <a:pt x="144012" y="166163"/>
                  </a:lnTo>
                  <a:lnTo>
                    <a:pt x="148677" y="156383"/>
                  </a:lnTo>
                  <a:lnTo>
                    <a:pt x="152811" y="146189"/>
                  </a:lnTo>
                  <a:lnTo>
                    <a:pt x="156217" y="135354"/>
                  </a:lnTo>
                  <a:lnTo>
                    <a:pt x="158842" y="123801"/>
                  </a:lnTo>
                  <a:lnTo>
                    <a:pt x="160775" y="111600"/>
                  </a:lnTo>
                  <a:lnTo>
                    <a:pt x="162156" y="98878"/>
                  </a:lnTo>
                  <a:lnTo>
                    <a:pt x="163117" y="85767"/>
                  </a:lnTo>
                  <a:lnTo>
                    <a:pt x="163611" y="72539"/>
                  </a:lnTo>
                  <a:lnTo>
                    <a:pt x="163418" y="59584"/>
                  </a:lnTo>
                  <a:lnTo>
                    <a:pt x="162478" y="47109"/>
                  </a:lnTo>
                  <a:lnTo>
                    <a:pt x="161026" y="35575"/>
                  </a:lnTo>
                  <a:lnTo>
                    <a:pt x="159362" y="24659"/>
                  </a:lnTo>
                  <a:lnTo>
                    <a:pt x="157342" y="13404"/>
                  </a:lnTo>
                  <a:lnTo>
                    <a:pt x="1546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0531" y="497552"/>
              <a:ext cx="204932" cy="213285"/>
            </a:xfrm>
            <a:custGeom>
              <a:avLst/>
              <a:gdLst/>
              <a:ahLst/>
              <a:cxnLst/>
              <a:rect l="0" t="0" r="0" b="0"/>
              <a:pathLst>
                <a:path w="204932" h="213285">
                  <a:moveTo>
                    <a:pt x="165531" y="7815"/>
                  </a:moveTo>
                  <a:lnTo>
                    <a:pt x="156662" y="4949"/>
                  </a:lnTo>
                  <a:lnTo>
                    <a:pt x="147675" y="2807"/>
                  </a:lnTo>
                  <a:lnTo>
                    <a:pt x="137685" y="1208"/>
                  </a:lnTo>
                  <a:lnTo>
                    <a:pt x="126877" y="200"/>
                  </a:lnTo>
                  <a:lnTo>
                    <a:pt x="115714" y="0"/>
                  </a:lnTo>
                  <a:lnTo>
                    <a:pt x="104509" y="656"/>
                  </a:lnTo>
                  <a:lnTo>
                    <a:pt x="93397" y="2067"/>
                  </a:lnTo>
                  <a:lnTo>
                    <a:pt x="82412" y="4079"/>
                  </a:lnTo>
                  <a:lnTo>
                    <a:pt x="71546" y="6547"/>
                  </a:lnTo>
                  <a:lnTo>
                    <a:pt x="60776" y="9507"/>
                  </a:lnTo>
                  <a:lnTo>
                    <a:pt x="50079" y="13172"/>
                  </a:lnTo>
                  <a:lnTo>
                    <a:pt x="39443" y="17604"/>
                  </a:lnTo>
                  <a:lnTo>
                    <a:pt x="29180" y="22886"/>
                  </a:lnTo>
                  <a:lnTo>
                    <a:pt x="19894" y="29188"/>
                  </a:lnTo>
                  <a:lnTo>
                    <a:pt x="11849" y="36500"/>
                  </a:lnTo>
                  <a:lnTo>
                    <a:pt x="5466" y="44513"/>
                  </a:lnTo>
                  <a:lnTo>
                    <a:pt x="1459" y="52729"/>
                  </a:lnTo>
                  <a:lnTo>
                    <a:pt x="0" y="60840"/>
                  </a:lnTo>
                  <a:lnTo>
                    <a:pt x="1123" y="68573"/>
                  </a:lnTo>
                  <a:lnTo>
                    <a:pt x="4985" y="75612"/>
                  </a:lnTo>
                  <a:lnTo>
                    <a:pt x="11395" y="81858"/>
                  </a:lnTo>
                  <a:lnTo>
                    <a:pt x="19917" y="87221"/>
                  </a:lnTo>
                  <a:lnTo>
                    <a:pt x="30062" y="91533"/>
                  </a:lnTo>
                  <a:lnTo>
                    <a:pt x="41397" y="94801"/>
                  </a:lnTo>
                  <a:lnTo>
                    <a:pt x="53581" y="97014"/>
                  </a:lnTo>
                  <a:lnTo>
                    <a:pt x="66356" y="98059"/>
                  </a:lnTo>
                  <a:lnTo>
                    <a:pt x="79535" y="97995"/>
                  </a:lnTo>
                  <a:lnTo>
                    <a:pt x="92824" y="97326"/>
                  </a:lnTo>
                  <a:lnTo>
                    <a:pt x="105827" y="96880"/>
                  </a:lnTo>
                  <a:lnTo>
                    <a:pt x="118352" y="97105"/>
                  </a:lnTo>
                  <a:lnTo>
                    <a:pt x="130391" y="98091"/>
                  </a:lnTo>
                  <a:lnTo>
                    <a:pt x="142016" y="99750"/>
                  </a:lnTo>
                  <a:lnTo>
                    <a:pt x="153316" y="101946"/>
                  </a:lnTo>
                  <a:lnTo>
                    <a:pt x="164210" y="104709"/>
                  </a:lnTo>
                  <a:lnTo>
                    <a:pt x="174461" y="108233"/>
                  </a:lnTo>
                  <a:lnTo>
                    <a:pt x="183975" y="112573"/>
                  </a:lnTo>
                  <a:lnTo>
                    <a:pt x="192330" y="117960"/>
                  </a:lnTo>
                  <a:lnTo>
                    <a:pt x="198732" y="124865"/>
                  </a:lnTo>
                  <a:lnTo>
                    <a:pt x="202918" y="133399"/>
                  </a:lnTo>
                  <a:lnTo>
                    <a:pt x="204931" y="143216"/>
                  </a:lnTo>
                  <a:lnTo>
                    <a:pt x="204852" y="153715"/>
                  </a:lnTo>
                  <a:lnTo>
                    <a:pt x="202943" y="164468"/>
                  </a:lnTo>
                  <a:lnTo>
                    <a:pt x="199411" y="174940"/>
                  </a:lnTo>
                  <a:lnTo>
                    <a:pt x="194308" y="184431"/>
                  </a:lnTo>
                  <a:lnTo>
                    <a:pt x="187802" y="192655"/>
                  </a:lnTo>
                  <a:lnTo>
                    <a:pt x="179995" y="199514"/>
                  </a:lnTo>
                  <a:lnTo>
                    <a:pt x="170854" y="204912"/>
                  </a:lnTo>
                  <a:lnTo>
                    <a:pt x="160486" y="208949"/>
                  </a:lnTo>
                  <a:lnTo>
                    <a:pt x="149270" y="211696"/>
                  </a:lnTo>
                  <a:lnTo>
                    <a:pt x="137749" y="213108"/>
                  </a:lnTo>
                  <a:lnTo>
                    <a:pt x="126262" y="213284"/>
                  </a:lnTo>
                  <a:lnTo>
                    <a:pt x="114939" y="212439"/>
                  </a:lnTo>
                  <a:lnTo>
                    <a:pt x="103803" y="210810"/>
                  </a:lnTo>
                  <a:lnTo>
                    <a:pt x="92831" y="208610"/>
                  </a:lnTo>
                  <a:lnTo>
                    <a:pt x="81864" y="206158"/>
                  </a:lnTo>
                  <a:lnTo>
                    <a:pt x="69231" y="203642"/>
                  </a:lnTo>
                  <a:lnTo>
                    <a:pt x="50467" y="200843"/>
                  </a:lnTo>
                  <a:lnTo>
                    <a:pt x="18132" y="197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2603" y="497445"/>
              <a:ext cx="208258" cy="224341"/>
            </a:xfrm>
            <a:custGeom>
              <a:avLst/>
              <a:gdLst/>
              <a:ahLst/>
              <a:cxnLst/>
              <a:rect l="0" t="0" r="0" b="0"/>
              <a:pathLst>
                <a:path w="208258" h="224341">
                  <a:moveTo>
                    <a:pt x="60858" y="81622"/>
                  </a:moveTo>
                  <a:lnTo>
                    <a:pt x="69726" y="78755"/>
                  </a:lnTo>
                  <a:lnTo>
                    <a:pt x="78713" y="76613"/>
                  </a:lnTo>
                  <a:lnTo>
                    <a:pt x="88704" y="75006"/>
                  </a:lnTo>
                  <a:lnTo>
                    <a:pt x="99511" y="73652"/>
                  </a:lnTo>
                  <a:lnTo>
                    <a:pt x="110675" y="72155"/>
                  </a:lnTo>
                  <a:lnTo>
                    <a:pt x="121880" y="70305"/>
                  </a:lnTo>
                  <a:lnTo>
                    <a:pt x="132992" y="68065"/>
                  </a:lnTo>
                  <a:lnTo>
                    <a:pt x="143976" y="65484"/>
                  </a:lnTo>
                  <a:lnTo>
                    <a:pt x="154833" y="62625"/>
                  </a:lnTo>
                  <a:lnTo>
                    <a:pt x="165257" y="59231"/>
                  </a:lnTo>
                  <a:lnTo>
                    <a:pt x="174658" y="54741"/>
                  </a:lnTo>
                  <a:lnTo>
                    <a:pt x="182783" y="48946"/>
                  </a:lnTo>
                  <a:lnTo>
                    <a:pt x="189222" y="42105"/>
                  </a:lnTo>
                  <a:lnTo>
                    <a:pt x="193267" y="34749"/>
                  </a:lnTo>
                  <a:lnTo>
                    <a:pt x="194751" y="27257"/>
                  </a:lnTo>
                  <a:lnTo>
                    <a:pt x="193645" y="20126"/>
                  </a:lnTo>
                  <a:lnTo>
                    <a:pt x="189795" y="14031"/>
                  </a:lnTo>
                  <a:lnTo>
                    <a:pt x="183391" y="9236"/>
                  </a:lnTo>
                  <a:lnTo>
                    <a:pt x="174875" y="5662"/>
                  </a:lnTo>
                  <a:lnTo>
                    <a:pt x="164734" y="3091"/>
                  </a:lnTo>
                  <a:lnTo>
                    <a:pt x="153401" y="1288"/>
                  </a:lnTo>
                  <a:lnTo>
                    <a:pt x="141219" y="209"/>
                  </a:lnTo>
                  <a:lnTo>
                    <a:pt x="128445" y="0"/>
                  </a:lnTo>
                  <a:lnTo>
                    <a:pt x="115271" y="676"/>
                  </a:lnTo>
                  <a:lnTo>
                    <a:pt x="102155" y="2280"/>
                  </a:lnTo>
                  <a:lnTo>
                    <a:pt x="89801" y="4959"/>
                  </a:lnTo>
                  <a:lnTo>
                    <a:pt x="78525" y="8690"/>
                  </a:lnTo>
                  <a:lnTo>
                    <a:pt x="68139" y="13315"/>
                  </a:lnTo>
                  <a:lnTo>
                    <a:pt x="58162" y="18636"/>
                  </a:lnTo>
                  <a:lnTo>
                    <a:pt x="48270" y="24477"/>
                  </a:lnTo>
                  <a:lnTo>
                    <a:pt x="38641" y="30856"/>
                  </a:lnTo>
                  <a:lnTo>
                    <a:pt x="29846" y="37969"/>
                  </a:lnTo>
                  <a:lnTo>
                    <a:pt x="22155" y="45870"/>
                  </a:lnTo>
                  <a:lnTo>
                    <a:pt x="15684" y="54634"/>
                  </a:lnTo>
                  <a:lnTo>
                    <a:pt x="10562" y="64427"/>
                  </a:lnTo>
                  <a:lnTo>
                    <a:pt x="6712" y="75241"/>
                  </a:lnTo>
                  <a:lnTo>
                    <a:pt x="3923" y="86927"/>
                  </a:lnTo>
                  <a:lnTo>
                    <a:pt x="1953" y="99296"/>
                  </a:lnTo>
                  <a:lnTo>
                    <a:pt x="594" y="112166"/>
                  </a:lnTo>
                  <a:lnTo>
                    <a:pt x="0" y="125231"/>
                  </a:lnTo>
                  <a:lnTo>
                    <a:pt x="657" y="138075"/>
                  </a:lnTo>
                  <a:lnTo>
                    <a:pt x="2735" y="150485"/>
                  </a:lnTo>
                  <a:lnTo>
                    <a:pt x="6267" y="162276"/>
                  </a:lnTo>
                  <a:lnTo>
                    <a:pt x="11312" y="173201"/>
                  </a:lnTo>
                  <a:lnTo>
                    <a:pt x="17750" y="183213"/>
                  </a:lnTo>
                  <a:lnTo>
                    <a:pt x="25497" y="192258"/>
                  </a:lnTo>
                  <a:lnTo>
                    <a:pt x="34592" y="200197"/>
                  </a:lnTo>
                  <a:lnTo>
                    <a:pt x="44930" y="207053"/>
                  </a:lnTo>
                  <a:lnTo>
                    <a:pt x="56294" y="212829"/>
                  </a:lnTo>
                  <a:lnTo>
                    <a:pt x="68445" y="217418"/>
                  </a:lnTo>
                  <a:lnTo>
                    <a:pt x="81169" y="220873"/>
                  </a:lnTo>
                  <a:lnTo>
                    <a:pt x="94136" y="223212"/>
                  </a:lnTo>
                  <a:lnTo>
                    <a:pt x="106915" y="224340"/>
                  </a:lnTo>
                  <a:lnTo>
                    <a:pt x="119286" y="224322"/>
                  </a:lnTo>
                  <a:lnTo>
                    <a:pt x="131219" y="223345"/>
                  </a:lnTo>
                  <a:lnTo>
                    <a:pt x="142773" y="221627"/>
                  </a:lnTo>
                  <a:lnTo>
                    <a:pt x="154021" y="219367"/>
                  </a:lnTo>
                  <a:lnTo>
                    <a:pt x="164777" y="216875"/>
                  </a:lnTo>
                  <a:lnTo>
                    <a:pt x="175758" y="214327"/>
                  </a:lnTo>
                  <a:lnTo>
                    <a:pt x="189047" y="211503"/>
                  </a:lnTo>
                  <a:lnTo>
                    <a:pt x="208257" y="207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056" y="779108"/>
              <a:ext cx="1579276" cy="63172"/>
            </a:xfrm>
            <a:custGeom>
              <a:avLst/>
              <a:gdLst/>
              <a:ahLst/>
              <a:cxnLst/>
              <a:rect l="0" t="0" r="0" b="0"/>
              <a:pathLst>
                <a:path w="1579276" h="63172">
                  <a:moveTo>
                    <a:pt x="1579275" y="0"/>
                  </a:moveTo>
                  <a:lnTo>
                    <a:pt x="1567540" y="0"/>
                  </a:lnTo>
                  <a:lnTo>
                    <a:pt x="1556411" y="0"/>
                  </a:lnTo>
                  <a:lnTo>
                    <a:pt x="1544804" y="0"/>
                  </a:lnTo>
                  <a:lnTo>
                    <a:pt x="1532297" y="0"/>
                  </a:lnTo>
                  <a:lnTo>
                    <a:pt x="1518340" y="0"/>
                  </a:lnTo>
                  <a:lnTo>
                    <a:pt x="1502778" y="0"/>
                  </a:lnTo>
                  <a:lnTo>
                    <a:pt x="1485775" y="0"/>
                  </a:lnTo>
                  <a:lnTo>
                    <a:pt x="1467617" y="0"/>
                  </a:lnTo>
                  <a:lnTo>
                    <a:pt x="1448585" y="0"/>
                  </a:lnTo>
                  <a:lnTo>
                    <a:pt x="1428756" y="0"/>
                  </a:lnTo>
                  <a:lnTo>
                    <a:pt x="1408009" y="0"/>
                  </a:lnTo>
                  <a:lnTo>
                    <a:pt x="1386349" y="0"/>
                  </a:lnTo>
                  <a:lnTo>
                    <a:pt x="1363906" y="0"/>
                  </a:lnTo>
                  <a:lnTo>
                    <a:pt x="1340848" y="0"/>
                  </a:lnTo>
                  <a:lnTo>
                    <a:pt x="1317333" y="0"/>
                  </a:lnTo>
                  <a:lnTo>
                    <a:pt x="1293491" y="0"/>
                  </a:lnTo>
                  <a:lnTo>
                    <a:pt x="1269419" y="0"/>
                  </a:lnTo>
                  <a:lnTo>
                    <a:pt x="1245201" y="0"/>
                  </a:lnTo>
                  <a:lnTo>
                    <a:pt x="1221379" y="0"/>
                  </a:lnTo>
                  <a:lnTo>
                    <a:pt x="1198909" y="0"/>
                  </a:lnTo>
                  <a:lnTo>
                    <a:pt x="1178191" y="0"/>
                  </a:lnTo>
                  <a:lnTo>
                    <a:pt x="1158651" y="0"/>
                  </a:lnTo>
                  <a:lnTo>
                    <a:pt x="1139074" y="0"/>
                  </a:lnTo>
                  <a:lnTo>
                    <a:pt x="1118760" y="5"/>
                  </a:lnTo>
                  <a:lnTo>
                    <a:pt x="1098011" y="178"/>
                  </a:lnTo>
                  <a:lnTo>
                    <a:pt x="1077827" y="826"/>
                  </a:lnTo>
                  <a:lnTo>
                    <a:pt x="1058750" y="2075"/>
                  </a:lnTo>
                  <a:lnTo>
                    <a:pt x="1040363" y="3727"/>
                  </a:lnTo>
                  <a:lnTo>
                    <a:pt x="1021583" y="5376"/>
                  </a:lnTo>
                  <a:lnTo>
                    <a:pt x="1001815" y="6778"/>
                  </a:lnTo>
                  <a:lnTo>
                    <a:pt x="981436" y="7871"/>
                  </a:lnTo>
                  <a:lnTo>
                    <a:pt x="961503" y="8679"/>
                  </a:lnTo>
                  <a:lnTo>
                    <a:pt x="942608" y="9262"/>
                  </a:lnTo>
                  <a:lnTo>
                    <a:pt x="924852" y="9839"/>
                  </a:lnTo>
                  <a:lnTo>
                    <a:pt x="908094" y="10767"/>
                  </a:lnTo>
                  <a:lnTo>
                    <a:pt x="892108" y="12207"/>
                  </a:lnTo>
                  <a:lnTo>
                    <a:pt x="876204" y="13990"/>
                  </a:lnTo>
                  <a:lnTo>
                    <a:pt x="859292" y="15725"/>
                  </a:lnTo>
                  <a:lnTo>
                    <a:pt x="840875" y="17192"/>
                  </a:lnTo>
                  <a:lnTo>
                    <a:pt x="821450" y="18497"/>
                  </a:lnTo>
                  <a:lnTo>
                    <a:pt x="802177" y="19980"/>
                  </a:lnTo>
                  <a:lnTo>
                    <a:pt x="783736" y="21824"/>
                  </a:lnTo>
                  <a:lnTo>
                    <a:pt x="766289" y="23894"/>
                  </a:lnTo>
                  <a:lnTo>
                    <a:pt x="749740" y="25830"/>
                  </a:lnTo>
                  <a:lnTo>
                    <a:pt x="733895" y="27433"/>
                  </a:lnTo>
                  <a:lnTo>
                    <a:pt x="718085" y="28832"/>
                  </a:lnTo>
                  <a:lnTo>
                    <a:pt x="701237" y="30379"/>
                  </a:lnTo>
                  <a:lnTo>
                    <a:pt x="682862" y="32266"/>
                  </a:lnTo>
                  <a:lnTo>
                    <a:pt x="663465" y="34364"/>
                  </a:lnTo>
                  <a:lnTo>
                    <a:pt x="644212" y="36319"/>
                  </a:lnTo>
                  <a:lnTo>
                    <a:pt x="625770" y="37936"/>
                  </a:lnTo>
                  <a:lnTo>
                    <a:pt x="607813" y="39343"/>
                  </a:lnTo>
                  <a:lnTo>
                    <a:pt x="589324" y="40896"/>
                  </a:lnTo>
                  <a:lnTo>
                    <a:pt x="569751" y="42787"/>
                  </a:lnTo>
                  <a:lnTo>
                    <a:pt x="549503" y="44888"/>
                  </a:lnTo>
                  <a:lnTo>
                    <a:pt x="529657" y="46844"/>
                  </a:lnTo>
                  <a:lnTo>
                    <a:pt x="510808" y="48458"/>
                  </a:lnTo>
                  <a:lnTo>
                    <a:pt x="492573" y="49693"/>
                  </a:lnTo>
                  <a:lnTo>
                    <a:pt x="473896" y="50597"/>
                  </a:lnTo>
                  <a:lnTo>
                    <a:pt x="454196" y="51240"/>
                  </a:lnTo>
                  <a:lnTo>
                    <a:pt x="433863" y="51688"/>
                  </a:lnTo>
                  <a:lnTo>
                    <a:pt x="413960" y="51997"/>
                  </a:lnTo>
                  <a:lnTo>
                    <a:pt x="395072" y="52208"/>
                  </a:lnTo>
                  <a:lnTo>
                    <a:pt x="376811" y="52351"/>
                  </a:lnTo>
                  <a:lnTo>
                    <a:pt x="358117" y="52447"/>
                  </a:lnTo>
                  <a:lnTo>
                    <a:pt x="338387" y="52512"/>
                  </a:lnTo>
                  <a:lnTo>
                    <a:pt x="317355" y="52555"/>
                  </a:lnTo>
                  <a:lnTo>
                    <a:pt x="294853" y="52584"/>
                  </a:lnTo>
                  <a:lnTo>
                    <a:pt x="270972" y="52608"/>
                  </a:lnTo>
                  <a:lnTo>
                    <a:pt x="246271" y="52794"/>
                  </a:lnTo>
                  <a:lnTo>
                    <a:pt x="221631" y="53451"/>
                  </a:lnTo>
                  <a:lnTo>
                    <a:pt x="197556" y="54706"/>
                  </a:lnTo>
                  <a:lnTo>
                    <a:pt x="174496" y="56362"/>
                  </a:lnTo>
                  <a:lnTo>
                    <a:pt x="153004" y="58013"/>
                  </a:lnTo>
                  <a:lnTo>
                    <a:pt x="133216" y="59417"/>
                  </a:lnTo>
                  <a:lnTo>
                    <a:pt x="114945" y="60511"/>
                  </a:lnTo>
                  <a:lnTo>
                    <a:pt x="97883" y="61320"/>
                  </a:lnTo>
                  <a:lnTo>
                    <a:pt x="81740" y="61899"/>
                  </a:lnTo>
                  <a:lnTo>
                    <a:pt x="66479" y="62305"/>
                  </a:lnTo>
                  <a:lnTo>
                    <a:pt x="50618" y="62629"/>
                  </a:lnTo>
                  <a:lnTo>
                    <a:pt x="30523" y="629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1810901" y="600124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0"/>
                </a:moveTo>
                <a:lnTo>
                  <a:pt x="132730" y="67"/>
                </a:lnTo>
                <a:lnTo>
                  <a:pt x="118819" y="707"/>
                </a:lnTo>
                <a:lnTo>
                  <a:pt x="104326" y="2004"/>
                </a:lnTo>
                <a:lnTo>
                  <a:pt x="89297" y="3863"/>
                </a:lnTo>
                <a:lnTo>
                  <a:pt x="74120" y="6180"/>
                </a:lnTo>
                <a:lnTo>
                  <a:pt x="59072" y="8842"/>
                </a:lnTo>
                <a:lnTo>
                  <a:pt x="44848" y="11604"/>
                </a:lnTo>
                <a:lnTo>
                  <a:pt x="31236" y="14362"/>
                </a:lnTo>
                <a:lnTo>
                  <a:pt x="17043" y="17356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1452932" y="275190"/>
            <a:ext cx="7738447" cy="1227543"/>
            <a:chOff x="1452932" y="275190"/>
            <a:chExt cx="7738447" cy="1227543"/>
          </a:xfrm>
        </p:grpSpPr>
        <p:sp>
          <p:nvSpPr>
            <p:cNvPr id="11" name="Freeform 10"/>
            <p:cNvSpPr/>
            <p:nvPr/>
          </p:nvSpPr>
          <p:spPr>
            <a:xfrm>
              <a:off x="2210984" y="275190"/>
              <a:ext cx="231628" cy="556562"/>
            </a:xfrm>
            <a:custGeom>
              <a:avLst/>
              <a:gdLst/>
              <a:ahLst/>
              <a:cxnLst/>
              <a:rect l="0" t="0" r="0" b="0"/>
              <a:pathLst>
                <a:path w="231628" h="556562">
                  <a:moveTo>
                    <a:pt x="0" y="535504"/>
                  </a:moveTo>
                  <a:lnTo>
                    <a:pt x="0" y="523702"/>
                  </a:lnTo>
                  <a:lnTo>
                    <a:pt x="0" y="511933"/>
                  </a:lnTo>
                  <a:lnTo>
                    <a:pt x="5" y="499038"/>
                  </a:lnTo>
                  <a:lnTo>
                    <a:pt x="177" y="485017"/>
                  </a:lnTo>
                  <a:lnTo>
                    <a:pt x="826" y="470040"/>
                  </a:lnTo>
                  <a:lnTo>
                    <a:pt x="2075" y="454313"/>
                  </a:lnTo>
                  <a:lnTo>
                    <a:pt x="3727" y="437865"/>
                  </a:lnTo>
                  <a:lnTo>
                    <a:pt x="5376" y="420544"/>
                  </a:lnTo>
                  <a:lnTo>
                    <a:pt x="6778" y="402336"/>
                  </a:lnTo>
                  <a:lnTo>
                    <a:pt x="7871" y="383195"/>
                  </a:lnTo>
                  <a:lnTo>
                    <a:pt x="8679" y="362975"/>
                  </a:lnTo>
                  <a:lnTo>
                    <a:pt x="9257" y="341707"/>
                  </a:lnTo>
                  <a:lnTo>
                    <a:pt x="9662" y="319711"/>
                  </a:lnTo>
                  <a:lnTo>
                    <a:pt x="9941" y="297494"/>
                  </a:lnTo>
                  <a:lnTo>
                    <a:pt x="10132" y="275364"/>
                  </a:lnTo>
                  <a:lnTo>
                    <a:pt x="10262" y="253438"/>
                  </a:lnTo>
                  <a:lnTo>
                    <a:pt x="10350" y="231723"/>
                  </a:lnTo>
                  <a:lnTo>
                    <a:pt x="10409" y="210189"/>
                  </a:lnTo>
                  <a:lnTo>
                    <a:pt x="10449" y="188794"/>
                  </a:lnTo>
                  <a:lnTo>
                    <a:pt x="10475" y="167503"/>
                  </a:lnTo>
                  <a:lnTo>
                    <a:pt x="10493" y="146289"/>
                  </a:lnTo>
                  <a:lnTo>
                    <a:pt x="10505" y="125296"/>
                  </a:lnTo>
                  <a:lnTo>
                    <a:pt x="10512" y="104813"/>
                  </a:lnTo>
                  <a:lnTo>
                    <a:pt x="10522" y="84964"/>
                  </a:lnTo>
                  <a:lnTo>
                    <a:pt x="10699" y="65871"/>
                  </a:lnTo>
                  <a:lnTo>
                    <a:pt x="11349" y="47737"/>
                  </a:lnTo>
                  <a:lnTo>
                    <a:pt x="12604" y="30606"/>
                  </a:lnTo>
                  <a:lnTo>
                    <a:pt x="14443" y="15503"/>
                  </a:lnTo>
                  <a:lnTo>
                    <a:pt x="17198" y="4800"/>
                  </a:lnTo>
                  <a:lnTo>
                    <a:pt x="21036" y="0"/>
                  </a:lnTo>
                  <a:lnTo>
                    <a:pt x="25433" y="999"/>
                  </a:lnTo>
                  <a:lnTo>
                    <a:pt x="30302" y="6737"/>
                  </a:lnTo>
                  <a:lnTo>
                    <a:pt x="35484" y="15705"/>
                  </a:lnTo>
                  <a:lnTo>
                    <a:pt x="40621" y="26290"/>
                  </a:lnTo>
                  <a:lnTo>
                    <a:pt x="45502" y="37467"/>
                  </a:lnTo>
                  <a:lnTo>
                    <a:pt x="50073" y="48744"/>
                  </a:lnTo>
                  <a:lnTo>
                    <a:pt x="54366" y="59932"/>
                  </a:lnTo>
                  <a:lnTo>
                    <a:pt x="58435" y="70980"/>
                  </a:lnTo>
                  <a:lnTo>
                    <a:pt x="62335" y="81893"/>
                  </a:lnTo>
                  <a:lnTo>
                    <a:pt x="66115" y="92698"/>
                  </a:lnTo>
                  <a:lnTo>
                    <a:pt x="69808" y="103420"/>
                  </a:lnTo>
                  <a:lnTo>
                    <a:pt x="73443" y="114083"/>
                  </a:lnTo>
                  <a:lnTo>
                    <a:pt x="77037" y="124703"/>
                  </a:lnTo>
                  <a:lnTo>
                    <a:pt x="80603" y="135298"/>
                  </a:lnTo>
                  <a:lnTo>
                    <a:pt x="84151" y="146041"/>
                  </a:lnTo>
                  <a:lnTo>
                    <a:pt x="87686" y="157246"/>
                  </a:lnTo>
                  <a:lnTo>
                    <a:pt x="91212" y="169042"/>
                  </a:lnTo>
                  <a:lnTo>
                    <a:pt x="94733" y="181236"/>
                  </a:lnTo>
                  <a:lnTo>
                    <a:pt x="98251" y="193422"/>
                  </a:lnTo>
                  <a:lnTo>
                    <a:pt x="101765" y="205359"/>
                  </a:lnTo>
                  <a:lnTo>
                    <a:pt x="105278" y="216984"/>
                  </a:lnTo>
                  <a:lnTo>
                    <a:pt x="108790" y="228323"/>
                  </a:lnTo>
                  <a:lnTo>
                    <a:pt x="112301" y="239435"/>
                  </a:lnTo>
                  <a:lnTo>
                    <a:pt x="115812" y="250543"/>
                  </a:lnTo>
                  <a:lnTo>
                    <a:pt x="119322" y="262000"/>
                  </a:lnTo>
                  <a:lnTo>
                    <a:pt x="122832" y="273969"/>
                  </a:lnTo>
                  <a:lnTo>
                    <a:pt x="126341" y="286280"/>
                  </a:lnTo>
                  <a:lnTo>
                    <a:pt x="129851" y="298545"/>
                  </a:lnTo>
                  <a:lnTo>
                    <a:pt x="133361" y="310535"/>
                  </a:lnTo>
                  <a:lnTo>
                    <a:pt x="136870" y="322196"/>
                  </a:lnTo>
                  <a:lnTo>
                    <a:pt x="140380" y="333559"/>
                  </a:lnTo>
                  <a:lnTo>
                    <a:pt x="143890" y="344683"/>
                  </a:lnTo>
                  <a:lnTo>
                    <a:pt x="147399" y="355629"/>
                  </a:lnTo>
                  <a:lnTo>
                    <a:pt x="150909" y="366445"/>
                  </a:lnTo>
                  <a:lnTo>
                    <a:pt x="154418" y="377170"/>
                  </a:lnTo>
                  <a:lnTo>
                    <a:pt x="157927" y="387832"/>
                  </a:lnTo>
                  <a:lnTo>
                    <a:pt x="161437" y="398450"/>
                  </a:lnTo>
                  <a:lnTo>
                    <a:pt x="164951" y="409044"/>
                  </a:lnTo>
                  <a:lnTo>
                    <a:pt x="168633" y="419786"/>
                  </a:lnTo>
                  <a:lnTo>
                    <a:pt x="172791" y="430990"/>
                  </a:lnTo>
                  <a:lnTo>
                    <a:pt x="177554" y="442785"/>
                  </a:lnTo>
                  <a:lnTo>
                    <a:pt x="182889" y="454978"/>
                  </a:lnTo>
                  <a:lnTo>
                    <a:pt x="188695" y="467163"/>
                  </a:lnTo>
                  <a:lnTo>
                    <a:pt x="194856" y="479100"/>
                  </a:lnTo>
                  <a:lnTo>
                    <a:pt x="201111" y="490725"/>
                  </a:lnTo>
                  <a:lnTo>
                    <a:pt x="207076" y="502064"/>
                  </a:lnTo>
                  <a:lnTo>
                    <a:pt x="212562" y="513158"/>
                  </a:lnTo>
                  <a:lnTo>
                    <a:pt x="217412" y="523612"/>
                  </a:lnTo>
                  <a:lnTo>
                    <a:pt x="221889" y="533611"/>
                  </a:lnTo>
                  <a:lnTo>
                    <a:pt x="226384" y="544037"/>
                  </a:lnTo>
                  <a:lnTo>
                    <a:pt x="231627" y="556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21513" y="705409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10528"/>
                  </a:moveTo>
                  <a:lnTo>
                    <a:pt x="138530" y="7662"/>
                  </a:lnTo>
                  <a:lnTo>
                    <a:pt x="129543" y="5520"/>
                  </a:lnTo>
                  <a:lnTo>
                    <a:pt x="119543" y="3917"/>
                  </a:lnTo>
                  <a:lnTo>
                    <a:pt x="108390" y="2736"/>
                  </a:lnTo>
                  <a:lnTo>
                    <a:pt x="95931" y="1887"/>
                  </a:lnTo>
                  <a:lnTo>
                    <a:pt x="82232" y="1290"/>
                  </a:lnTo>
                  <a:lnTo>
                    <a:pt x="67874" y="875"/>
                  </a:lnTo>
                  <a:lnTo>
                    <a:pt x="52223" y="545"/>
                  </a:lnTo>
                  <a:lnTo>
                    <a:pt x="31670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4766" y="571233"/>
              <a:ext cx="209169" cy="492146"/>
            </a:xfrm>
            <a:custGeom>
              <a:avLst/>
              <a:gdLst/>
              <a:ahLst/>
              <a:cxnLst/>
              <a:rect l="0" t="0" r="0" b="0"/>
              <a:pathLst>
                <a:path w="209169" h="492146">
                  <a:moveTo>
                    <a:pt x="168456" y="102590"/>
                  </a:moveTo>
                  <a:lnTo>
                    <a:pt x="174190" y="96589"/>
                  </a:lnTo>
                  <a:lnTo>
                    <a:pt x="178474" y="89744"/>
                  </a:lnTo>
                  <a:lnTo>
                    <a:pt x="181671" y="81356"/>
                  </a:lnTo>
                  <a:lnTo>
                    <a:pt x="183687" y="71729"/>
                  </a:lnTo>
                  <a:lnTo>
                    <a:pt x="184087" y="61414"/>
                  </a:lnTo>
                  <a:lnTo>
                    <a:pt x="182771" y="50811"/>
                  </a:lnTo>
                  <a:lnTo>
                    <a:pt x="179776" y="40286"/>
                  </a:lnTo>
                  <a:lnTo>
                    <a:pt x="175103" y="30234"/>
                  </a:lnTo>
                  <a:lnTo>
                    <a:pt x="168924" y="20829"/>
                  </a:lnTo>
                  <a:lnTo>
                    <a:pt x="161523" y="12534"/>
                  </a:lnTo>
                  <a:lnTo>
                    <a:pt x="153194" y="6166"/>
                  </a:lnTo>
                  <a:lnTo>
                    <a:pt x="144193" y="2000"/>
                  </a:lnTo>
                  <a:lnTo>
                    <a:pt x="134881" y="0"/>
                  </a:lnTo>
                  <a:lnTo>
                    <a:pt x="125710" y="86"/>
                  </a:lnTo>
                  <a:lnTo>
                    <a:pt x="116914" y="1999"/>
                  </a:lnTo>
                  <a:lnTo>
                    <a:pt x="108534" y="5534"/>
                  </a:lnTo>
                  <a:lnTo>
                    <a:pt x="100519" y="10639"/>
                  </a:lnTo>
                  <a:lnTo>
                    <a:pt x="92792" y="17146"/>
                  </a:lnTo>
                  <a:lnTo>
                    <a:pt x="85279" y="24953"/>
                  </a:lnTo>
                  <a:lnTo>
                    <a:pt x="77920" y="34095"/>
                  </a:lnTo>
                  <a:lnTo>
                    <a:pt x="70679" y="44468"/>
                  </a:lnTo>
                  <a:lnTo>
                    <a:pt x="63848" y="55857"/>
                  </a:lnTo>
                  <a:lnTo>
                    <a:pt x="58020" y="68026"/>
                  </a:lnTo>
                  <a:lnTo>
                    <a:pt x="53445" y="80763"/>
                  </a:lnTo>
                  <a:lnTo>
                    <a:pt x="50375" y="93738"/>
                  </a:lnTo>
                  <a:lnTo>
                    <a:pt x="49213" y="106522"/>
                  </a:lnTo>
                  <a:lnTo>
                    <a:pt x="49996" y="118888"/>
                  </a:lnTo>
                  <a:lnTo>
                    <a:pt x="52623" y="130478"/>
                  </a:lnTo>
                  <a:lnTo>
                    <a:pt x="57045" y="140737"/>
                  </a:lnTo>
                  <a:lnTo>
                    <a:pt x="63053" y="149474"/>
                  </a:lnTo>
                  <a:lnTo>
                    <a:pt x="70338" y="156341"/>
                  </a:lnTo>
                  <a:lnTo>
                    <a:pt x="78590" y="160681"/>
                  </a:lnTo>
                  <a:lnTo>
                    <a:pt x="87544" y="162376"/>
                  </a:lnTo>
                  <a:lnTo>
                    <a:pt x="96995" y="161752"/>
                  </a:lnTo>
                  <a:lnTo>
                    <a:pt x="106790" y="159291"/>
                  </a:lnTo>
                  <a:lnTo>
                    <a:pt x="116815" y="155452"/>
                  </a:lnTo>
                  <a:lnTo>
                    <a:pt x="126664" y="150455"/>
                  </a:lnTo>
                  <a:lnTo>
                    <a:pt x="135672" y="144287"/>
                  </a:lnTo>
                  <a:lnTo>
                    <a:pt x="143544" y="137032"/>
                  </a:lnTo>
                  <a:lnTo>
                    <a:pt x="150321" y="128873"/>
                  </a:lnTo>
                  <a:lnTo>
                    <a:pt x="156189" y="120020"/>
                  </a:lnTo>
                  <a:lnTo>
                    <a:pt x="161368" y="110727"/>
                  </a:lnTo>
                  <a:lnTo>
                    <a:pt x="166288" y="103672"/>
                  </a:lnTo>
                  <a:lnTo>
                    <a:pt x="170912" y="102419"/>
                  </a:lnTo>
                  <a:lnTo>
                    <a:pt x="174691" y="106610"/>
                  </a:lnTo>
                  <a:lnTo>
                    <a:pt x="177906" y="114917"/>
                  </a:lnTo>
                  <a:lnTo>
                    <a:pt x="180926" y="126153"/>
                  </a:lnTo>
                  <a:lnTo>
                    <a:pt x="183951" y="139423"/>
                  </a:lnTo>
                  <a:lnTo>
                    <a:pt x="187055" y="154079"/>
                  </a:lnTo>
                  <a:lnTo>
                    <a:pt x="190255" y="169513"/>
                  </a:lnTo>
                  <a:lnTo>
                    <a:pt x="193537" y="185111"/>
                  </a:lnTo>
                  <a:lnTo>
                    <a:pt x="196880" y="200533"/>
                  </a:lnTo>
                  <a:lnTo>
                    <a:pt x="200104" y="215672"/>
                  </a:lnTo>
                  <a:lnTo>
                    <a:pt x="202888" y="230533"/>
                  </a:lnTo>
                  <a:lnTo>
                    <a:pt x="205091" y="245164"/>
                  </a:lnTo>
                  <a:lnTo>
                    <a:pt x="206739" y="259619"/>
                  </a:lnTo>
                  <a:lnTo>
                    <a:pt x="207928" y="273946"/>
                  </a:lnTo>
                  <a:lnTo>
                    <a:pt x="208761" y="288178"/>
                  </a:lnTo>
                  <a:lnTo>
                    <a:pt x="209168" y="302178"/>
                  </a:lnTo>
                  <a:lnTo>
                    <a:pt x="208918" y="315658"/>
                  </a:lnTo>
                  <a:lnTo>
                    <a:pt x="207930" y="328500"/>
                  </a:lnTo>
                  <a:lnTo>
                    <a:pt x="206115" y="340581"/>
                  </a:lnTo>
                  <a:lnTo>
                    <a:pt x="203293" y="351701"/>
                  </a:lnTo>
                  <a:lnTo>
                    <a:pt x="199462" y="361844"/>
                  </a:lnTo>
                  <a:lnTo>
                    <a:pt x="194601" y="370978"/>
                  </a:lnTo>
                  <a:lnTo>
                    <a:pt x="188589" y="378975"/>
                  </a:lnTo>
                  <a:lnTo>
                    <a:pt x="181466" y="385879"/>
                  </a:lnTo>
                  <a:lnTo>
                    <a:pt x="173243" y="392027"/>
                  </a:lnTo>
                  <a:lnTo>
                    <a:pt x="163820" y="397931"/>
                  </a:lnTo>
                  <a:lnTo>
                    <a:pt x="153259" y="403908"/>
                  </a:lnTo>
                  <a:lnTo>
                    <a:pt x="141744" y="410078"/>
                  </a:lnTo>
                  <a:lnTo>
                    <a:pt x="129491" y="416453"/>
                  </a:lnTo>
                  <a:lnTo>
                    <a:pt x="116698" y="423000"/>
                  </a:lnTo>
                  <a:lnTo>
                    <a:pt x="103685" y="429515"/>
                  </a:lnTo>
                  <a:lnTo>
                    <a:pt x="90876" y="435655"/>
                  </a:lnTo>
                  <a:lnTo>
                    <a:pt x="78489" y="441267"/>
                  </a:lnTo>
                  <a:lnTo>
                    <a:pt x="66714" y="446526"/>
                  </a:lnTo>
                  <a:lnTo>
                    <a:pt x="55799" y="451824"/>
                  </a:lnTo>
                  <a:lnTo>
                    <a:pt x="45795" y="457386"/>
                  </a:lnTo>
                  <a:lnTo>
                    <a:pt x="36696" y="463157"/>
                  </a:lnTo>
                  <a:lnTo>
                    <a:pt x="27538" y="469555"/>
                  </a:lnTo>
                  <a:lnTo>
                    <a:pt x="16400" y="478262"/>
                  </a:lnTo>
                  <a:lnTo>
                    <a:pt x="0" y="492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6423" y="579067"/>
              <a:ext cx="96842" cy="166224"/>
            </a:xfrm>
            <a:custGeom>
              <a:avLst/>
              <a:gdLst/>
              <a:ahLst/>
              <a:cxnLst/>
              <a:rect l="0" t="0" r="0" b="0"/>
              <a:pathLst>
                <a:path w="96842" h="166224">
                  <a:moveTo>
                    <a:pt x="2084" y="84228"/>
                  </a:moveTo>
                  <a:lnTo>
                    <a:pt x="5018" y="95963"/>
                  </a:lnTo>
                  <a:lnTo>
                    <a:pt x="7800" y="107092"/>
                  </a:lnTo>
                  <a:lnTo>
                    <a:pt x="10700" y="118686"/>
                  </a:lnTo>
                  <a:lnTo>
                    <a:pt x="13740" y="130674"/>
                  </a:lnTo>
                  <a:lnTo>
                    <a:pt x="16905" y="142686"/>
                  </a:lnTo>
                  <a:lnTo>
                    <a:pt x="20140" y="154417"/>
                  </a:lnTo>
                  <a:lnTo>
                    <a:pt x="22382" y="163299"/>
                  </a:lnTo>
                  <a:lnTo>
                    <a:pt x="22265" y="166223"/>
                  </a:lnTo>
                  <a:lnTo>
                    <a:pt x="20067" y="164240"/>
                  </a:lnTo>
                  <a:lnTo>
                    <a:pt x="16515" y="158883"/>
                  </a:lnTo>
                  <a:lnTo>
                    <a:pt x="12379" y="151060"/>
                  </a:lnTo>
                  <a:lnTo>
                    <a:pt x="8129" y="141404"/>
                  </a:lnTo>
                  <a:lnTo>
                    <a:pt x="4294" y="130410"/>
                  </a:lnTo>
                  <a:lnTo>
                    <a:pt x="1547" y="118464"/>
                  </a:lnTo>
                  <a:lnTo>
                    <a:pt x="146" y="105857"/>
                  </a:lnTo>
                  <a:lnTo>
                    <a:pt x="0" y="92957"/>
                  </a:lnTo>
                  <a:lnTo>
                    <a:pt x="882" y="80219"/>
                  </a:lnTo>
                  <a:lnTo>
                    <a:pt x="2554" y="67882"/>
                  </a:lnTo>
                  <a:lnTo>
                    <a:pt x="5131" y="56309"/>
                  </a:lnTo>
                  <a:lnTo>
                    <a:pt x="9063" y="46061"/>
                  </a:lnTo>
                  <a:lnTo>
                    <a:pt x="14484" y="37317"/>
                  </a:lnTo>
                  <a:lnTo>
                    <a:pt x="21242" y="29936"/>
                  </a:lnTo>
                  <a:lnTo>
                    <a:pt x="29074" y="23654"/>
                  </a:lnTo>
                  <a:lnTo>
                    <a:pt x="37709" y="18206"/>
                  </a:lnTo>
                  <a:lnTo>
                    <a:pt x="46852" y="13513"/>
                  </a:lnTo>
                  <a:lnTo>
                    <a:pt x="57295" y="9222"/>
                  </a:lnTo>
                  <a:lnTo>
                    <a:pt x="72184" y="4952"/>
                  </a:lnTo>
                  <a:lnTo>
                    <a:pt x="968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2499" y="610652"/>
              <a:ext cx="113115" cy="131285"/>
            </a:xfrm>
            <a:custGeom>
              <a:avLst/>
              <a:gdLst/>
              <a:ahLst/>
              <a:cxnLst/>
              <a:rect l="0" t="0" r="0" b="0"/>
              <a:pathLst>
                <a:path w="113115" h="131285">
                  <a:moveTo>
                    <a:pt x="76578" y="0"/>
                  </a:moveTo>
                  <a:lnTo>
                    <a:pt x="67777" y="3001"/>
                  </a:lnTo>
                  <a:lnTo>
                    <a:pt x="59430" y="6424"/>
                  </a:lnTo>
                  <a:lnTo>
                    <a:pt x="50736" y="10624"/>
                  </a:lnTo>
                  <a:lnTo>
                    <a:pt x="41788" y="15697"/>
                  </a:lnTo>
                  <a:lnTo>
                    <a:pt x="32941" y="21827"/>
                  </a:lnTo>
                  <a:lnTo>
                    <a:pt x="24411" y="29015"/>
                  </a:lnTo>
                  <a:lnTo>
                    <a:pt x="16569" y="37275"/>
                  </a:lnTo>
                  <a:lnTo>
                    <a:pt x="9988" y="46719"/>
                  </a:lnTo>
                  <a:lnTo>
                    <a:pt x="4873" y="57283"/>
                  </a:lnTo>
                  <a:lnTo>
                    <a:pt x="1424" y="68460"/>
                  </a:lnTo>
                  <a:lnTo>
                    <a:pt x="0" y="79421"/>
                  </a:lnTo>
                  <a:lnTo>
                    <a:pt x="604" y="89710"/>
                  </a:lnTo>
                  <a:lnTo>
                    <a:pt x="3109" y="99074"/>
                  </a:lnTo>
                  <a:lnTo>
                    <a:pt x="7448" y="107291"/>
                  </a:lnTo>
                  <a:lnTo>
                    <a:pt x="13406" y="114366"/>
                  </a:lnTo>
                  <a:lnTo>
                    <a:pt x="20827" y="120305"/>
                  </a:lnTo>
                  <a:lnTo>
                    <a:pt x="29702" y="125011"/>
                  </a:lnTo>
                  <a:lnTo>
                    <a:pt x="39883" y="128543"/>
                  </a:lnTo>
                  <a:lnTo>
                    <a:pt x="50802" y="130765"/>
                  </a:lnTo>
                  <a:lnTo>
                    <a:pt x="61591" y="131284"/>
                  </a:lnTo>
                  <a:lnTo>
                    <a:pt x="71764" y="130035"/>
                  </a:lnTo>
                  <a:lnTo>
                    <a:pt x="81050" y="127077"/>
                  </a:lnTo>
                  <a:lnTo>
                    <a:pt x="89216" y="122426"/>
                  </a:lnTo>
                  <a:lnTo>
                    <a:pt x="96257" y="116256"/>
                  </a:lnTo>
                  <a:lnTo>
                    <a:pt x="102172" y="108691"/>
                  </a:lnTo>
                  <a:lnTo>
                    <a:pt x="106863" y="99718"/>
                  </a:lnTo>
                  <a:lnTo>
                    <a:pt x="110385" y="89471"/>
                  </a:lnTo>
                  <a:lnTo>
                    <a:pt x="112600" y="78508"/>
                  </a:lnTo>
                  <a:lnTo>
                    <a:pt x="113114" y="67690"/>
                  </a:lnTo>
                  <a:lnTo>
                    <a:pt x="111862" y="57497"/>
                  </a:lnTo>
                  <a:lnTo>
                    <a:pt x="108903" y="48197"/>
                  </a:lnTo>
                  <a:lnTo>
                    <a:pt x="104250" y="40023"/>
                  </a:lnTo>
                  <a:lnTo>
                    <a:pt x="98097" y="32976"/>
                  </a:lnTo>
                  <a:lnTo>
                    <a:pt x="91192" y="27039"/>
                  </a:lnTo>
                  <a:lnTo>
                    <a:pt x="84066" y="21698"/>
                  </a:lnTo>
                  <a:lnTo>
                    <a:pt x="76098" y="16481"/>
                  </a:lnTo>
                  <a:lnTo>
                    <a:pt x="6604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69683" y="610652"/>
              <a:ext cx="99437" cy="115018"/>
            </a:xfrm>
            <a:custGeom>
              <a:avLst/>
              <a:gdLst/>
              <a:ahLst/>
              <a:cxnLst/>
              <a:rect l="0" t="0" r="0" b="0"/>
              <a:pathLst>
                <a:path w="99437" h="115018">
                  <a:moveTo>
                    <a:pt x="4679" y="0"/>
                  </a:moveTo>
                  <a:lnTo>
                    <a:pt x="4612" y="11668"/>
                  </a:lnTo>
                  <a:lnTo>
                    <a:pt x="3972" y="22157"/>
                  </a:lnTo>
                  <a:lnTo>
                    <a:pt x="2684" y="32464"/>
                  </a:lnTo>
                  <a:lnTo>
                    <a:pt x="1171" y="42938"/>
                  </a:lnTo>
                  <a:lnTo>
                    <a:pt x="151" y="53930"/>
                  </a:lnTo>
                  <a:lnTo>
                    <a:pt x="0" y="65559"/>
                  </a:lnTo>
                  <a:lnTo>
                    <a:pt x="1073" y="77294"/>
                  </a:lnTo>
                  <a:lnTo>
                    <a:pt x="3855" y="88104"/>
                  </a:lnTo>
                  <a:lnTo>
                    <a:pt x="8439" y="97471"/>
                  </a:lnTo>
                  <a:lnTo>
                    <a:pt x="14602" y="105062"/>
                  </a:lnTo>
                  <a:lnTo>
                    <a:pt x="22020" y="110486"/>
                  </a:lnTo>
                  <a:lnTo>
                    <a:pt x="30370" y="113754"/>
                  </a:lnTo>
                  <a:lnTo>
                    <a:pt x="39228" y="115017"/>
                  </a:lnTo>
                  <a:lnTo>
                    <a:pt x="48085" y="114367"/>
                  </a:lnTo>
                  <a:lnTo>
                    <a:pt x="56661" y="112044"/>
                  </a:lnTo>
                  <a:lnTo>
                    <a:pt x="64723" y="108218"/>
                  </a:lnTo>
                  <a:lnTo>
                    <a:pt x="71991" y="102910"/>
                  </a:lnTo>
                  <a:lnTo>
                    <a:pt x="78394" y="96264"/>
                  </a:lnTo>
                  <a:lnTo>
                    <a:pt x="83865" y="88362"/>
                  </a:lnTo>
                  <a:lnTo>
                    <a:pt x="88249" y="79155"/>
                  </a:lnTo>
                  <a:lnTo>
                    <a:pt x="91570" y="68753"/>
                  </a:lnTo>
                  <a:lnTo>
                    <a:pt x="93994" y="57781"/>
                  </a:lnTo>
                  <a:lnTo>
                    <a:pt x="95975" y="46117"/>
                  </a:lnTo>
                  <a:lnTo>
                    <a:pt x="97690" y="31623"/>
                  </a:lnTo>
                  <a:lnTo>
                    <a:pt x="9943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3265" y="581219"/>
              <a:ext cx="135215" cy="291432"/>
            </a:xfrm>
            <a:custGeom>
              <a:avLst/>
              <a:gdLst/>
              <a:ahLst/>
              <a:cxnLst/>
              <a:rect l="0" t="0" r="0" b="0"/>
              <a:pathLst>
                <a:path w="135215" h="291432">
                  <a:moveTo>
                    <a:pt x="10082" y="124190"/>
                  </a:moveTo>
                  <a:lnTo>
                    <a:pt x="12948" y="135925"/>
                  </a:lnTo>
                  <a:lnTo>
                    <a:pt x="15091" y="147054"/>
                  </a:lnTo>
                  <a:lnTo>
                    <a:pt x="16698" y="158648"/>
                  </a:lnTo>
                  <a:lnTo>
                    <a:pt x="18052" y="170636"/>
                  </a:lnTo>
                  <a:lnTo>
                    <a:pt x="19548" y="182648"/>
                  </a:lnTo>
                  <a:lnTo>
                    <a:pt x="21395" y="194460"/>
                  </a:lnTo>
                  <a:lnTo>
                    <a:pt x="23462" y="206332"/>
                  </a:lnTo>
                  <a:lnTo>
                    <a:pt x="25394" y="218897"/>
                  </a:lnTo>
                  <a:lnTo>
                    <a:pt x="26990" y="232458"/>
                  </a:lnTo>
                  <a:lnTo>
                    <a:pt x="28214" y="246837"/>
                  </a:lnTo>
                  <a:lnTo>
                    <a:pt x="29110" y="261567"/>
                  </a:lnTo>
                  <a:lnTo>
                    <a:pt x="29716" y="276239"/>
                  </a:lnTo>
                  <a:lnTo>
                    <a:pt x="28992" y="287490"/>
                  </a:lnTo>
                  <a:lnTo>
                    <a:pt x="26303" y="291431"/>
                  </a:lnTo>
                  <a:lnTo>
                    <a:pt x="23061" y="289644"/>
                  </a:lnTo>
                  <a:lnTo>
                    <a:pt x="19930" y="283981"/>
                  </a:lnTo>
                  <a:lnTo>
                    <a:pt x="17268" y="275284"/>
                  </a:lnTo>
                  <a:lnTo>
                    <a:pt x="15181" y="264160"/>
                  </a:lnTo>
                  <a:lnTo>
                    <a:pt x="13462" y="251333"/>
                  </a:lnTo>
                  <a:lnTo>
                    <a:pt x="11705" y="237602"/>
                  </a:lnTo>
                  <a:lnTo>
                    <a:pt x="9678" y="223488"/>
                  </a:lnTo>
                  <a:lnTo>
                    <a:pt x="7487" y="209252"/>
                  </a:lnTo>
                  <a:lnTo>
                    <a:pt x="5471" y="195009"/>
                  </a:lnTo>
                  <a:lnTo>
                    <a:pt x="3818" y="180797"/>
                  </a:lnTo>
                  <a:lnTo>
                    <a:pt x="2556" y="166625"/>
                  </a:lnTo>
                  <a:lnTo>
                    <a:pt x="1634" y="152488"/>
                  </a:lnTo>
                  <a:lnTo>
                    <a:pt x="980" y="138381"/>
                  </a:lnTo>
                  <a:lnTo>
                    <a:pt x="523" y="124294"/>
                  </a:lnTo>
                  <a:lnTo>
                    <a:pt x="209" y="110222"/>
                  </a:lnTo>
                  <a:lnTo>
                    <a:pt x="0" y="96166"/>
                  </a:lnTo>
                  <a:lnTo>
                    <a:pt x="28" y="82285"/>
                  </a:lnTo>
                  <a:lnTo>
                    <a:pt x="578" y="68885"/>
                  </a:lnTo>
                  <a:lnTo>
                    <a:pt x="1770" y="56098"/>
                  </a:lnTo>
                  <a:lnTo>
                    <a:pt x="3724" y="44053"/>
                  </a:lnTo>
                  <a:lnTo>
                    <a:pt x="6639" y="32957"/>
                  </a:lnTo>
                  <a:lnTo>
                    <a:pt x="10533" y="22840"/>
                  </a:lnTo>
                  <a:lnTo>
                    <a:pt x="15437" y="14063"/>
                  </a:lnTo>
                  <a:lnTo>
                    <a:pt x="21477" y="7370"/>
                  </a:lnTo>
                  <a:lnTo>
                    <a:pt x="28614" y="2981"/>
                  </a:lnTo>
                  <a:lnTo>
                    <a:pt x="36678" y="661"/>
                  </a:lnTo>
                  <a:lnTo>
                    <a:pt x="45461" y="0"/>
                  </a:lnTo>
                  <a:lnTo>
                    <a:pt x="54769" y="594"/>
                  </a:lnTo>
                  <a:lnTo>
                    <a:pt x="64291" y="2260"/>
                  </a:lnTo>
                  <a:lnTo>
                    <a:pt x="73602" y="5040"/>
                  </a:lnTo>
                  <a:lnTo>
                    <a:pt x="82491" y="8866"/>
                  </a:lnTo>
                  <a:lnTo>
                    <a:pt x="90934" y="13569"/>
                  </a:lnTo>
                  <a:lnTo>
                    <a:pt x="98992" y="18950"/>
                  </a:lnTo>
                  <a:lnTo>
                    <a:pt x="106742" y="24834"/>
                  </a:lnTo>
                  <a:lnTo>
                    <a:pt x="114101" y="31243"/>
                  </a:lnTo>
                  <a:lnTo>
                    <a:pt x="120824" y="38378"/>
                  </a:lnTo>
                  <a:lnTo>
                    <a:pt x="126816" y="46289"/>
                  </a:lnTo>
                  <a:lnTo>
                    <a:pt x="131654" y="54890"/>
                  </a:lnTo>
                  <a:lnTo>
                    <a:pt x="134541" y="64042"/>
                  </a:lnTo>
                  <a:lnTo>
                    <a:pt x="135214" y="73598"/>
                  </a:lnTo>
                  <a:lnTo>
                    <a:pt x="133715" y="83116"/>
                  </a:lnTo>
                  <a:lnTo>
                    <a:pt x="130125" y="91894"/>
                  </a:lnTo>
                  <a:lnTo>
                    <a:pt x="124710" y="99607"/>
                  </a:lnTo>
                  <a:lnTo>
                    <a:pt x="117840" y="106277"/>
                  </a:lnTo>
                  <a:lnTo>
                    <a:pt x="109875" y="112072"/>
                  </a:lnTo>
                  <a:lnTo>
                    <a:pt x="101113" y="117190"/>
                  </a:lnTo>
                  <a:lnTo>
                    <a:pt x="91622" y="121646"/>
                  </a:lnTo>
                  <a:lnTo>
                    <a:pt x="81268" y="125275"/>
                  </a:lnTo>
                  <a:lnTo>
                    <a:pt x="70055" y="128054"/>
                  </a:lnTo>
                  <a:lnTo>
                    <a:pt x="58520" y="130096"/>
                  </a:lnTo>
                  <a:lnTo>
                    <a:pt x="46409" y="131771"/>
                  </a:lnTo>
                  <a:lnTo>
                    <a:pt x="31542" y="133228"/>
                  </a:lnTo>
                  <a:lnTo>
                    <a:pt x="10082" y="134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52547" y="600124"/>
              <a:ext cx="114751" cy="109181"/>
            </a:xfrm>
            <a:custGeom>
              <a:avLst/>
              <a:gdLst/>
              <a:ahLst/>
              <a:cxnLst/>
              <a:rect l="0" t="0" r="0" b="0"/>
              <a:pathLst>
                <a:path w="114751" h="109181">
                  <a:moveTo>
                    <a:pt x="95639" y="0"/>
                  </a:moveTo>
                  <a:lnTo>
                    <a:pt x="83971" y="67"/>
                  </a:lnTo>
                  <a:lnTo>
                    <a:pt x="73483" y="707"/>
                  </a:lnTo>
                  <a:lnTo>
                    <a:pt x="63181" y="2004"/>
                  </a:lnTo>
                  <a:lnTo>
                    <a:pt x="52879" y="3863"/>
                  </a:lnTo>
                  <a:lnTo>
                    <a:pt x="42536" y="6180"/>
                  </a:lnTo>
                  <a:lnTo>
                    <a:pt x="32160" y="8860"/>
                  </a:lnTo>
                  <a:lnTo>
                    <a:pt x="22250" y="12302"/>
                  </a:lnTo>
                  <a:lnTo>
                    <a:pt x="13737" y="17354"/>
                  </a:lnTo>
                  <a:lnTo>
                    <a:pt x="7026" y="24349"/>
                  </a:lnTo>
                  <a:lnTo>
                    <a:pt x="2353" y="33150"/>
                  </a:lnTo>
                  <a:lnTo>
                    <a:pt x="34" y="43424"/>
                  </a:lnTo>
                  <a:lnTo>
                    <a:pt x="0" y="54803"/>
                  </a:lnTo>
                  <a:lnTo>
                    <a:pt x="2060" y="66493"/>
                  </a:lnTo>
                  <a:lnTo>
                    <a:pt x="6094" y="77333"/>
                  </a:lnTo>
                  <a:lnTo>
                    <a:pt x="11842" y="86755"/>
                  </a:lnTo>
                  <a:lnTo>
                    <a:pt x="19121" y="94568"/>
                  </a:lnTo>
                  <a:lnTo>
                    <a:pt x="27901" y="100681"/>
                  </a:lnTo>
                  <a:lnTo>
                    <a:pt x="38017" y="105228"/>
                  </a:lnTo>
                  <a:lnTo>
                    <a:pt x="48893" y="108165"/>
                  </a:lnTo>
                  <a:lnTo>
                    <a:pt x="59653" y="109180"/>
                  </a:lnTo>
                  <a:lnTo>
                    <a:pt x="69812" y="108270"/>
                  </a:lnTo>
                  <a:lnTo>
                    <a:pt x="79258" y="105544"/>
                  </a:lnTo>
                  <a:lnTo>
                    <a:pt x="88063" y="101050"/>
                  </a:lnTo>
                  <a:lnTo>
                    <a:pt x="96342" y="94985"/>
                  </a:lnTo>
                  <a:lnTo>
                    <a:pt x="103734" y="87490"/>
                  </a:lnTo>
                  <a:lnTo>
                    <a:pt x="109422" y="78565"/>
                  </a:lnTo>
                  <a:lnTo>
                    <a:pt x="113096" y="68350"/>
                  </a:lnTo>
                  <a:lnTo>
                    <a:pt x="114750" y="57408"/>
                  </a:lnTo>
                  <a:lnTo>
                    <a:pt x="114424" y="46604"/>
                  </a:lnTo>
                  <a:lnTo>
                    <a:pt x="112351" y="36425"/>
                  </a:lnTo>
                  <a:lnTo>
                    <a:pt x="108801" y="27274"/>
                  </a:lnTo>
                  <a:lnTo>
                    <a:pt x="103424" y="18756"/>
                  </a:lnTo>
                  <a:lnTo>
                    <a:pt x="93518" y="10129"/>
                  </a:lnTo>
                  <a:lnTo>
                    <a:pt x="745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23423" y="396441"/>
              <a:ext cx="114277" cy="330026"/>
            </a:xfrm>
            <a:custGeom>
              <a:avLst/>
              <a:gdLst/>
              <a:ahLst/>
              <a:cxnLst/>
              <a:rect l="0" t="0" r="0" b="0"/>
              <a:pathLst>
                <a:path w="114277" h="330026">
                  <a:moveTo>
                    <a:pt x="51105" y="330025"/>
                  </a:moveTo>
                  <a:lnTo>
                    <a:pt x="48238" y="321156"/>
                  </a:lnTo>
                  <a:lnTo>
                    <a:pt x="46097" y="312170"/>
                  </a:lnTo>
                  <a:lnTo>
                    <a:pt x="44484" y="302179"/>
                  </a:lnTo>
                  <a:lnTo>
                    <a:pt x="42958" y="291371"/>
                  </a:lnTo>
                  <a:lnTo>
                    <a:pt x="40813" y="280208"/>
                  </a:lnTo>
                  <a:lnTo>
                    <a:pt x="37717" y="268998"/>
                  </a:lnTo>
                  <a:lnTo>
                    <a:pt x="33998" y="257713"/>
                  </a:lnTo>
                  <a:lnTo>
                    <a:pt x="30417" y="246080"/>
                  </a:lnTo>
                  <a:lnTo>
                    <a:pt x="27414" y="233961"/>
                  </a:lnTo>
                  <a:lnTo>
                    <a:pt x="24924" y="221366"/>
                  </a:lnTo>
                  <a:lnTo>
                    <a:pt x="22572" y="208372"/>
                  </a:lnTo>
                  <a:lnTo>
                    <a:pt x="20104" y="195071"/>
                  </a:lnTo>
                  <a:lnTo>
                    <a:pt x="17429" y="181544"/>
                  </a:lnTo>
                  <a:lnTo>
                    <a:pt x="14546" y="167857"/>
                  </a:lnTo>
                  <a:lnTo>
                    <a:pt x="11495" y="154058"/>
                  </a:lnTo>
                  <a:lnTo>
                    <a:pt x="8478" y="140182"/>
                  </a:lnTo>
                  <a:lnTo>
                    <a:pt x="5838" y="126253"/>
                  </a:lnTo>
                  <a:lnTo>
                    <a:pt x="3735" y="112288"/>
                  </a:lnTo>
                  <a:lnTo>
                    <a:pt x="2154" y="98299"/>
                  </a:lnTo>
                  <a:lnTo>
                    <a:pt x="1011" y="84294"/>
                  </a:lnTo>
                  <a:lnTo>
                    <a:pt x="214" y="70287"/>
                  </a:lnTo>
                  <a:lnTo>
                    <a:pt x="0" y="56609"/>
                  </a:lnTo>
                  <a:lnTo>
                    <a:pt x="913" y="43878"/>
                  </a:lnTo>
                  <a:lnTo>
                    <a:pt x="3168" y="32362"/>
                  </a:lnTo>
                  <a:lnTo>
                    <a:pt x="6988" y="22325"/>
                  </a:lnTo>
                  <a:lnTo>
                    <a:pt x="12758" y="14180"/>
                  </a:lnTo>
                  <a:lnTo>
                    <a:pt x="20492" y="7967"/>
                  </a:lnTo>
                  <a:lnTo>
                    <a:pt x="29753" y="3590"/>
                  </a:lnTo>
                  <a:lnTo>
                    <a:pt x="39871" y="1004"/>
                  </a:lnTo>
                  <a:lnTo>
                    <a:pt x="50370" y="0"/>
                  </a:lnTo>
                  <a:lnTo>
                    <a:pt x="60933" y="305"/>
                  </a:lnTo>
                  <a:lnTo>
                    <a:pt x="72564" y="1802"/>
                  </a:lnTo>
                  <a:lnTo>
                    <a:pt x="88512" y="5733"/>
                  </a:lnTo>
                  <a:lnTo>
                    <a:pt x="114276" y="14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37658" y="606040"/>
              <a:ext cx="178985" cy="4613"/>
            </a:xfrm>
            <a:custGeom>
              <a:avLst/>
              <a:gdLst/>
              <a:ahLst/>
              <a:cxnLst/>
              <a:rect l="0" t="0" r="0" b="0"/>
              <a:pathLst>
                <a:path w="178985" h="4613">
                  <a:moveTo>
                    <a:pt x="178984" y="4612"/>
                  </a:moveTo>
                  <a:lnTo>
                    <a:pt x="167316" y="1813"/>
                  </a:lnTo>
                  <a:lnTo>
                    <a:pt x="156828" y="311"/>
                  </a:lnTo>
                  <a:lnTo>
                    <a:pt x="146521" y="0"/>
                  </a:lnTo>
                  <a:lnTo>
                    <a:pt x="136047" y="506"/>
                  </a:lnTo>
                  <a:lnTo>
                    <a:pt x="125055" y="1326"/>
                  </a:lnTo>
                  <a:lnTo>
                    <a:pt x="113412" y="2141"/>
                  </a:lnTo>
                  <a:lnTo>
                    <a:pt x="101158" y="2825"/>
                  </a:lnTo>
                  <a:lnTo>
                    <a:pt x="88404" y="3352"/>
                  </a:lnTo>
                  <a:lnTo>
                    <a:pt x="75277" y="3738"/>
                  </a:lnTo>
                  <a:lnTo>
                    <a:pt x="62104" y="4013"/>
                  </a:lnTo>
                  <a:lnTo>
                    <a:pt x="47897" y="4235"/>
                  </a:lnTo>
                  <a:lnTo>
                    <a:pt x="29177" y="4424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04181" y="526424"/>
              <a:ext cx="251138" cy="175345"/>
            </a:xfrm>
            <a:custGeom>
              <a:avLst/>
              <a:gdLst/>
              <a:ahLst/>
              <a:cxnLst/>
              <a:rect l="0" t="0" r="0" b="0"/>
              <a:pathLst>
                <a:path w="251138" h="175345">
                  <a:moveTo>
                    <a:pt x="17788" y="31586"/>
                  </a:moveTo>
                  <a:lnTo>
                    <a:pt x="14854" y="40387"/>
                  </a:lnTo>
                  <a:lnTo>
                    <a:pt x="12071" y="48734"/>
                  </a:lnTo>
                  <a:lnTo>
                    <a:pt x="9177" y="57442"/>
                  </a:lnTo>
                  <a:lnTo>
                    <a:pt x="6309" y="66908"/>
                  </a:lnTo>
                  <a:lnTo>
                    <a:pt x="3792" y="77700"/>
                  </a:lnTo>
                  <a:lnTo>
                    <a:pt x="1786" y="89989"/>
                  </a:lnTo>
                  <a:lnTo>
                    <a:pt x="446" y="103309"/>
                  </a:lnTo>
                  <a:lnTo>
                    <a:pt x="0" y="116779"/>
                  </a:lnTo>
                  <a:lnTo>
                    <a:pt x="490" y="129862"/>
                  </a:lnTo>
                  <a:lnTo>
                    <a:pt x="2124" y="142066"/>
                  </a:lnTo>
                  <a:lnTo>
                    <a:pt x="5350" y="152803"/>
                  </a:lnTo>
                  <a:lnTo>
                    <a:pt x="10261" y="161893"/>
                  </a:lnTo>
                  <a:lnTo>
                    <a:pt x="16661" y="169011"/>
                  </a:lnTo>
                  <a:lnTo>
                    <a:pt x="24244" y="173528"/>
                  </a:lnTo>
                  <a:lnTo>
                    <a:pt x="32709" y="175344"/>
                  </a:lnTo>
                  <a:lnTo>
                    <a:pt x="41645" y="174804"/>
                  </a:lnTo>
                  <a:lnTo>
                    <a:pt x="50555" y="172399"/>
                  </a:lnTo>
                  <a:lnTo>
                    <a:pt x="59168" y="168598"/>
                  </a:lnTo>
                  <a:lnTo>
                    <a:pt x="67254" y="163627"/>
                  </a:lnTo>
                  <a:lnTo>
                    <a:pt x="74538" y="157476"/>
                  </a:lnTo>
                  <a:lnTo>
                    <a:pt x="80957" y="150232"/>
                  </a:lnTo>
                  <a:lnTo>
                    <a:pt x="86607" y="142081"/>
                  </a:lnTo>
                  <a:lnTo>
                    <a:pt x="91644" y="133233"/>
                  </a:lnTo>
                  <a:lnTo>
                    <a:pt x="96237" y="123904"/>
                  </a:lnTo>
                  <a:lnTo>
                    <a:pt x="101017" y="115442"/>
                  </a:lnTo>
                  <a:lnTo>
                    <a:pt x="106670" y="111125"/>
                  </a:lnTo>
                  <a:lnTo>
                    <a:pt x="112514" y="112260"/>
                  </a:lnTo>
                  <a:lnTo>
                    <a:pt x="117638" y="116846"/>
                  </a:lnTo>
                  <a:lnTo>
                    <a:pt x="122407" y="123325"/>
                  </a:lnTo>
                  <a:lnTo>
                    <a:pt x="127700" y="130640"/>
                  </a:lnTo>
                  <a:lnTo>
                    <a:pt x="133973" y="138194"/>
                  </a:lnTo>
                  <a:lnTo>
                    <a:pt x="141438" y="145240"/>
                  </a:lnTo>
                  <a:lnTo>
                    <a:pt x="150257" y="150768"/>
                  </a:lnTo>
                  <a:lnTo>
                    <a:pt x="160363" y="154366"/>
                  </a:lnTo>
                  <a:lnTo>
                    <a:pt x="171382" y="155816"/>
                  </a:lnTo>
                  <a:lnTo>
                    <a:pt x="182759" y="154829"/>
                  </a:lnTo>
                  <a:lnTo>
                    <a:pt x="194136" y="151499"/>
                  </a:lnTo>
                  <a:lnTo>
                    <a:pt x="205043" y="146198"/>
                  </a:lnTo>
                  <a:lnTo>
                    <a:pt x="214834" y="139370"/>
                  </a:lnTo>
                  <a:lnTo>
                    <a:pt x="223267" y="131414"/>
                  </a:lnTo>
                  <a:lnTo>
                    <a:pt x="230436" y="122654"/>
                  </a:lnTo>
                  <a:lnTo>
                    <a:pt x="236577" y="113330"/>
                  </a:lnTo>
                  <a:lnTo>
                    <a:pt x="241925" y="103612"/>
                  </a:lnTo>
                  <a:lnTo>
                    <a:pt x="246368" y="93461"/>
                  </a:lnTo>
                  <a:lnTo>
                    <a:pt x="249455" y="82654"/>
                  </a:lnTo>
                  <a:lnTo>
                    <a:pt x="251049" y="71130"/>
                  </a:lnTo>
                  <a:lnTo>
                    <a:pt x="251137" y="59287"/>
                  </a:lnTo>
                  <a:lnTo>
                    <a:pt x="249676" y="47870"/>
                  </a:lnTo>
                  <a:lnTo>
                    <a:pt x="246802" y="37275"/>
                  </a:lnTo>
                  <a:lnTo>
                    <a:pt x="242694" y="27844"/>
                  </a:lnTo>
                  <a:lnTo>
                    <a:pt x="236875" y="19107"/>
                  </a:lnTo>
                  <a:lnTo>
                    <a:pt x="226600" y="10301"/>
                  </a:lnTo>
                  <a:lnTo>
                    <a:pt x="2073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94634" y="579067"/>
              <a:ext cx="86311" cy="104626"/>
            </a:xfrm>
            <a:custGeom>
              <a:avLst/>
              <a:gdLst/>
              <a:ahLst/>
              <a:cxnLst/>
              <a:rect l="0" t="0" r="0" b="0"/>
              <a:pathLst>
                <a:path w="86311" h="104626">
                  <a:moveTo>
                    <a:pt x="53718" y="0"/>
                  </a:moveTo>
                  <a:lnTo>
                    <a:pt x="44984" y="3001"/>
                  </a:lnTo>
                  <a:lnTo>
                    <a:pt x="37277" y="6423"/>
                  </a:lnTo>
                  <a:lnTo>
                    <a:pt x="29880" y="10624"/>
                  </a:lnTo>
                  <a:lnTo>
                    <a:pt x="22791" y="15697"/>
                  </a:lnTo>
                  <a:lnTo>
                    <a:pt x="16261" y="21826"/>
                  </a:lnTo>
                  <a:lnTo>
                    <a:pt x="10398" y="29015"/>
                  </a:lnTo>
                  <a:lnTo>
                    <a:pt x="5478" y="37275"/>
                  </a:lnTo>
                  <a:lnTo>
                    <a:pt x="2005" y="46718"/>
                  </a:lnTo>
                  <a:lnTo>
                    <a:pt x="125" y="57278"/>
                  </a:lnTo>
                  <a:lnTo>
                    <a:pt x="0" y="68282"/>
                  </a:lnTo>
                  <a:lnTo>
                    <a:pt x="1961" y="78595"/>
                  </a:lnTo>
                  <a:lnTo>
                    <a:pt x="5985" y="87626"/>
                  </a:lnTo>
                  <a:lnTo>
                    <a:pt x="11771" y="94991"/>
                  </a:lnTo>
                  <a:lnTo>
                    <a:pt x="18934" y="100264"/>
                  </a:lnTo>
                  <a:lnTo>
                    <a:pt x="27113" y="103430"/>
                  </a:lnTo>
                  <a:lnTo>
                    <a:pt x="35855" y="104625"/>
                  </a:lnTo>
                  <a:lnTo>
                    <a:pt x="44636" y="103930"/>
                  </a:lnTo>
                  <a:lnTo>
                    <a:pt x="53161" y="101576"/>
                  </a:lnTo>
                  <a:lnTo>
                    <a:pt x="61188" y="97730"/>
                  </a:lnTo>
                  <a:lnTo>
                    <a:pt x="68433" y="92408"/>
                  </a:lnTo>
                  <a:lnTo>
                    <a:pt x="74817" y="85757"/>
                  </a:lnTo>
                  <a:lnTo>
                    <a:pt x="80104" y="78022"/>
                  </a:lnTo>
                  <a:lnTo>
                    <a:pt x="83833" y="69460"/>
                  </a:lnTo>
                  <a:lnTo>
                    <a:pt x="85892" y="60294"/>
                  </a:lnTo>
                  <a:lnTo>
                    <a:pt x="86310" y="50700"/>
                  </a:lnTo>
                  <a:lnTo>
                    <a:pt x="85078" y="40807"/>
                  </a:lnTo>
                  <a:lnTo>
                    <a:pt x="82362" y="30726"/>
                  </a:lnTo>
                  <a:lnTo>
                    <a:pt x="78362" y="21171"/>
                  </a:lnTo>
                  <a:lnTo>
                    <a:pt x="72628" y="12625"/>
                  </a:lnTo>
                  <a:lnTo>
                    <a:pt x="62421" y="5455"/>
                  </a:lnTo>
                  <a:lnTo>
                    <a:pt x="431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20504" y="547481"/>
              <a:ext cx="106833" cy="120481"/>
            </a:xfrm>
            <a:custGeom>
              <a:avLst/>
              <a:gdLst/>
              <a:ahLst/>
              <a:cxnLst/>
              <a:rect l="0" t="0" r="0" b="0"/>
              <a:pathLst>
                <a:path w="106833" h="120481">
                  <a:moveTo>
                    <a:pt x="12076" y="84228"/>
                  </a:moveTo>
                  <a:lnTo>
                    <a:pt x="17877" y="93030"/>
                  </a:lnTo>
                  <a:lnTo>
                    <a:pt x="22801" y="101376"/>
                  </a:lnTo>
                  <a:lnTo>
                    <a:pt x="27248" y="110026"/>
                  </a:lnTo>
                  <a:lnTo>
                    <a:pt x="29414" y="117319"/>
                  </a:lnTo>
                  <a:lnTo>
                    <a:pt x="27641" y="120480"/>
                  </a:lnTo>
                  <a:lnTo>
                    <a:pt x="23702" y="119291"/>
                  </a:lnTo>
                  <a:lnTo>
                    <a:pt x="18822" y="114702"/>
                  </a:lnTo>
                  <a:lnTo>
                    <a:pt x="13756" y="107488"/>
                  </a:lnTo>
                  <a:lnTo>
                    <a:pt x="8874" y="98284"/>
                  </a:lnTo>
                  <a:lnTo>
                    <a:pt x="4615" y="87782"/>
                  </a:lnTo>
                  <a:lnTo>
                    <a:pt x="1583" y="76706"/>
                  </a:lnTo>
                  <a:lnTo>
                    <a:pt x="0" y="65504"/>
                  </a:lnTo>
                  <a:lnTo>
                    <a:pt x="73" y="54534"/>
                  </a:lnTo>
                  <a:lnTo>
                    <a:pt x="2167" y="44163"/>
                  </a:lnTo>
                  <a:lnTo>
                    <a:pt x="6285" y="34529"/>
                  </a:lnTo>
                  <a:lnTo>
                    <a:pt x="12302" y="25906"/>
                  </a:lnTo>
                  <a:lnTo>
                    <a:pt x="20152" y="18784"/>
                  </a:lnTo>
                  <a:lnTo>
                    <a:pt x="29611" y="13288"/>
                  </a:lnTo>
                  <a:lnTo>
                    <a:pt x="40326" y="9232"/>
                  </a:lnTo>
                  <a:lnTo>
                    <a:pt x="53268" y="5896"/>
                  </a:lnTo>
                  <a:lnTo>
                    <a:pt x="72922" y="2986"/>
                  </a:lnTo>
                  <a:lnTo>
                    <a:pt x="1068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65322" y="359186"/>
              <a:ext cx="130471" cy="346224"/>
            </a:xfrm>
            <a:custGeom>
              <a:avLst/>
              <a:gdLst/>
              <a:ahLst/>
              <a:cxnLst/>
              <a:rect l="0" t="0" r="0" b="0"/>
              <a:pathLst>
                <a:path w="130471" h="346224">
                  <a:moveTo>
                    <a:pt x="119942" y="240938"/>
                  </a:moveTo>
                  <a:lnTo>
                    <a:pt x="111073" y="235204"/>
                  </a:lnTo>
                  <a:lnTo>
                    <a:pt x="102087" y="230920"/>
                  </a:lnTo>
                  <a:lnTo>
                    <a:pt x="92096" y="227723"/>
                  </a:lnTo>
                  <a:lnTo>
                    <a:pt x="81288" y="225708"/>
                  </a:lnTo>
                  <a:lnTo>
                    <a:pt x="70125" y="225307"/>
                  </a:lnTo>
                  <a:lnTo>
                    <a:pt x="58924" y="226619"/>
                  </a:lnTo>
                  <a:lnTo>
                    <a:pt x="47985" y="229441"/>
                  </a:lnTo>
                  <a:lnTo>
                    <a:pt x="37649" y="233466"/>
                  </a:lnTo>
                  <a:lnTo>
                    <a:pt x="28046" y="238400"/>
                  </a:lnTo>
                  <a:lnTo>
                    <a:pt x="19447" y="244321"/>
                  </a:lnTo>
                  <a:lnTo>
                    <a:pt x="12343" y="251650"/>
                  </a:lnTo>
                  <a:lnTo>
                    <a:pt x="6865" y="260502"/>
                  </a:lnTo>
                  <a:lnTo>
                    <a:pt x="2998" y="270547"/>
                  </a:lnTo>
                  <a:lnTo>
                    <a:pt x="762" y="281207"/>
                  </a:lnTo>
                  <a:lnTo>
                    <a:pt x="0" y="292076"/>
                  </a:lnTo>
                  <a:lnTo>
                    <a:pt x="605" y="302796"/>
                  </a:lnTo>
                  <a:lnTo>
                    <a:pt x="2598" y="312988"/>
                  </a:lnTo>
                  <a:lnTo>
                    <a:pt x="5866" y="322486"/>
                  </a:lnTo>
                  <a:lnTo>
                    <a:pt x="10346" y="330676"/>
                  </a:lnTo>
                  <a:lnTo>
                    <a:pt x="16101" y="336441"/>
                  </a:lnTo>
                  <a:lnTo>
                    <a:pt x="23044" y="339385"/>
                  </a:lnTo>
                  <a:lnTo>
                    <a:pt x="30805" y="339581"/>
                  </a:lnTo>
                  <a:lnTo>
                    <a:pt x="38854" y="337213"/>
                  </a:lnTo>
                  <a:lnTo>
                    <a:pt x="46852" y="332658"/>
                  </a:lnTo>
                  <a:lnTo>
                    <a:pt x="54509" y="326383"/>
                  </a:lnTo>
                  <a:lnTo>
                    <a:pt x="61497" y="318826"/>
                  </a:lnTo>
                  <a:lnTo>
                    <a:pt x="67714" y="310341"/>
                  </a:lnTo>
                  <a:lnTo>
                    <a:pt x="73228" y="301038"/>
                  </a:lnTo>
                  <a:lnTo>
                    <a:pt x="78173" y="290810"/>
                  </a:lnTo>
                  <a:lnTo>
                    <a:pt x="82690" y="279664"/>
                  </a:lnTo>
                  <a:lnTo>
                    <a:pt x="86895" y="267568"/>
                  </a:lnTo>
                  <a:lnTo>
                    <a:pt x="90879" y="254384"/>
                  </a:lnTo>
                  <a:lnTo>
                    <a:pt x="94708" y="240145"/>
                  </a:lnTo>
                  <a:lnTo>
                    <a:pt x="98263" y="225175"/>
                  </a:lnTo>
                  <a:lnTo>
                    <a:pt x="101271" y="209980"/>
                  </a:lnTo>
                  <a:lnTo>
                    <a:pt x="103630" y="194868"/>
                  </a:lnTo>
                  <a:lnTo>
                    <a:pt x="105553" y="179790"/>
                  </a:lnTo>
                  <a:lnTo>
                    <a:pt x="107459" y="164447"/>
                  </a:lnTo>
                  <a:lnTo>
                    <a:pt x="109591" y="148683"/>
                  </a:lnTo>
                  <a:lnTo>
                    <a:pt x="111854" y="132656"/>
                  </a:lnTo>
                  <a:lnTo>
                    <a:pt x="113921" y="116735"/>
                  </a:lnTo>
                  <a:lnTo>
                    <a:pt x="115603" y="101134"/>
                  </a:lnTo>
                  <a:lnTo>
                    <a:pt x="116715" y="85894"/>
                  </a:lnTo>
                  <a:lnTo>
                    <a:pt x="117004" y="70974"/>
                  </a:lnTo>
                  <a:lnTo>
                    <a:pt x="116421" y="56308"/>
                  </a:lnTo>
                  <a:lnTo>
                    <a:pt x="115231" y="41831"/>
                  </a:lnTo>
                  <a:lnTo>
                    <a:pt x="113901" y="27491"/>
                  </a:lnTo>
                  <a:lnTo>
                    <a:pt x="112713" y="13345"/>
                  </a:lnTo>
                  <a:lnTo>
                    <a:pt x="111681" y="2802"/>
                  </a:lnTo>
                  <a:lnTo>
                    <a:pt x="110810" y="0"/>
                  </a:lnTo>
                  <a:lnTo>
                    <a:pt x="110230" y="3368"/>
                  </a:lnTo>
                  <a:lnTo>
                    <a:pt x="109887" y="10713"/>
                  </a:lnTo>
                  <a:lnTo>
                    <a:pt x="109691" y="20526"/>
                  </a:lnTo>
                  <a:lnTo>
                    <a:pt x="109579" y="31876"/>
                  </a:lnTo>
                  <a:lnTo>
                    <a:pt x="109514" y="44354"/>
                  </a:lnTo>
                  <a:lnTo>
                    <a:pt x="109475" y="57917"/>
                  </a:lnTo>
                  <a:lnTo>
                    <a:pt x="109453" y="72479"/>
                  </a:lnTo>
                  <a:lnTo>
                    <a:pt x="109438" y="88033"/>
                  </a:lnTo>
                  <a:lnTo>
                    <a:pt x="109429" y="104699"/>
                  </a:lnTo>
                  <a:lnTo>
                    <a:pt x="109424" y="122432"/>
                  </a:lnTo>
                  <a:lnTo>
                    <a:pt x="109420" y="140902"/>
                  </a:lnTo>
                  <a:lnTo>
                    <a:pt x="109417" y="159601"/>
                  </a:lnTo>
                  <a:lnTo>
                    <a:pt x="109420" y="178210"/>
                  </a:lnTo>
                  <a:lnTo>
                    <a:pt x="109593" y="196450"/>
                  </a:lnTo>
                  <a:lnTo>
                    <a:pt x="110241" y="214005"/>
                  </a:lnTo>
                  <a:lnTo>
                    <a:pt x="111493" y="230770"/>
                  </a:lnTo>
                  <a:lnTo>
                    <a:pt x="113318" y="246656"/>
                  </a:lnTo>
                  <a:lnTo>
                    <a:pt x="115615" y="261492"/>
                  </a:lnTo>
                  <a:lnTo>
                    <a:pt x="118266" y="275286"/>
                  </a:lnTo>
                  <a:lnTo>
                    <a:pt x="121022" y="288126"/>
                  </a:lnTo>
                  <a:lnTo>
                    <a:pt x="123777" y="301558"/>
                  </a:lnTo>
                  <a:lnTo>
                    <a:pt x="126770" y="319000"/>
                  </a:lnTo>
                  <a:lnTo>
                    <a:pt x="130470" y="346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27378" y="515896"/>
              <a:ext cx="134801" cy="168457"/>
            </a:xfrm>
            <a:custGeom>
              <a:avLst/>
              <a:gdLst/>
              <a:ahLst/>
              <a:cxnLst/>
              <a:rect l="0" t="0" r="0" b="0"/>
              <a:pathLst>
                <a:path w="134801" h="168457">
                  <a:moveTo>
                    <a:pt x="115813" y="0"/>
                  </a:moveTo>
                  <a:lnTo>
                    <a:pt x="104145" y="2934"/>
                  </a:lnTo>
                  <a:lnTo>
                    <a:pt x="93657" y="5716"/>
                  </a:lnTo>
                  <a:lnTo>
                    <a:pt x="83359" y="8620"/>
                  </a:lnTo>
                  <a:lnTo>
                    <a:pt x="73231" y="11833"/>
                  </a:lnTo>
                  <a:lnTo>
                    <a:pt x="63536" y="15646"/>
                  </a:lnTo>
                  <a:lnTo>
                    <a:pt x="54399" y="20164"/>
                  </a:lnTo>
                  <a:lnTo>
                    <a:pt x="45796" y="25327"/>
                  </a:lnTo>
                  <a:lnTo>
                    <a:pt x="37635" y="31015"/>
                  </a:lnTo>
                  <a:lnTo>
                    <a:pt x="29844" y="37115"/>
                  </a:lnTo>
                  <a:lnTo>
                    <a:pt x="23509" y="44008"/>
                  </a:lnTo>
                  <a:lnTo>
                    <a:pt x="20542" y="51392"/>
                  </a:lnTo>
                  <a:lnTo>
                    <a:pt x="21416" y="57705"/>
                  </a:lnTo>
                  <a:lnTo>
                    <a:pt x="25740" y="62515"/>
                  </a:lnTo>
                  <a:lnTo>
                    <a:pt x="32829" y="65998"/>
                  </a:lnTo>
                  <a:lnTo>
                    <a:pt x="42001" y="68619"/>
                  </a:lnTo>
                  <a:lnTo>
                    <a:pt x="52679" y="70961"/>
                  </a:lnTo>
                  <a:lnTo>
                    <a:pt x="64412" y="73378"/>
                  </a:lnTo>
                  <a:lnTo>
                    <a:pt x="76545" y="76163"/>
                  </a:lnTo>
                  <a:lnTo>
                    <a:pt x="88233" y="79641"/>
                  </a:lnTo>
                  <a:lnTo>
                    <a:pt x="99051" y="83913"/>
                  </a:lnTo>
                  <a:lnTo>
                    <a:pt x="108789" y="89070"/>
                  </a:lnTo>
                  <a:lnTo>
                    <a:pt x="117267" y="95281"/>
                  </a:lnTo>
                  <a:lnTo>
                    <a:pt x="124512" y="102527"/>
                  </a:lnTo>
                  <a:lnTo>
                    <a:pt x="130227" y="110494"/>
                  </a:lnTo>
                  <a:lnTo>
                    <a:pt x="133719" y="118679"/>
                  </a:lnTo>
                  <a:lnTo>
                    <a:pt x="134800" y="126764"/>
                  </a:lnTo>
                  <a:lnTo>
                    <a:pt x="133409" y="134309"/>
                  </a:lnTo>
                  <a:lnTo>
                    <a:pt x="129360" y="140690"/>
                  </a:lnTo>
                  <a:lnTo>
                    <a:pt x="122824" y="145685"/>
                  </a:lnTo>
                  <a:lnTo>
                    <a:pt x="114387" y="149564"/>
                  </a:lnTo>
                  <a:lnTo>
                    <a:pt x="104831" y="152873"/>
                  </a:lnTo>
                  <a:lnTo>
                    <a:pt x="94704" y="155990"/>
                  </a:lnTo>
                  <a:lnTo>
                    <a:pt x="84147" y="158935"/>
                  </a:lnTo>
                  <a:lnTo>
                    <a:pt x="73001" y="161467"/>
                  </a:lnTo>
                  <a:lnTo>
                    <a:pt x="61222" y="163471"/>
                  </a:lnTo>
                  <a:lnTo>
                    <a:pt x="49289" y="164973"/>
                  </a:lnTo>
                  <a:lnTo>
                    <a:pt x="36860" y="166219"/>
                  </a:lnTo>
                  <a:lnTo>
                    <a:pt x="21725" y="16731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51232" y="547481"/>
              <a:ext cx="218386" cy="125255"/>
            </a:xfrm>
            <a:custGeom>
              <a:avLst/>
              <a:gdLst/>
              <a:ahLst/>
              <a:cxnLst/>
              <a:rect l="0" t="0" r="0" b="0"/>
              <a:pathLst>
                <a:path w="218386" h="125255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5" y="61023"/>
                  </a:lnTo>
                  <a:lnTo>
                    <a:pt x="2066" y="72135"/>
                  </a:lnTo>
                  <a:lnTo>
                    <a:pt x="4078" y="83119"/>
                  </a:lnTo>
                  <a:lnTo>
                    <a:pt x="6555" y="93967"/>
                  </a:lnTo>
                  <a:lnTo>
                    <a:pt x="9861" y="104045"/>
                  </a:lnTo>
                  <a:lnTo>
                    <a:pt x="14823" y="112149"/>
                  </a:lnTo>
                  <a:lnTo>
                    <a:pt x="21743" y="117772"/>
                  </a:lnTo>
                  <a:lnTo>
                    <a:pt x="29985" y="120733"/>
                  </a:lnTo>
                  <a:lnTo>
                    <a:pt x="38287" y="120833"/>
                  </a:lnTo>
                  <a:lnTo>
                    <a:pt x="45907" y="118267"/>
                  </a:lnTo>
                  <a:lnTo>
                    <a:pt x="52800" y="113496"/>
                  </a:lnTo>
                  <a:lnTo>
                    <a:pt x="59336" y="107030"/>
                  </a:lnTo>
                  <a:lnTo>
                    <a:pt x="65817" y="99355"/>
                  </a:lnTo>
                  <a:lnTo>
                    <a:pt x="72862" y="92037"/>
                  </a:lnTo>
                  <a:lnTo>
                    <a:pt x="80302" y="87638"/>
                  </a:lnTo>
                  <a:lnTo>
                    <a:pt x="86968" y="86951"/>
                  </a:lnTo>
                  <a:lnTo>
                    <a:pt x="93070" y="89098"/>
                  </a:lnTo>
                  <a:lnTo>
                    <a:pt x="99049" y="93077"/>
                  </a:lnTo>
                  <a:lnTo>
                    <a:pt x="105141" y="98189"/>
                  </a:lnTo>
                  <a:lnTo>
                    <a:pt x="111422" y="104001"/>
                  </a:lnTo>
                  <a:lnTo>
                    <a:pt x="117894" y="110233"/>
                  </a:lnTo>
                  <a:lnTo>
                    <a:pt x="124688" y="116234"/>
                  </a:lnTo>
                  <a:lnTo>
                    <a:pt x="132076" y="120983"/>
                  </a:lnTo>
                  <a:lnTo>
                    <a:pt x="140150" y="124025"/>
                  </a:lnTo>
                  <a:lnTo>
                    <a:pt x="148688" y="125254"/>
                  </a:lnTo>
                  <a:lnTo>
                    <a:pt x="157265" y="124643"/>
                  </a:lnTo>
                  <a:lnTo>
                    <a:pt x="165626" y="122375"/>
                  </a:lnTo>
                  <a:lnTo>
                    <a:pt x="173697" y="118600"/>
                  </a:lnTo>
                  <a:lnTo>
                    <a:pt x="181496" y="113334"/>
                  </a:lnTo>
                  <a:lnTo>
                    <a:pt x="189065" y="106719"/>
                  </a:lnTo>
                  <a:lnTo>
                    <a:pt x="196131" y="98840"/>
                  </a:lnTo>
                  <a:lnTo>
                    <a:pt x="202124" y="89649"/>
                  </a:lnTo>
                  <a:lnTo>
                    <a:pt x="206823" y="79249"/>
                  </a:lnTo>
                  <a:lnTo>
                    <a:pt x="210324" y="67881"/>
                  </a:lnTo>
                  <a:lnTo>
                    <a:pt x="213220" y="54420"/>
                  </a:lnTo>
                  <a:lnTo>
                    <a:pt x="215761" y="34334"/>
                  </a:lnTo>
                  <a:lnTo>
                    <a:pt x="2183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43316" y="58959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54"/>
                  </a:lnTo>
                  <a:lnTo>
                    <a:pt x="3694" y="46371"/>
                  </a:lnTo>
                  <a:lnTo>
                    <a:pt x="5545" y="59490"/>
                  </a:lnTo>
                  <a:lnTo>
                    <a:pt x="7713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01202" y="4527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59129" y="442196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2"/>
                  </a:lnTo>
                  <a:lnTo>
                    <a:pt x="0" y="126791"/>
                  </a:lnTo>
                  <a:lnTo>
                    <a:pt x="0" y="140681"/>
                  </a:lnTo>
                  <a:lnTo>
                    <a:pt x="4" y="154615"/>
                  </a:lnTo>
                  <a:lnTo>
                    <a:pt x="177" y="168414"/>
                  </a:lnTo>
                  <a:lnTo>
                    <a:pt x="825" y="181759"/>
                  </a:lnTo>
                  <a:lnTo>
                    <a:pt x="2074" y="194509"/>
                  </a:lnTo>
                  <a:lnTo>
                    <a:pt x="3735" y="206627"/>
                  </a:lnTo>
                  <a:lnTo>
                    <a:pt x="5562" y="219487"/>
                  </a:lnTo>
                  <a:lnTo>
                    <a:pt x="7716" y="236454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74901" y="54748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136" y="67"/>
                  </a:lnTo>
                  <a:lnTo>
                    <a:pt x="114006" y="708"/>
                  </a:lnTo>
                  <a:lnTo>
                    <a:pt x="102408" y="2000"/>
                  </a:lnTo>
                  <a:lnTo>
                    <a:pt x="90247" y="3687"/>
                  </a:lnTo>
                  <a:lnTo>
                    <a:pt x="77587" y="5355"/>
                  </a:lnTo>
                  <a:lnTo>
                    <a:pt x="64545" y="6772"/>
                  </a:lnTo>
                  <a:lnTo>
                    <a:pt x="51635" y="8075"/>
                  </a:lnTo>
                  <a:lnTo>
                    <a:pt x="38382" y="9908"/>
                  </a:lnTo>
                  <a:lnTo>
                    <a:pt x="22506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11771" y="368497"/>
              <a:ext cx="200043" cy="368498"/>
            </a:xfrm>
            <a:custGeom>
              <a:avLst/>
              <a:gdLst/>
              <a:ahLst/>
              <a:cxnLst/>
              <a:rect l="0" t="0" r="0" b="0"/>
              <a:pathLst>
                <a:path w="200043" h="368498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6" y="41074"/>
                  </a:lnTo>
                  <a:lnTo>
                    <a:pt x="7970" y="54416"/>
                  </a:lnTo>
                  <a:lnTo>
                    <a:pt x="9467" y="67924"/>
                  </a:lnTo>
                  <a:lnTo>
                    <a:pt x="11322" y="81582"/>
                  </a:lnTo>
                  <a:lnTo>
                    <a:pt x="13736" y="95522"/>
                  </a:lnTo>
                  <a:lnTo>
                    <a:pt x="16964" y="110019"/>
                  </a:lnTo>
                  <a:lnTo>
                    <a:pt x="21062" y="125172"/>
                  </a:lnTo>
                  <a:lnTo>
                    <a:pt x="25764" y="140602"/>
                  </a:lnTo>
                  <a:lnTo>
                    <a:pt x="30605" y="155580"/>
                  </a:lnTo>
                  <a:lnTo>
                    <a:pt x="35297" y="169732"/>
                  </a:lnTo>
                  <a:lnTo>
                    <a:pt x="39579" y="183183"/>
                  </a:lnTo>
                  <a:lnTo>
                    <a:pt x="43150" y="196362"/>
                  </a:lnTo>
                  <a:lnTo>
                    <a:pt x="45922" y="209559"/>
                  </a:lnTo>
                  <a:lnTo>
                    <a:pt x="48139" y="222728"/>
                  </a:lnTo>
                  <a:lnTo>
                    <a:pt x="50250" y="235584"/>
                  </a:lnTo>
                  <a:lnTo>
                    <a:pt x="52506" y="247903"/>
                  </a:lnTo>
                  <a:lnTo>
                    <a:pt x="54212" y="257049"/>
                  </a:lnTo>
                  <a:lnTo>
                    <a:pt x="54637" y="259656"/>
                  </a:lnTo>
                  <a:lnTo>
                    <a:pt x="54440" y="256640"/>
                  </a:lnTo>
                  <a:lnTo>
                    <a:pt x="54240" y="249926"/>
                  </a:lnTo>
                  <a:lnTo>
                    <a:pt x="54525" y="241172"/>
                  </a:lnTo>
                  <a:lnTo>
                    <a:pt x="55494" y="231419"/>
                  </a:lnTo>
                  <a:lnTo>
                    <a:pt x="57612" y="221699"/>
                  </a:lnTo>
                  <a:lnTo>
                    <a:pt x="61689" y="213200"/>
                  </a:lnTo>
                  <a:lnTo>
                    <a:pt x="67984" y="206442"/>
                  </a:lnTo>
                  <a:lnTo>
                    <a:pt x="76125" y="201710"/>
                  </a:lnTo>
                  <a:lnTo>
                    <a:pt x="85416" y="199338"/>
                  </a:lnTo>
                  <a:lnTo>
                    <a:pt x="95317" y="199262"/>
                  </a:lnTo>
                  <a:lnTo>
                    <a:pt x="105200" y="201291"/>
                  </a:lnTo>
                  <a:lnTo>
                    <a:pt x="114286" y="205302"/>
                  </a:lnTo>
                  <a:lnTo>
                    <a:pt x="122239" y="211030"/>
                  </a:lnTo>
                  <a:lnTo>
                    <a:pt x="129085" y="218125"/>
                  </a:lnTo>
                  <a:lnTo>
                    <a:pt x="135006" y="226249"/>
                  </a:lnTo>
                  <a:lnTo>
                    <a:pt x="140216" y="235121"/>
                  </a:lnTo>
                  <a:lnTo>
                    <a:pt x="144905" y="244687"/>
                  </a:lnTo>
                  <a:lnTo>
                    <a:pt x="149224" y="255093"/>
                  </a:lnTo>
                  <a:lnTo>
                    <a:pt x="153284" y="266349"/>
                  </a:lnTo>
                  <a:lnTo>
                    <a:pt x="157166" y="278179"/>
                  </a:lnTo>
                  <a:lnTo>
                    <a:pt x="160927" y="290120"/>
                  </a:lnTo>
                  <a:lnTo>
                    <a:pt x="164610" y="301889"/>
                  </a:lnTo>
                  <a:lnTo>
                    <a:pt x="168406" y="313232"/>
                  </a:lnTo>
                  <a:lnTo>
                    <a:pt x="172639" y="323850"/>
                  </a:lnTo>
                  <a:lnTo>
                    <a:pt x="177444" y="333647"/>
                  </a:lnTo>
                  <a:lnTo>
                    <a:pt x="182488" y="342406"/>
                  </a:lnTo>
                  <a:lnTo>
                    <a:pt x="187565" y="350554"/>
                  </a:lnTo>
                  <a:lnTo>
                    <a:pt x="193125" y="358805"/>
                  </a:lnTo>
                  <a:lnTo>
                    <a:pt x="20004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24249" y="519584"/>
              <a:ext cx="177120" cy="206883"/>
            </a:xfrm>
            <a:custGeom>
              <a:avLst/>
              <a:gdLst/>
              <a:ahLst/>
              <a:cxnLst/>
              <a:rect l="0" t="0" r="0" b="0"/>
              <a:pathLst>
                <a:path w="177120" h="206883">
                  <a:moveTo>
                    <a:pt x="92891" y="91068"/>
                  </a:moveTo>
                  <a:lnTo>
                    <a:pt x="90023" y="82200"/>
                  </a:lnTo>
                  <a:lnTo>
                    <a:pt x="87882" y="73213"/>
                  </a:lnTo>
                  <a:lnTo>
                    <a:pt x="86269" y="63227"/>
                  </a:lnTo>
                  <a:lnTo>
                    <a:pt x="84743" y="52592"/>
                  </a:lnTo>
                  <a:lnTo>
                    <a:pt x="82598" y="42077"/>
                  </a:lnTo>
                  <a:lnTo>
                    <a:pt x="79489" y="32130"/>
                  </a:lnTo>
                  <a:lnTo>
                    <a:pt x="75251" y="23016"/>
                  </a:lnTo>
                  <a:lnTo>
                    <a:pt x="69726" y="14976"/>
                  </a:lnTo>
                  <a:lnTo>
                    <a:pt x="62972" y="8038"/>
                  </a:lnTo>
                  <a:lnTo>
                    <a:pt x="55352" y="2703"/>
                  </a:lnTo>
                  <a:lnTo>
                    <a:pt x="47407" y="0"/>
                  </a:lnTo>
                  <a:lnTo>
                    <a:pt x="39481" y="263"/>
                  </a:lnTo>
                  <a:lnTo>
                    <a:pt x="31874" y="3371"/>
                  </a:lnTo>
                  <a:lnTo>
                    <a:pt x="24920" y="9111"/>
                  </a:lnTo>
                  <a:lnTo>
                    <a:pt x="18732" y="17083"/>
                  </a:lnTo>
                  <a:lnTo>
                    <a:pt x="13407" y="26805"/>
                  </a:lnTo>
                  <a:lnTo>
                    <a:pt x="9121" y="37830"/>
                  </a:lnTo>
                  <a:lnTo>
                    <a:pt x="5866" y="49792"/>
                  </a:lnTo>
                  <a:lnTo>
                    <a:pt x="3491" y="62413"/>
                  </a:lnTo>
                  <a:lnTo>
                    <a:pt x="1806" y="75490"/>
                  </a:lnTo>
                  <a:lnTo>
                    <a:pt x="635" y="88875"/>
                  </a:lnTo>
                  <a:lnTo>
                    <a:pt x="0" y="102304"/>
                  </a:lnTo>
                  <a:lnTo>
                    <a:pt x="98" y="115401"/>
                  </a:lnTo>
                  <a:lnTo>
                    <a:pt x="977" y="127989"/>
                  </a:lnTo>
                  <a:lnTo>
                    <a:pt x="2551" y="140070"/>
                  </a:lnTo>
                  <a:lnTo>
                    <a:pt x="4678" y="151724"/>
                  </a:lnTo>
                  <a:lnTo>
                    <a:pt x="7230" y="163025"/>
                  </a:lnTo>
                  <a:lnTo>
                    <a:pt x="10418" y="173241"/>
                  </a:lnTo>
                  <a:lnTo>
                    <a:pt x="14768" y="180907"/>
                  </a:lnTo>
                  <a:lnTo>
                    <a:pt x="20466" y="185418"/>
                  </a:lnTo>
                  <a:lnTo>
                    <a:pt x="27071" y="186648"/>
                  </a:lnTo>
                  <a:lnTo>
                    <a:pt x="33736" y="184515"/>
                  </a:lnTo>
                  <a:lnTo>
                    <a:pt x="39957" y="179340"/>
                  </a:lnTo>
                  <a:lnTo>
                    <a:pt x="45589" y="171852"/>
                  </a:lnTo>
                  <a:lnTo>
                    <a:pt x="50672" y="162949"/>
                  </a:lnTo>
                  <a:lnTo>
                    <a:pt x="55309" y="153267"/>
                  </a:lnTo>
                  <a:lnTo>
                    <a:pt x="59610" y="143011"/>
                  </a:lnTo>
                  <a:lnTo>
                    <a:pt x="63666" y="132070"/>
                  </a:lnTo>
                  <a:lnTo>
                    <a:pt x="67563" y="120470"/>
                  </a:lnTo>
                  <a:lnTo>
                    <a:pt x="71830" y="110320"/>
                  </a:lnTo>
                  <a:lnTo>
                    <a:pt x="76620" y="105244"/>
                  </a:lnTo>
                  <a:lnTo>
                    <a:pt x="81288" y="105833"/>
                  </a:lnTo>
                  <a:lnTo>
                    <a:pt x="86028" y="110445"/>
                  </a:lnTo>
                  <a:lnTo>
                    <a:pt x="91106" y="117499"/>
                  </a:lnTo>
                  <a:lnTo>
                    <a:pt x="96608" y="125970"/>
                  </a:lnTo>
                  <a:lnTo>
                    <a:pt x="102500" y="135260"/>
                  </a:lnTo>
                  <a:lnTo>
                    <a:pt x="108716" y="145026"/>
                  </a:lnTo>
                  <a:lnTo>
                    <a:pt x="115341" y="154909"/>
                  </a:lnTo>
                  <a:lnTo>
                    <a:pt x="122617" y="164491"/>
                  </a:lnTo>
                  <a:lnTo>
                    <a:pt x="130612" y="173566"/>
                  </a:lnTo>
                  <a:lnTo>
                    <a:pt x="138990" y="181828"/>
                  </a:lnTo>
                  <a:lnTo>
                    <a:pt x="148025" y="189582"/>
                  </a:lnTo>
                  <a:lnTo>
                    <a:pt x="159628" y="197507"/>
                  </a:lnTo>
                  <a:lnTo>
                    <a:pt x="177119" y="206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81938" y="500759"/>
              <a:ext cx="155944" cy="198427"/>
            </a:xfrm>
            <a:custGeom>
              <a:avLst/>
              <a:gdLst/>
              <a:ahLst/>
              <a:cxnLst/>
              <a:rect l="0" t="0" r="0" b="0"/>
              <a:pathLst>
                <a:path w="155944" h="198427">
                  <a:moveTo>
                    <a:pt x="114227" y="4608"/>
                  </a:moveTo>
                  <a:lnTo>
                    <a:pt x="105426" y="1809"/>
                  </a:lnTo>
                  <a:lnTo>
                    <a:pt x="97079" y="307"/>
                  </a:lnTo>
                  <a:lnTo>
                    <a:pt x="88380" y="0"/>
                  </a:lnTo>
                  <a:lnTo>
                    <a:pt x="79260" y="680"/>
                  </a:lnTo>
                  <a:lnTo>
                    <a:pt x="69765" y="2147"/>
                  </a:lnTo>
                  <a:lnTo>
                    <a:pt x="59977" y="4221"/>
                  </a:lnTo>
                  <a:lnTo>
                    <a:pt x="50136" y="6903"/>
                  </a:lnTo>
                  <a:lnTo>
                    <a:pt x="40611" y="10374"/>
                  </a:lnTo>
                  <a:lnTo>
                    <a:pt x="31582" y="14674"/>
                  </a:lnTo>
                  <a:lnTo>
                    <a:pt x="23217" y="19866"/>
                  </a:lnTo>
                  <a:lnTo>
                    <a:pt x="15744" y="26107"/>
                  </a:lnTo>
                  <a:lnTo>
                    <a:pt x="9214" y="33378"/>
                  </a:lnTo>
                  <a:lnTo>
                    <a:pt x="3998" y="41362"/>
                  </a:lnTo>
                  <a:lnTo>
                    <a:pt x="847" y="49560"/>
                  </a:lnTo>
                  <a:lnTo>
                    <a:pt x="0" y="57654"/>
                  </a:lnTo>
                  <a:lnTo>
                    <a:pt x="1551" y="65205"/>
                  </a:lnTo>
                  <a:lnTo>
                    <a:pt x="5707" y="71590"/>
                  </a:lnTo>
                  <a:lnTo>
                    <a:pt x="12313" y="76589"/>
                  </a:lnTo>
                  <a:lnTo>
                    <a:pt x="20799" y="80469"/>
                  </a:lnTo>
                  <a:lnTo>
                    <a:pt x="30388" y="83779"/>
                  </a:lnTo>
                  <a:lnTo>
                    <a:pt x="40537" y="86902"/>
                  </a:lnTo>
                  <a:lnTo>
                    <a:pt x="51108" y="90020"/>
                  </a:lnTo>
                  <a:lnTo>
                    <a:pt x="62263" y="93201"/>
                  </a:lnTo>
                  <a:lnTo>
                    <a:pt x="74059" y="96458"/>
                  </a:lnTo>
                  <a:lnTo>
                    <a:pt x="86267" y="99783"/>
                  </a:lnTo>
                  <a:lnTo>
                    <a:pt x="98470" y="103161"/>
                  </a:lnTo>
                  <a:lnTo>
                    <a:pt x="110414" y="106588"/>
                  </a:lnTo>
                  <a:lnTo>
                    <a:pt x="121706" y="110380"/>
                  </a:lnTo>
                  <a:lnTo>
                    <a:pt x="131757" y="115143"/>
                  </a:lnTo>
                  <a:lnTo>
                    <a:pt x="140357" y="121130"/>
                  </a:lnTo>
                  <a:lnTo>
                    <a:pt x="147299" y="128271"/>
                  </a:lnTo>
                  <a:lnTo>
                    <a:pt x="152222" y="136360"/>
                  </a:lnTo>
                  <a:lnTo>
                    <a:pt x="155116" y="145168"/>
                  </a:lnTo>
                  <a:lnTo>
                    <a:pt x="155943" y="154336"/>
                  </a:lnTo>
                  <a:lnTo>
                    <a:pt x="154461" y="163402"/>
                  </a:lnTo>
                  <a:lnTo>
                    <a:pt x="150754" y="172114"/>
                  </a:lnTo>
                  <a:lnTo>
                    <a:pt x="144843" y="180097"/>
                  </a:lnTo>
                  <a:lnTo>
                    <a:pt x="136532" y="186781"/>
                  </a:lnTo>
                  <a:lnTo>
                    <a:pt x="125951" y="191973"/>
                  </a:lnTo>
                  <a:lnTo>
                    <a:pt x="113796" y="195646"/>
                  </a:lnTo>
                  <a:lnTo>
                    <a:pt x="101116" y="197752"/>
                  </a:lnTo>
                  <a:lnTo>
                    <a:pt x="88562" y="198426"/>
                  </a:lnTo>
                  <a:lnTo>
                    <a:pt x="76544" y="197762"/>
                  </a:lnTo>
                  <a:lnTo>
                    <a:pt x="65399" y="195730"/>
                  </a:lnTo>
                  <a:lnTo>
                    <a:pt x="55212" y="192450"/>
                  </a:lnTo>
                  <a:lnTo>
                    <a:pt x="46173" y="188452"/>
                  </a:lnTo>
                  <a:lnTo>
                    <a:pt x="37800" y="184198"/>
                  </a:lnTo>
                  <a:lnTo>
                    <a:pt x="29357" y="179319"/>
                  </a:lnTo>
                  <a:lnTo>
                    <a:pt x="19471" y="173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72579" y="536953"/>
              <a:ext cx="126041" cy="137737"/>
            </a:xfrm>
            <a:custGeom>
              <a:avLst/>
              <a:gdLst/>
              <a:ahLst/>
              <a:cxnLst/>
              <a:rect l="0" t="0" r="0" b="0"/>
              <a:pathLst>
                <a:path w="126041" h="137737">
                  <a:moveTo>
                    <a:pt x="7815" y="10528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7" y="38374"/>
                  </a:lnTo>
                  <a:lnTo>
                    <a:pt x="200" y="49182"/>
                  </a:lnTo>
                  <a:lnTo>
                    <a:pt x="0" y="60345"/>
                  </a:lnTo>
                  <a:lnTo>
                    <a:pt x="659" y="71546"/>
                  </a:lnTo>
                  <a:lnTo>
                    <a:pt x="2243" y="82485"/>
                  </a:lnTo>
                  <a:lnTo>
                    <a:pt x="4904" y="92821"/>
                  </a:lnTo>
                  <a:lnTo>
                    <a:pt x="8625" y="102429"/>
                  </a:lnTo>
                  <a:lnTo>
                    <a:pt x="13411" y="111201"/>
                  </a:lnTo>
                  <a:lnTo>
                    <a:pt x="19371" y="118954"/>
                  </a:lnTo>
                  <a:lnTo>
                    <a:pt x="26456" y="125680"/>
                  </a:lnTo>
                  <a:lnTo>
                    <a:pt x="34483" y="131199"/>
                  </a:lnTo>
                  <a:lnTo>
                    <a:pt x="43241" y="135084"/>
                  </a:lnTo>
                  <a:lnTo>
                    <a:pt x="52534" y="137248"/>
                  </a:lnTo>
                  <a:lnTo>
                    <a:pt x="62044" y="137736"/>
                  </a:lnTo>
                  <a:lnTo>
                    <a:pt x="71348" y="136551"/>
                  </a:lnTo>
                  <a:lnTo>
                    <a:pt x="80229" y="133861"/>
                  </a:lnTo>
                  <a:lnTo>
                    <a:pt x="88496" y="129786"/>
                  </a:lnTo>
                  <a:lnTo>
                    <a:pt x="95904" y="124310"/>
                  </a:lnTo>
                  <a:lnTo>
                    <a:pt x="102403" y="117555"/>
                  </a:lnTo>
                  <a:lnTo>
                    <a:pt x="108108" y="109749"/>
                  </a:lnTo>
                  <a:lnTo>
                    <a:pt x="113183" y="101140"/>
                  </a:lnTo>
                  <a:lnTo>
                    <a:pt x="117776" y="91943"/>
                  </a:lnTo>
                  <a:lnTo>
                    <a:pt x="121694" y="82328"/>
                  </a:lnTo>
                  <a:lnTo>
                    <a:pt x="124422" y="72420"/>
                  </a:lnTo>
                  <a:lnTo>
                    <a:pt x="125778" y="62317"/>
                  </a:lnTo>
                  <a:lnTo>
                    <a:pt x="126040" y="52150"/>
                  </a:lnTo>
                  <a:lnTo>
                    <a:pt x="125797" y="40894"/>
                  </a:lnTo>
                  <a:lnTo>
                    <a:pt x="125023" y="25325"/>
                  </a:lnTo>
                  <a:lnTo>
                    <a:pt x="1236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65294" y="357968"/>
              <a:ext cx="176286" cy="327083"/>
            </a:xfrm>
            <a:custGeom>
              <a:avLst/>
              <a:gdLst/>
              <a:ahLst/>
              <a:cxnLst/>
              <a:rect l="0" t="0" r="0" b="0"/>
              <a:pathLst>
                <a:path w="176286" h="327083">
                  <a:moveTo>
                    <a:pt x="4613" y="0"/>
                  </a:moveTo>
                  <a:lnTo>
                    <a:pt x="1814" y="11736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7" y="46624"/>
                  </a:lnTo>
                  <a:lnTo>
                    <a:pt x="1326" y="59284"/>
                  </a:lnTo>
                  <a:lnTo>
                    <a:pt x="2146" y="72340"/>
                  </a:lnTo>
                  <a:lnTo>
                    <a:pt x="3003" y="85692"/>
                  </a:lnTo>
                  <a:lnTo>
                    <a:pt x="4178" y="99257"/>
                  </a:lnTo>
                  <a:lnTo>
                    <a:pt x="5817" y="112977"/>
                  </a:lnTo>
                  <a:lnTo>
                    <a:pt x="7917" y="126969"/>
                  </a:lnTo>
                  <a:lnTo>
                    <a:pt x="10405" y="141507"/>
                  </a:lnTo>
                  <a:lnTo>
                    <a:pt x="13188" y="156694"/>
                  </a:lnTo>
                  <a:lnTo>
                    <a:pt x="16024" y="172318"/>
                  </a:lnTo>
                  <a:lnTo>
                    <a:pt x="18542" y="187960"/>
                  </a:lnTo>
                  <a:lnTo>
                    <a:pt x="20568" y="203366"/>
                  </a:lnTo>
                  <a:lnTo>
                    <a:pt x="22266" y="218304"/>
                  </a:lnTo>
                  <a:lnTo>
                    <a:pt x="24021" y="232488"/>
                  </a:lnTo>
                  <a:lnTo>
                    <a:pt x="26060" y="245775"/>
                  </a:lnTo>
                  <a:lnTo>
                    <a:pt x="28545" y="255893"/>
                  </a:lnTo>
                  <a:lnTo>
                    <a:pt x="31276" y="259848"/>
                  </a:lnTo>
                  <a:lnTo>
                    <a:pt x="33806" y="258500"/>
                  </a:lnTo>
                  <a:lnTo>
                    <a:pt x="36271" y="253637"/>
                  </a:lnTo>
                  <a:lnTo>
                    <a:pt x="39016" y="246776"/>
                  </a:lnTo>
                  <a:lnTo>
                    <a:pt x="42422" y="239076"/>
                  </a:lnTo>
                  <a:lnTo>
                    <a:pt x="46628" y="231187"/>
                  </a:lnTo>
                  <a:lnTo>
                    <a:pt x="51899" y="223710"/>
                  </a:lnTo>
                  <a:lnTo>
                    <a:pt x="58713" y="217343"/>
                  </a:lnTo>
                  <a:lnTo>
                    <a:pt x="67180" y="212350"/>
                  </a:lnTo>
                  <a:lnTo>
                    <a:pt x="76949" y="208805"/>
                  </a:lnTo>
                  <a:lnTo>
                    <a:pt x="87413" y="206782"/>
                  </a:lnTo>
                  <a:lnTo>
                    <a:pt x="98148" y="206162"/>
                  </a:lnTo>
                  <a:lnTo>
                    <a:pt x="108775" y="206861"/>
                  </a:lnTo>
                  <a:lnTo>
                    <a:pt x="118904" y="208916"/>
                  </a:lnTo>
                  <a:lnTo>
                    <a:pt x="128380" y="212225"/>
                  </a:lnTo>
                  <a:lnTo>
                    <a:pt x="137232" y="216733"/>
                  </a:lnTo>
                  <a:lnTo>
                    <a:pt x="145571" y="222507"/>
                  </a:lnTo>
                  <a:lnTo>
                    <a:pt x="153510" y="229470"/>
                  </a:lnTo>
                  <a:lnTo>
                    <a:pt x="160827" y="237586"/>
                  </a:lnTo>
                  <a:lnTo>
                    <a:pt x="166991" y="246937"/>
                  </a:lnTo>
                  <a:lnTo>
                    <a:pt x="171794" y="257440"/>
                  </a:lnTo>
                  <a:lnTo>
                    <a:pt x="175019" y="268578"/>
                  </a:lnTo>
                  <a:lnTo>
                    <a:pt x="176285" y="279513"/>
                  </a:lnTo>
                  <a:lnTo>
                    <a:pt x="175572" y="289785"/>
                  </a:lnTo>
                  <a:lnTo>
                    <a:pt x="172992" y="299137"/>
                  </a:lnTo>
                  <a:lnTo>
                    <a:pt x="168603" y="307347"/>
                  </a:lnTo>
                  <a:lnTo>
                    <a:pt x="162616" y="314413"/>
                  </a:lnTo>
                  <a:lnTo>
                    <a:pt x="155344" y="320176"/>
                  </a:lnTo>
                  <a:lnTo>
                    <a:pt x="147103" y="324231"/>
                  </a:lnTo>
                  <a:lnTo>
                    <a:pt x="138155" y="326513"/>
                  </a:lnTo>
                  <a:lnTo>
                    <a:pt x="128708" y="327082"/>
                  </a:lnTo>
                  <a:lnTo>
                    <a:pt x="118914" y="325952"/>
                  </a:lnTo>
                  <a:lnTo>
                    <a:pt x="108883" y="323308"/>
                  </a:lnTo>
                  <a:lnTo>
                    <a:pt x="98689" y="319604"/>
                  </a:lnTo>
                  <a:lnTo>
                    <a:pt x="88386" y="315441"/>
                  </a:lnTo>
                  <a:lnTo>
                    <a:pt x="78018" y="311203"/>
                  </a:lnTo>
                  <a:lnTo>
                    <a:pt x="67870" y="307014"/>
                  </a:lnTo>
                  <a:lnTo>
                    <a:pt x="57372" y="302316"/>
                  </a:lnTo>
                  <a:lnTo>
                    <a:pt x="44485" y="295586"/>
                  </a:lnTo>
                  <a:lnTo>
                    <a:pt x="2567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48891" y="631709"/>
              <a:ext cx="90958" cy="221100"/>
            </a:xfrm>
            <a:custGeom>
              <a:avLst/>
              <a:gdLst/>
              <a:ahLst/>
              <a:cxnLst/>
              <a:rect l="0" t="0" r="0" b="0"/>
              <a:pathLst>
                <a:path w="90958" h="221100">
                  <a:moveTo>
                    <a:pt x="84228" y="0"/>
                  </a:moveTo>
                  <a:lnTo>
                    <a:pt x="81361" y="11736"/>
                  </a:lnTo>
                  <a:lnTo>
                    <a:pt x="79219" y="22864"/>
                  </a:lnTo>
                  <a:lnTo>
                    <a:pt x="77621" y="34458"/>
                  </a:lnTo>
                  <a:lnTo>
                    <a:pt x="76613" y="46447"/>
                  </a:lnTo>
                  <a:lnTo>
                    <a:pt x="76413" y="58458"/>
                  </a:lnTo>
                  <a:lnTo>
                    <a:pt x="77068" y="70261"/>
                  </a:lnTo>
                  <a:lnTo>
                    <a:pt x="78480" y="81787"/>
                  </a:lnTo>
                  <a:lnTo>
                    <a:pt x="80492" y="93056"/>
                  </a:lnTo>
                  <a:lnTo>
                    <a:pt x="82950" y="104120"/>
                  </a:lnTo>
                  <a:lnTo>
                    <a:pt x="85565" y="115193"/>
                  </a:lnTo>
                  <a:lnTo>
                    <a:pt x="87933" y="126627"/>
                  </a:lnTo>
                  <a:lnTo>
                    <a:pt x="89845" y="138576"/>
                  </a:lnTo>
                  <a:lnTo>
                    <a:pt x="90957" y="150704"/>
                  </a:lnTo>
                  <a:lnTo>
                    <a:pt x="90721" y="162313"/>
                  </a:lnTo>
                  <a:lnTo>
                    <a:pt x="88958" y="173036"/>
                  </a:lnTo>
                  <a:lnTo>
                    <a:pt x="85484" y="182523"/>
                  </a:lnTo>
                  <a:lnTo>
                    <a:pt x="79954" y="190290"/>
                  </a:lnTo>
                  <a:lnTo>
                    <a:pt x="72384" y="196255"/>
                  </a:lnTo>
                  <a:lnTo>
                    <a:pt x="63235" y="200803"/>
                  </a:lnTo>
                  <a:lnTo>
                    <a:pt x="53194" y="204569"/>
                  </a:lnTo>
                  <a:lnTo>
                    <a:pt x="42755" y="207996"/>
                  </a:lnTo>
                  <a:lnTo>
                    <a:pt x="32629" y="211162"/>
                  </a:lnTo>
                  <a:lnTo>
                    <a:pt x="22828" y="214179"/>
                  </a:lnTo>
                  <a:lnTo>
                    <a:pt x="12499" y="21732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01534" y="48431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80479" y="514557"/>
              <a:ext cx="131625" cy="146748"/>
            </a:xfrm>
            <a:custGeom>
              <a:avLst/>
              <a:gdLst/>
              <a:ahLst/>
              <a:cxnLst/>
              <a:rect l="0" t="0" r="0" b="0"/>
              <a:pathLst>
                <a:path w="131625" h="146748">
                  <a:moveTo>
                    <a:pt x="5282" y="75038"/>
                  </a:moveTo>
                  <a:lnTo>
                    <a:pt x="17017" y="74971"/>
                  </a:lnTo>
                  <a:lnTo>
                    <a:pt x="28147" y="74331"/>
                  </a:lnTo>
                  <a:lnTo>
                    <a:pt x="39736" y="73030"/>
                  </a:lnTo>
                  <a:lnTo>
                    <a:pt x="51551" y="70997"/>
                  </a:lnTo>
                  <a:lnTo>
                    <a:pt x="62914" y="68033"/>
                  </a:lnTo>
                  <a:lnTo>
                    <a:pt x="73463" y="64113"/>
                  </a:lnTo>
                  <a:lnTo>
                    <a:pt x="83163" y="59364"/>
                  </a:lnTo>
                  <a:lnTo>
                    <a:pt x="92137" y="53960"/>
                  </a:lnTo>
                  <a:lnTo>
                    <a:pt x="100521" y="48069"/>
                  </a:lnTo>
                  <a:lnTo>
                    <a:pt x="107812" y="41827"/>
                  </a:lnTo>
                  <a:lnTo>
                    <a:pt x="112900" y="35338"/>
                  </a:lnTo>
                  <a:lnTo>
                    <a:pt x="115354" y="28683"/>
                  </a:lnTo>
                  <a:lnTo>
                    <a:pt x="115203" y="22079"/>
                  </a:lnTo>
                  <a:lnTo>
                    <a:pt x="112594" y="15872"/>
                  </a:lnTo>
                  <a:lnTo>
                    <a:pt x="107874" y="10225"/>
                  </a:lnTo>
                  <a:lnTo>
                    <a:pt x="101488" y="5450"/>
                  </a:lnTo>
                  <a:lnTo>
                    <a:pt x="93855" y="2074"/>
                  </a:lnTo>
                  <a:lnTo>
                    <a:pt x="85328" y="255"/>
                  </a:lnTo>
                  <a:lnTo>
                    <a:pt x="76335" y="0"/>
                  </a:lnTo>
                  <a:lnTo>
                    <a:pt x="67381" y="1341"/>
                  </a:lnTo>
                  <a:lnTo>
                    <a:pt x="58731" y="4136"/>
                  </a:lnTo>
                  <a:lnTo>
                    <a:pt x="50448" y="8282"/>
                  </a:lnTo>
                  <a:lnTo>
                    <a:pt x="42499" y="13805"/>
                  </a:lnTo>
                  <a:lnTo>
                    <a:pt x="34820" y="20591"/>
                  </a:lnTo>
                  <a:lnTo>
                    <a:pt x="27509" y="28418"/>
                  </a:lnTo>
                  <a:lnTo>
                    <a:pt x="20818" y="37041"/>
                  </a:lnTo>
                  <a:lnTo>
                    <a:pt x="14838" y="46252"/>
                  </a:lnTo>
                  <a:lnTo>
                    <a:pt x="9668" y="56046"/>
                  </a:lnTo>
                  <a:lnTo>
                    <a:pt x="5494" y="66606"/>
                  </a:lnTo>
                  <a:lnTo>
                    <a:pt x="2326" y="77961"/>
                  </a:lnTo>
                  <a:lnTo>
                    <a:pt x="351" y="89688"/>
                  </a:lnTo>
                  <a:lnTo>
                    <a:pt x="0" y="101027"/>
                  </a:lnTo>
                  <a:lnTo>
                    <a:pt x="1362" y="111574"/>
                  </a:lnTo>
                  <a:lnTo>
                    <a:pt x="4395" y="121112"/>
                  </a:lnTo>
                  <a:lnTo>
                    <a:pt x="9097" y="129447"/>
                  </a:lnTo>
                  <a:lnTo>
                    <a:pt x="15297" y="136593"/>
                  </a:lnTo>
                  <a:lnTo>
                    <a:pt x="22712" y="142239"/>
                  </a:lnTo>
                  <a:lnTo>
                    <a:pt x="31051" y="145684"/>
                  </a:lnTo>
                  <a:lnTo>
                    <a:pt x="40063" y="146747"/>
                  </a:lnTo>
                  <a:lnTo>
                    <a:pt x="49554" y="145852"/>
                  </a:lnTo>
                  <a:lnTo>
                    <a:pt x="59377" y="143733"/>
                  </a:lnTo>
                  <a:lnTo>
                    <a:pt x="69423" y="140944"/>
                  </a:lnTo>
                  <a:lnTo>
                    <a:pt x="79551" y="137763"/>
                  </a:lnTo>
                  <a:lnTo>
                    <a:pt x="90777" y="133868"/>
                  </a:lnTo>
                  <a:lnTo>
                    <a:pt x="106323" y="127808"/>
                  </a:lnTo>
                  <a:lnTo>
                    <a:pt x="131624" y="117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60788" y="542883"/>
              <a:ext cx="130301" cy="124534"/>
            </a:xfrm>
            <a:custGeom>
              <a:avLst/>
              <a:gdLst/>
              <a:ahLst/>
              <a:cxnLst/>
              <a:rect l="0" t="0" r="0" b="0"/>
              <a:pathLst>
                <a:path w="130301" h="124534">
                  <a:moveTo>
                    <a:pt x="88186" y="4598"/>
                  </a:moveTo>
                  <a:lnTo>
                    <a:pt x="79317" y="1799"/>
                  </a:lnTo>
                  <a:lnTo>
                    <a:pt x="70330" y="297"/>
                  </a:lnTo>
                  <a:lnTo>
                    <a:pt x="60344" y="0"/>
                  </a:lnTo>
                  <a:lnTo>
                    <a:pt x="49709" y="1024"/>
                  </a:lnTo>
                  <a:lnTo>
                    <a:pt x="39194" y="3789"/>
                  </a:lnTo>
                  <a:lnTo>
                    <a:pt x="29251" y="8369"/>
                  </a:lnTo>
                  <a:lnTo>
                    <a:pt x="20311" y="14702"/>
                  </a:lnTo>
                  <a:lnTo>
                    <a:pt x="12919" y="22766"/>
                  </a:lnTo>
                  <a:lnTo>
                    <a:pt x="7220" y="32369"/>
                  </a:lnTo>
                  <a:lnTo>
                    <a:pt x="3193" y="43052"/>
                  </a:lnTo>
                  <a:lnTo>
                    <a:pt x="842" y="54205"/>
                  </a:lnTo>
                  <a:lnTo>
                    <a:pt x="0" y="65437"/>
                  </a:lnTo>
                  <a:lnTo>
                    <a:pt x="551" y="76417"/>
                  </a:lnTo>
                  <a:lnTo>
                    <a:pt x="2507" y="86790"/>
                  </a:lnTo>
                  <a:lnTo>
                    <a:pt x="5753" y="96423"/>
                  </a:lnTo>
                  <a:lnTo>
                    <a:pt x="10389" y="105043"/>
                  </a:lnTo>
                  <a:lnTo>
                    <a:pt x="16781" y="112163"/>
                  </a:lnTo>
                  <a:lnTo>
                    <a:pt x="24968" y="117652"/>
                  </a:lnTo>
                  <a:lnTo>
                    <a:pt x="34551" y="121526"/>
                  </a:lnTo>
                  <a:lnTo>
                    <a:pt x="44892" y="123768"/>
                  </a:lnTo>
                  <a:lnTo>
                    <a:pt x="55548" y="124533"/>
                  </a:lnTo>
                  <a:lnTo>
                    <a:pt x="66294" y="123930"/>
                  </a:lnTo>
                  <a:lnTo>
                    <a:pt x="77035" y="121939"/>
                  </a:lnTo>
                  <a:lnTo>
                    <a:pt x="87725" y="118686"/>
                  </a:lnTo>
                  <a:lnTo>
                    <a:pt x="97905" y="114706"/>
                  </a:lnTo>
                  <a:lnTo>
                    <a:pt x="107692" y="110466"/>
                  </a:lnTo>
                  <a:lnTo>
                    <a:pt x="117943" y="105599"/>
                  </a:lnTo>
                  <a:lnTo>
                    <a:pt x="130300" y="99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34255" y="326383"/>
              <a:ext cx="20005" cy="326384"/>
            </a:xfrm>
            <a:custGeom>
              <a:avLst/>
              <a:gdLst/>
              <a:ahLst/>
              <a:cxnLst/>
              <a:rect l="0" t="0" r="0" b="0"/>
              <a:pathLst>
                <a:path w="20005" h="326384">
                  <a:moveTo>
                    <a:pt x="9475" y="0"/>
                  </a:moveTo>
                  <a:lnTo>
                    <a:pt x="6609" y="8868"/>
                  </a:lnTo>
                  <a:lnTo>
                    <a:pt x="4468" y="17855"/>
                  </a:lnTo>
                  <a:lnTo>
                    <a:pt x="2863" y="27855"/>
                  </a:lnTo>
                  <a:lnTo>
                    <a:pt x="1683" y="39008"/>
                  </a:lnTo>
                  <a:lnTo>
                    <a:pt x="834" y="51468"/>
                  </a:lnTo>
                  <a:lnTo>
                    <a:pt x="241" y="65180"/>
                  </a:lnTo>
                  <a:lnTo>
                    <a:pt x="0" y="79943"/>
                  </a:lnTo>
                  <a:lnTo>
                    <a:pt x="364" y="95521"/>
                  </a:lnTo>
                  <a:lnTo>
                    <a:pt x="1420" y="111699"/>
                  </a:lnTo>
                  <a:lnTo>
                    <a:pt x="2942" y="128305"/>
                  </a:lnTo>
                  <a:lnTo>
                    <a:pt x="4502" y="145211"/>
                  </a:lnTo>
                  <a:lnTo>
                    <a:pt x="5849" y="162320"/>
                  </a:lnTo>
                  <a:lnTo>
                    <a:pt x="7075" y="179402"/>
                  </a:lnTo>
                  <a:lnTo>
                    <a:pt x="8505" y="196105"/>
                  </a:lnTo>
                  <a:lnTo>
                    <a:pt x="10314" y="212267"/>
                  </a:lnTo>
                  <a:lnTo>
                    <a:pt x="12360" y="227900"/>
                  </a:lnTo>
                  <a:lnTo>
                    <a:pt x="14280" y="243092"/>
                  </a:lnTo>
                  <a:lnTo>
                    <a:pt x="15868" y="257930"/>
                  </a:lnTo>
                  <a:lnTo>
                    <a:pt x="17090" y="272093"/>
                  </a:lnTo>
                  <a:lnTo>
                    <a:pt x="18117" y="286344"/>
                  </a:lnTo>
                  <a:lnTo>
                    <a:pt x="19037" y="303055"/>
                  </a:lnTo>
                  <a:lnTo>
                    <a:pt x="2000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96331" y="421139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38082" y="7662"/>
                  </a:lnTo>
                  <a:lnTo>
                    <a:pt x="224811" y="5520"/>
                  </a:lnTo>
                  <a:lnTo>
                    <a:pt x="211610" y="3917"/>
                  </a:lnTo>
                  <a:lnTo>
                    <a:pt x="198268" y="2737"/>
                  </a:lnTo>
                  <a:lnTo>
                    <a:pt x="184759" y="1888"/>
                  </a:lnTo>
                  <a:lnTo>
                    <a:pt x="171101" y="1290"/>
                  </a:lnTo>
                  <a:lnTo>
                    <a:pt x="157162" y="876"/>
                  </a:lnTo>
                  <a:lnTo>
                    <a:pt x="142664" y="592"/>
                  </a:lnTo>
                  <a:lnTo>
                    <a:pt x="127503" y="399"/>
                  </a:lnTo>
                  <a:lnTo>
                    <a:pt x="111728" y="268"/>
                  </a:lnTo>
                  <a:lnTo>
                    <a:pt x="95453" y="180"/>
                  </a:lnTo>
                  <a:lnTo>
                    <a:pt x="78817" y="120"/>
                  </a:lnTo>
                  <a:lnTo>
                    <a:pt x="62491" y="80"/>
                  </a:lnTo>
                  <a:lnTo>
                    <a:pt x="45956" y="49"/>
                  </a:lnTo>
                  <a:lnTo>
                    <a:pt x="26645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95577" y="486818"/>
              <a:ext cx="227222" cy="173057"/>
            </a:xfrm>
            <a:custGeom>
              <a:avLst/>
              <a:gdLst/>
              <a:ahLst/>
              <a:cxnLst/>
              <a:rect l="0" t="0" r="0" b="0"/>
              <a:pathLst>
                <a:path w="227222" h="173057">
                  <a:moveTo>
                    <a:pt x="132465" y="102777"/>
                  </a:moveTo>
                  <a:lnTo>
                    <a:pt x="129531" y="93976"/>
                  </a:lnTo>
                  <a:lnTo>
                    <a:pt x="126748" y="85629"/>
                  </a:lnTo>
                  <a:lnTo>
                    <a:pt x="123849" y="76931"/>
                  </a:lnTo>
                  <a:lnTo>
                    <a:pt x="120809" y="67810"/>
                  </a:lnTo>
                  <a:lnTo>
                    <a:pt x="117643" y="58315"/>
                  </a:lnTo>
                  <a:lnTo>
                    <a:pt x="114374" y="48527"/>
                  </a:lnTo>
                  <a:lnTo>
                    <a:pt x="110864" y="38686"/>
                  </a:lnTo>
                  <a:lnTo>
                    <a:pt x="106824" y="29161"/>
                  </a:lnTo>
                  <a:lnTo>
                    <a:pt x="102138" y="20141"/>
                  </a:lnTo>
                  <a:lnTo>
                    <a:pt x="96685" y="12121"/>
                  </a:lnTo>
                  <a:lnTo>
                    <a:pt x="90268" y="5945"/>
                  </a:lnTo>
                  <a:lnTo>
                    <a:pt x="82878" y="1911"/>
                  </a:lnTo>
                  <a:lnTo>
                    <a:pt x="74815" y="0"/>
                  </a:lnTo>
                  <a:lnTo>
                    <a:pt x="66563" y="148"/>
                  </a:lnTo>
                  <a:lnTo>
                    <a:pt x="58424" y="2106"/>
                  </a:lnTo>
                  <a:lnTo>
                    <a:pt x="50504" y="5842"/>
                  </a:lnTo>
                  <a:lnTo>
                    <a:pt x="42805" y="11614"/>
                  </a:lnTo>
                  <a:lnTo>
                    <a:pt x="35300" y="19383"/>
                  </a:lnTo>
                  <a:lnTo>
                    <a:pt x="28107" y="28851"/>
                  </a:lnTo>
                  <a:lnTo>
                    <a:pt x="21495" y="39647"/>
                  </a:lnTo>
                  <a:lnTo>
                    <a:pt x="15568" y="51426"/>
                  </a:lnTo>
                  <a:lnTo>
                    <a:pt x="10435" y="63910"/>
                  </a:lnTo>
                  <a:lnTo>
                    <a:pt x="6285" y="76889"/>
                  </a:lnTo>
                  <a:lnTo>
                    <a:pt x="3129" y="90204"/>
                  </a:lnTo>
                  <a:lnTo>
                    <a:pt x="993" y="103585"/>
                  </a:lnTo>
                  <a:lnTo>
                    <a:pt x="0" y="116649"/>
                  </a:lnTo>
                  <a:lnTo>
                    <a:pt x="117" y="129206"/>
                  </a:lnTo>
                  <a:lnTo>
                    <a:pt x="1501" y="140927"/>
                  </a:lnTo>
                  <a:lnTo>
                    <a:pt x="4558" y="151274"/>
                  </a:lnTo>
                  <a:lnTo>
                    <a:pt x="9350" y="160070"/>
                  </a:lnTo>
                  <a:lnTo>
                    <a:pt x="15501" y="166976"/>
                  </a:lnTo>
                  <a:lnTo>
                    <a:pt x="22384" y="171343"/>
                  </a:lnTo>
                  <a:lnTo>
                    <a:pt x="29566" y="173056"/>
                  </a:lnTo>
                  <a:lnTo>
                    <a:pt x="36827" y="172444"/>
                  </a:lnTo>
                  <a:lnTo>
                    <a:pt x="44074" y="169991"/>
                  </a:lnTo>
                  <a:lnTo>
                    <a:pt x="51279" y="166152"/>
                  </a:lnTo>
                  <a:lnTo>
                    <a:pt x="58437" y="160987"/>
                  </a:lnTo>
                  <a:lnTo>
                    <a:pt x="65558" y="154172"/>
                  </a:lnTo>
                  <a:lnTo>
                    <a:pt x="72640" y="145665"/>
                  </a:lnTo>
                  <a:lnTo>
                    <a:pt x="79362" y="135682"/>
                  </a:lnTo>
                  <a:lnTo>
                    <a:pt x="85119" y="124533"/>
                  </a:lnTo>
                  <a:lnTo>
                    <a:pt x="89659" y="112517"/>
                  </a:lnTo>
                  <a:lnTo>
                    <a:pt x="93214" y="100042"/>
                  </a:lnTo>
                  <a:lnTo>
                    <a:pt x="96299" y="87602"/>
                  </a:lnTo>
                  <a:lnTo>
                    <a:pt x="99280" y="75504"/>
                  </a:lnTo>
                  <a:lnTo>
                    <a:pt x="102762" y="65339"/>
                  </a:lnTo>
                  <a:lnTo>
                    <a:pt x="106913" y="59819"/>
                  </a:lnTo>
                  <a:lnTo>
                    <a:pt x="110965" y="59439"/>
                  </a:lnTo>
                  <a:lnTo>
                    <a:pt x="114769" y="62925"/>
                  </a:lnTo>
                  <a:lnTo>
                    <a:pt x="118410" y="68952"/>
                  </a:lnTo>
                  <a:lnTo>
                    <a:pt x="121968" y="76595"/>
                  </a:lnTo>
                  <a:lnTo>
                    <a:pt x="125488" y="85261"/>
                  </a:lnTo>
                  <a:lnTo>
                    <a:pt x="128998" y="94574"/>
                  </a:lnTo>
                  <a:lnTo>
                    <a:pt x="132672" y="104138"/>
                  </a:lnTo>
                  <a:lnTo>
                    <a:pt x="136822" y="113498"/>
                  </a:lnTo>
                  <a:lnTo>
                    <a:pt x="141583" y="122430"/>
                  </a:lnTo>
                  <a:lnTo>
                    <a:pt x="147086" y="130907"/>
                  </a:lnTo>
                  <a:lnTo>
                    <a:pt x="153537" y="138988"/>
                  </a:lnTo>
                  <a:lnTo>
                    <a:pt x="160953" y="146747"/>
                  </a:lnTo>
                  <a:lnTo>
                    <a:pt x="169203" y="153773"/>
                  </a:lnTo>
                  <a:lnTo>
                    <a:pt x="178114" y="159208"/>
                  </a:lnTo>
                  <a:lnTo>
                    <a:pt x="187499" y="162718"/>
                  </a:lnTo>
                  <a:lnTo>
                    <a:pt x="196766" y="164599"/>
                  </a:lnTo>
                  <a:lnTo>
                    <a:pt x="205824" y="165699"/>
                  </a:lnTo>
                  <a:lnTo>
                    <a:pt x="215466" y="166112"/>
                  </a:lnTo>
                  <a:lnTo>
                    <a:pt x="227221" y="165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07661" y="497725"/>
              <a:ext cx="141480" cy="155042"/>
            </a:xfrm>
            <a:custGeom>
              <a:avLst/>
              <a:gdLst/>
              <a:ahLst/>
              <a:cxnLst/>
              <a:rect l="0" t="0" r="0" b="0"/>
              <a:pathLst>
                <a:path w="141480" h="155042">
                  <a:moveTo>
                    <a:pt x="4608" y="39228"/>
                  </a:moveTo>
                  <a:lnTo>
                    <a:pt x="1809" y="48096"/>
                  </a:lnTo>
                  <a:lnTo>
                    <a:pt x="307" y="57083"/>
                  </a:lnTo>
                  <a:lnTo>
                    <a:pt x="0" y="67078"/>
                  </a:lnTo>
                  <a:lnTo>
                    <a:pt x="679" y="78059"/>
                  </a:lnTo>
                  <a:lnTo>
                    <a:pt x="2148" y="89871"/>
                  </a:lnTo>
                  <a:lnTo>
                    <a:pt x="4192" y="102221"/>
                  </a:lnTo>
                  <a:lnTo>
                    <a:pt x="5795" y="111142"/>
                  </a:lnTo>
                  <a:lnTo>
                    <a:pt x="6115" y="112216"/>
                  </a:lnTo>
                  <a:lnTo>
                    <a:pt x="5909" y="107494"/>
                  </a:lnTo>
                  <a:lnTo>
                    <a:pt x="5605" y="99228"/>
                  </a:lnTo>
                  <a:lnTo>
                    <a:pt x="5336" y="88815"/>
                  </a:lnTo>
                  <a:lnTo>
                    <a:pt x="5296" y="77251"/>
                  </a:lnTo>
                  <a:lnTo>
                    <a:pt x="5789" y="65339"/>
                  </a:lnTo>
                  <a:lnTo>
                    <a:pt x="6934" y="53516"/>
                  </a:lnTo>
                  <a:lnTo>
                    <a:pt x="8855" y="42101"/>
                  </a:lnTo>
                  <a:lnTo>
                    <a:pt x="11747" y="31417"/>
                  </a:lnTo>
                  <a:lnTo>
                    <a:pt x="15624" y="21572"/>
                  </a:lnTo>
                  <a:lnTo>
                    <a:pt x="20516" y="12974"/>
                  </a:lnTo>
                  <a:lnTo>
                    <a:pt x="26548" y="6400"/>
                  </a:lnTo>
                  <a:lnTo>
                    <a:pt x="33676" y="2095"/>
                  </a:lnTo>
                  <a:lnTo>
                    <a:pt x="41564" y="0"/>
                  </a:lnTo>
                  <a:lnTo>
                    <a:pt x="49695" y="23"/>
                  </a:lnTo>
                  <a:lnTo>
                    <a:pt x="57754" y="1898"/>
                  </a:lnTo>
                  <a:lnTo>
                    <a:pt x="65620" y="5577"/>
                  </a:lnTo>
                  <a:lnTo>
                    <a:pt x="73282" y="11312"/>
                  </a:lnTo>
                  <a:lnTo>
                    <a:pt x="80765" y="19050"/>
                  </a:lnTo>
                  <a:lnTo>
                    <a:pt x="87942" y="28329"/>
                  </a:lnTo>
                  <a:lnTo>
                    <a:pt x="94542" y="38465"/>
                  </a:lnTo>
                  <a:lnTo>
                    <a:pt x="100466" y="48983"/>
                  </a:lnTo>
                  <a:lnTo>
                    <a:pt x="105767" y="59637"/>
                  </a:lnTo>
                  <a:lnTo>
                    <a:pt x="110562" y="70316"/>
                  </a:lnTo>
                  <a:lnTo>
                    <a:pt x="114974" y="80978"/>
                  </a:lnTo>
                  <a:lnTo>
                    <a:pt x="119108" y="91612"/>
                  </a:lnTo>
                  <a:lnTo>
                    <a:pt x="123044" y="102219"/>
                  </a:lnTo>
                  <a:lnTo>
                    <a:pt x="126839" y="112790"/>
                  </a:lnTo>
                  <a:lnTo>
                    <a:pt x="130385" y="122876"/>
                  </a:lnTo>
                  <a:lnTo>
                    <a:pt x="133763" y="132582"/>
                  </a:lnTo>
                  <a:lnTo>
                    <a:pt x="137274" y="142761"/>
                  </a:lnTo>
                  <a:lnTo>
                    <a:pt x="141479" y="155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05569" y="344061"/>
              <a:ext cx="112028" cy="347437"/>
            </a:xfrm>
            <a:custGeom>
              <a:avLst/>
              <a:gdLst/>
              <a:ahLst/>
              <a:cxnLst/>
              <a:rect l="0" t="0" r="0" b="0"/>
              <a:pathLst>
                <a:path w="112028" h="347437">
                  <a:moveTo>
                    <a:pt x="59385" y="256063"/>
                  </a:moveTo>
                  <a:lnTo>
                    <a:pt x="65051" y="247262"/>
                  </a:lnTo>
                  <a:lnTo>
                    <a:pt x="68695" y="238915"/>
                  </a:lnTo>
                  <a:lnTo>
                    <a:pt x="70595" y="230225"/>
                  </a:lnTo>
                  <a:lnTo>
                    <a:pt x="70750" y="221450"/>
                  </a:lnTo>
                  <a:lnTo>
                    <a:pt x="68834" y="213252"/>
                  </a:lnTo>
                  <a:lnTo>
                    <a:pt x="64861" y="205980"/>
                  </a:lnTo>
                  <a:lnTo>
                    <a:pt x="59288" y="200135"/>
                  </a:lnTo>
                  <a:lnTo>
                    <a:pt x="52804" y="196499"/>
                  </a:lnTo>
                  <a:lnTo>
                    <a:pt x="45902" y="195289"/>
                  </a:lnTo>
                  <a:lnTo>
                    <a:pt x="39001" y="196411"/>
                  </a:lnTo>
                  <a:lnTo>
                    <a:pt x="32530" y="199740"/>
                  </a:lnTo>
                  <a:lnTo>
                    <a:pt x="26663" y="204981"/>
                  </a:lnTo>
                  <a:lnTo>
                    <a:pt x="21387" y="211902"/>
                  </a:lnTo>
                  <a:lnTo>
                    <a:pt x="16602" y="220433"/>
                  </a:lnTo>
                  <a:lnTo>
                    <a:pt x="12198" y="230389"/>
                  </a:lnTo>
                  <a:lnTo>
                    <a:pt x="8237" y="241495"/>
                  </a:lnTo>
                  <a:lnTo>
                    <a:pt x="4948" y="253473"/>
                  </a:lnTo>
                  <a:lnTo>
                    <a:pt x="2405" y="266081"/>
                  </a:lnTo>
                  <a:lnTo>
                    <a:pt x="697" y="278970"/>
                  </a:lnTo>
                  <a:lnTo>
                    <a:pt x="0" y="291696"/>
                  </a:lnTo>
                  <a:lnTo>
                    <a:pt x="320" y="304023"/>
                  </a:lnTo>
                  <a:lnTo>
                    <a:pt x="1840" y="315588"/>
                  </a:lnTo>
                  <a:lnTo>
                    <a:pt x="4989" y="325830"/>
                  </a:lnTo>
                  <a:lnTo>
                    <a:pt x="9845" y="334555"/>
                  </a:lnTo>
                  <a:lnTo>
                    <a:pt x="16037" y="341414"/>
                  </a:lnTo>
                  <a:lnTo>
                    <a:pt x="22948" y="345749"/>
                  </a:lnTo>
                  <a:lnTo>
                    <a:pt x="30149" y="347436"/>
                  </a:lnTo>
                  <a:lnTo>
                    <a:pt x="37422" y="346638"/>
                  </a:lnTo>
                  <a:lnTo>
                    <a:pt x="44676" y="343527"/>
                  </a:lnTo>
                  <a:lnTo>
                    <a:pt x="51882" y="338433"/>
                  </a:lnTo>
                  <a:lnTo>
                    <a:pt x="58871" y="331610"/>
                  </a:lnTo>
                  <a:lnTo>
                    <a:pt x="65346" y="323145"/>
                  </a:lnTo>
                  <a:lnTo>
                    <a:pt x="71179" y="313229"/>
                  </a:lnTo>
                  <a:lnTo>
                    <a:pt x="76251" y="301979"/>
                  </a:lnTo>
                  <a:lnTo>
                    <a:pt x="80360" y="289373"/>
                  </a:lnTo>
                  <a:lnTo>
                    <a:pt x="83499" y="275525"/>
                  </a:lnTo>
                  <a:lnTo>
                    <a:pt x="85963" y="260819"/>
                  </a:lnTo>
                  <a:lnTo>
                    <a:pt x="88240" y="245802"/>
                  </a:lnTo>
                  <a:lnTo>
                    <a:pt x="90625" y="230805"/>
                  </a:lnTo>
                  <a:lnTo>
                    <a:pt x="93060" y="215633"/>
                  </a:lnTo>
                  <a:lnTo>
                    <a:pt x="95242" y="199695"/>
                  </a:lnTo>
                  <a:lnTo>
                    <a:pt x="97006" y="182714"/>
                  </a:lnTo>
                  <a:lnTo>
                    <a:pt x="98343" y="164885"/>
                  </a:lnTo>
                  <a:lnTo>
                    <a:pt x="99316" y="146684"/>
                  </a:lnTo>
                  <a:lnTo>
                    <a:pt x="100001" y="128442"/>
                  </a:lnTo>
                  <a:lnTo>
                    <a:pt x="100306" y="110463"/>
                  </a:lnTo>
                  <a:lnTo>
                    <a:pt x="99986" y="93092"/>
                  </a:lnTo>
                  <a:lnTo>
                    <a:pt x="98961" y="76444"/>
                  </a:lnTo>
                  <a:lnTo>
                    <a:pt x="97461" y="60299"/>
                  </a:lnTo>
                  <a:lnTo>
                    <a:pt x="95915" y="44224"/>
                  </a:lnTo>
                  <a:lnTo>
                    <a:pt x="94576" y="27995"/>
                  </a:lnTo>
                  <a:lnTo>
                    <a:pt x="93339" y="12879"/>
                  </a:lnTo>
                  <a:lnTo>
                    <a:pt x="91288" y="2697"/>
                  </a:lnTo>
                  <a:lnTo>
                    <a:pt x="88309" y="0"/>
                  </a:lnTo>
                  <a:lnTo>
                    <a:pt x="85771" y="3629"/>
                  </a:lnTo>
                  <a:lnTo>
                    <a:pt x="83978" y="11786"/>
                  </a:lnTo>
                  <a:lnTo>
                    <a:pt x="82776" y="23041"/>
                  </a:lnTo>
                  <a:lnTo>
                    <a:pt x="81989" y="36382"/>
                  </a:lnTo>
                  <a:lnTo>
                    <a:pt x="81640" y="51121"/>
                  </a:lnTo>
                  <a:lnTo>
                    <a:pt x="81944" y="66794"/>
                  </a:lnTo>
                  <a:lnTo>
                    <a:pt x="82965" y="83087"/>
                  </a:lnTo>
                  <a:lnTo>
                    <a:pt x="84466" y="99627"/>
                  </a:lnTo>
                  <a:lnTo>
                    <a:pt x="86015" y="115970"/>
                  </a:lnTo>
                  <a:lnTo>
                    <a:pt x="87356" y="131894"/>
                  </a:lnTo>
                  <a:lnTo>
                    <a:pt x="88577" y="147368"/>
                  </a:lnTo>
                  <a:lnTo>
                    <a:pt x="90004" y="162454"/>
                  </a:lnTo>
                  <a:lnTo>
                    <a:pt x="91815" y="177236"/>
                  </a:lnTo>
                  <a:lnTo>
                    <a:pt x="94033" y="191792"/>
                  </a:lnTo>
                  <a:lnTo>
                    <a:pt x="96600" y="206186"/>
                  </a:lnTo>
                  <a:lnTo>
                    <a:pt x="99438" y="220457"/>
                  </a:lnTo>
                  <a:lnTo>
                    <a:pt x="102320" y="234421"/>
                  </a:lnTo>
                  <a:lnTo>
                    <a:pt x="105174" y="249253"/>
                  </a:lnTo>
                  <a:lnTo>
                    <a:pt x="108248" y="268493"/>
                  </a:lnTo>
                  <a:lnTo>
                    <a:pt x="112027" y="298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03445" y="472885"/>
              <a:ext cx="187934" cy="253582"/>
            </a:xfrm>
            <a:custGeom>
              <a:avLst/>
              <a:gdLst/>
              <a:ahLst/>
              <a:cxnLst/>
              <a:rect l="0" t="0" r="0" b="0"/>
              <a:pathLst>
                <a:path w="187934" h="253582">
                  <a:moveTo>
                    <a:pt x="93177" y="116710"/>
                  </a:moveTo>
                  <a:lnTo>
                    <a:pt x="96110" y="107909"/>
                  </a:lnTo>
                  <a:lnTo>
                    <a:pt x="98893" y="99562"/>
                  </a:lnTo>
                  <a:lnTo>
                    <a:pt x="101782" y="90864"/>
                  </a:lnTo>
                  <a:lnTo>
                    <a:pt x="104477" y="81743"/>
                  </a:lnTo>
                  <a:lnTo>
                    <a:pt x="106347" y="72248"/>
                  </a:lnTo>
                  <a:lnTo>
                    <a:pt x="107099" y="62456"/>
                  </a:lnTo>
                  <a:lnTo>
                    <a:pt x="106614" y="52442"/>
                  </a:lnTo>
                  <a:lnTo>
                    <a:pt x="104764" y="42268"/>
                  </a:lnTo>
                  <a:lnTo>
                    <a:pt x="101617" y="31995"/>
                  </a:lnTo>
                  <a:lnTo>
                    <a:pt x="97064" y="22149"/>
                  </a:lnTo>
                  <a:lnTo>
                    <a:pt x="90734" y="13677"/>
                  </a:lnTo>
                  <a:lnTo>
                    <a:pt x="82598" y="6992"/>
                  </a:lnTo>
                  <a:lnTo>
                    <a:pt x="73221" y="2336"/>
                  </a:lnTo>
                  <a:lnTo>
                    <a:pt x="63550" y="27"/>
                  </a:lnTo>
                  <a:lnTo>
                    <a:pt x="54167" y="0"/>
                  </a:lnTo>
                  <a:lnTo>
                    <a:pt x="45429" y="2065"/>
                  </a:lnTo>
                  <a:lnTo>
                    <a:pt x="37641" y="6101"/>
                  </a:lnTo>
                  <a:lnTo>
                    <a:pt x="30851" y="11847"/>
                  </a:lnTo>
                  <a:lnTo>
                    <a:pt x="24937" y="18955"/>
                  </a:lnTo>
                  <a:lnTo>
                    <a:pt x="19714" y="27087"/>
                  </a:lnTo>
                  <a:lnTo>
                    <a:pt x="15013" y="35970"/>
                  </a:lnTo>
                  <a:lnTo>
                    <a:pt x="10852" y="45712"/>
                  </a:lnTo>
                  <a:lnTo>
                    <a:pt x="7428" y="56769"/>
                  </a:lnTo>
                  <a:lnTo>
                    <a:pt x="4791" y="69280"/>
                  </a:lnTo>
                  <a:lnTo>
                    <a:pt x="2849" y="82937"/>
                  </a:lnTo>
                  <a:lnTo>
                    <a:pt x="1462" y="97175"/>
                  </a:lnTo>
                  <a:lnTo>
                    <a:pt x="497" y="111601"/>
                  </a:lnTo>
                  <a:lnTo>
                    <a:pt x="0" y="125862"/>
                  </a:lnTo>
                  <a:lnTo>
                    <a:pt x="192" y="139585"/>
                  </a:lnTo>
                  <a:lnTo>
                    <a:pt x="1144" y="152616"/>
                  </a:lnTo>
                  <a:lnTo>
                    <a:pt x="3106" y="164670"/>
                  </a:lnTo>
                  <a:lnTo>
                    <a:pt x="6557" y="175248"/>
                  </a:lnTo>
                  <a:lnTo>
                    <a:pt x="11626" y="184203"/>
                  </a:lnTo>
                  <a:lnTo>
                    <a:pt x="18132" y="191217"/>
                  </a:lnTo>
                  <a:lnTo>
                    <a:pt x="25787" y="195656"/>
                  </a:lnTo>
                  <a:lnTo>
                    <a:pt x="34296" y="197413"/>
                  </a:lnTo>
                  <a:lnTo>
                    <a:pt x="43091" y="196662"/>
                  </a:lnTo>
                  <a:lnTo>
                    <a:pt x="51375" y="193582"/>
                  </a:lnTo>
                  <a:lnTo>
                    <a:pt x="58753" y="188514"/>
                  </a:lnTo>
                  <a:lnTo>
                    <a:pt x="65196" y="181878"/>
                  </a:lnTo>
                  <a:lnTo>
                    <a:pt x="70839" y="174071"/>
                  </a:lnTo>
                  <a:lnTo>
                    <a:pt x="75855" y="165414"/>
                  </a:lnTo>
                  <a:lnTo>
                    <a:pt x="80242" y="155994"/>
                  </a:lnTo>
                  <a:lnTo>
                    <a:pt x="83825" y="145687"/>
                  </a:lnTo>
                  <a:lnTo>
                    <a:pt x="86599" y="134561"/>
                  </a:lnTo>
                  <a:lnTo>
                    <a:pt x="89541" y="125167"/>
                  </a:lnTo>
                  <a:lnTo>
                    <a:pt x="93357" y="121291"/>
                  </a:lnTo>
                  <a:lnTo>
                    <a:pt x="97154" y="123021"/>
                  </a:lnTo>
                  <a:lnTo>
                    <a:pt x="100739" y="128908"/>
                  </a:lnTo>
                  <a:lnTo>
                    <a:pt x="104366" y="137596"/>
                  </a:lnTo>
                  <a:lnTo>
                    <a:pt x="108427" y="148121"/>
                  </a:lnTo>
                  <a:lnTo>
                    <a:pt x="113098" y="159838"/>
                  </a:lnTo>
                  <a:lnTo>
                    <a:pt x="118525" y="172004"/>
                  </a:lnTo>
                  <a:lnTo>
                    <a:pt x="124917" y="183736"/>
                  </a:lnTo>
                  <a:lnTo>
                    <a:pt x="132286" y="194598"/>
                  </a:lnTo>
                  <a:lnTo>
                    <a:pt x="140334" y="204541"/>
                  </a:lnTo>
                  <a:lnTo>
                    <a:pt x="148576" y="213691"/>
                  </a:lnTo>
                  <a:lnTo>
                    <a:pt x="156696" y="222211"/>
                  </a:lnTo>
                  <a:lnTo>
                    <a:pt x="164292" y="229962"/>
                  </a:lnTo>
                  <a:lnTo>
                    <a:pt x="171515" y="237251"/>
                  </a:lnTo>
                  <a:lnTo>
                    <a:pt x="178996" y="244721"/>
                  </a:lnTo>
                  <a:lnTo>
                    <a:pt x="187933" y="253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52932" y="1213739"/>
              <a:ext cx="149172" cy="288994"/>
            </a:xfrm>
            <a:custGeom>
              <a:avLst/>
              <a:gdLst/>
              <a:ahLst/>
              <a:cxnLst/>
              <a:rect l="0" t="0" r="0" b="0"/>
              <a:pathLst>
                <a:path w="149172" h="288994">
                  <a:moveTo>
                    <a:pt x="21057" y="39152"/>
                  </a:moveTo>
                  <a:lnTo>
                    <a:pt x="18190" y="50954"/>
                  </a:lnTo>
                  <a:lnTo>
                    <a:pt x="16048" y="62723"/>
                  </a:lnTo>
                  <a:lnTo>
                    <a:pt x="14450" y="75618"/>
                  </a:lnTo>
                  <a:lnTo>
                    <a:pt x="13442" y="89639"/>
                  </a:lnTo>
                  <a:lnTo>
                    <a:pt x="13242" y="104615"/>
                  </a:lnTo>
                  <a:lnTo>
                    <a:pt x="13893" y="120338"/>
                  </a:lnTo>
                  <a:lnTo>
                    <a:pt x="15132" y="136613"/>
                  </a:lnTo>
                  <a:lnTo>
                    <a:pt x="16496" y="153286"/>
                  </a:lnTo>
                  <a:lnTo>
                    <a:pt x="17709" y="170232"/>
                  </a:lnTo>
                  <a:lnTo>
                    <a:pt x="18844" y="187202"/>
                  </a:lnTo>
                  <a:lnTo>
                    <a:pt x="20212" y="203828"/>
                  </a:lnTo>
                  <a:lnTo>
                    <a:pt x="21980" y="219938"/>
                  </a:lnTo>
                  <a:lnTo>
                    <a:pt x="23998" y="235537"/>
                  </a:lnTo>
                  <a:lnTo>
                    <a:pt x="25899" y="250706"/>
                  </a:lnTo>
                  <a:lnTo>
                    <a:pt x="27464" y="265512"/>
                  </a:lnTo>
                  <a:lnTo>
                    <a:pt x="28268" y="278927"/>
                  </a:lnTo>
                  <a:lnTo>
                    <a:pt x="27715" y="287466"/>
                  </a:lnTo>
                  <a:lnTo>
                    <a:pt x="26223" y="288993"/>
                  </a:lnTo>
                  <a:lnTo>
                    <a:pt x="24757" y="285292"/>
                  </a:lnTo>
                  <a:lnTo>
                    <a:pt x="23452" y="277954"/>
                  </a:lnTo>
                  <a:lnTo>
                    <a:pt x="21991" y="267842"/>
                  </a:lnTo>
                  <a:lnTo>
                    <a:pt x="20177" y="255601"/>
                  </a:lnTo>
                  <a:lnTo>
                    <a:pt x="18136" y="241940"/>
                  </a:lnTo>
                  <a:lnTo>
                    <a:pt x="16224" y="227606"/>
                  </a:lnTo>
                  <a:lnTo>
                    <a:pt x="14638" y="213071"/>
                  </a:lnTo>
                  <a:lnTo>
                    <a:pt x="13252" y="198714"/>
                  </a:lnTo>
                  <a:lnTo>
                    <a:pt x="11716" y="184916"/>
                  </a:lnTo>
                  <a:lnTo>
                    <a:pt x="9835" y="171816"/>
                  </a:lnTo>
                  <a:lnTo>
                    <a:pt x="7741" y="159203"/>
                  </a:lnTo>
                  <a:lnTo>
                    <a:pt x="5789" y="146652"/>
                  </a:lnTo>
                  <a:lnTo>
                    <a:pt x="4179" y="133905"/>
                  </a:lnTo>
                  <a:lnTo>
                    <a:pt x="2946" y="120883"/>
                  </a:lnTo>
                  <a:lnTo>
                    <a:pt x="2043" y="107600"/>
                  </a:lnTo>
                  <a:lnTo>
                    <a:pt x="1406" y="94109"/>
                  </a:lnTo>
                  <a:lnTo>
                    <a:pt x="1131" y="80625"/>
                  </a:lnTo>
                  <a:lnTo>
                    <a:pt x="1471" y="67499"/>
                  </a:lnTo>
                  <a:lnTo>
                    <a:pt x="2518" y="54899"/>
                  </a:lnTo>
                  <a:lnTo>
                    <a:pt x="4374" y="42982"/>
                  </a:lnTo>
                  <a:lnTo>
                    <a:pt x="7223" y="31972"/>
                  </a:lnTo>
                  <a:lnTo>
                    <a:pt x="11076" y="21912"/>
                  </a:lnTo>
                  <a:lnTo>
                    <a:pt x="16123" y="13174"/>
                  </a:lnTo>
                  <a:lnTo>
                    <a:pt x="22791" y="6507"/>
                  </a:lnTo>
                  <a:lnTo>
                    <a:pt x="31164" y="2140"/>
                  </a:lnTo>
                  <a:lnTo>
                    <a:pt x="40870" y="5"/>
                  </a:lnTo>
                  <a:lnTo>
                    <a:pt x="51295" y="0"/>
                  </a:lnTo>
                  <a:lnTo>
                    <a:pt x="62007" y="1848"/>
                  </a:lnTo>
                  <a:lnTo>
                    <a:pt x="72791" y="5170"/>
                  </a:lnTo>
                  <a:lnTo>
                    <a:pt x="83556" y="9600"/>
                  </a:lnTo>
                  <a:lnTo>
                    <a:pt x="94267" y="14836"/>
                  </a:lnTo>
                  <a:lnTo>
                    <a:pt x="104594" y="20805"/>
                  </a:lnTo>
                  <a:lnTo>
                    <a:pt x="113930" y="27643"/>
                  </a:lnTo>
                  <a:lnTo>
                    <a:pt x="122026" y="35354"/>
                  </a:lnTo>
                  <a:lnTo>
                    <a:pt x="128954" y="43822"/>
                  </a:lnTo>
                  <a:lnTo>
                    <a:pt x="134924" y="52884"/>
                  </a:lnTo>
                  <a:lnTo>
                    <a:pt x="140156" y="62389"/>
                  </a:lnTo>
                  <a:lnTo>
                    <a:pt x="144518" y="72213"/>
                  </a:lnTo>
                  <a:lnTo>
                    <a:pt x="147551" y="82260"/>
                  </a:lnTo>
                  <a:lnTo>
                    <a:pt x="149108" y="92462"/>
                  </a:lnTo>
                  <a:lnTo>
                    <a:pt x="149171" y="102771"/>
                  </a:lnTo>
                  <a:lnTo>
                    <a:pt x="147693" y="113151"/>
                  </a:lnTo>
                  <a:lnTo>
                    <a:pt x="144808" y="123576"/>
                  </a:lnTo>
                  <a:lnTo>
                    <a:pt x="140770" y="133865"/>
                  </a:lnTo>
                  <a:lnTo>
                    <a:pt x="135851" y="143701"/>
                  </a:lnTo>
                  <a:lnTo>
                    <a:pt x="130278" y="152937"/>
                  </a:lnTo>
                  <a:lnTo>
                    <a:pt x="123912" y="161274"/>
                  </a:lnTo>
                  <a:lnTo>
                    <a:pt x="116275" y="168196"/>
                  </a:lnTo>
                  <a:lnTo>
                    <a:pt x="107213" y="173549"/>
                  </a:lnTo>
                  <a:lnTo>
                    <a:pt x="97025" y="177329"/>
                  </a:lnTo>
                  <a:lnTo>
                    <a:pt x="86269" y="179508"/>
                  </a:lnTo>
                  <a:lnTo>
                    <a:pt x="75331" y="180235"/>
                  </a:lnTo>
                  <a:lnTo>
                    <a:pt x="64394" y="179776"/>
                  </a:lnTo>
                  <a:lnTo>
                    <a:pt x="53525" y="178414"/>
                  </a:lnTo>
                  <a:lnTo>
                    <a:pt x="42749" y="176397"/>
                  </a:lnTo>
                  <a:lnTo>
                    <a:pt x="32512" y="174069"/>
                  </a:lnTo>
                  <a:lnTo>
                    <a:pt x="22680" y="171650"/>
                  </a:lnTo>
                  <a:lnTo>
                    <a:pt x="12392" y="168931"/>
                  </a:lnTo>
                  <a:lnTo>
                    <a:pt x="0" y="165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63502" y="1187687"/>
              <a:ext cx="126343" cy="174477"/>
            </a:xfrm>
            <a:custGeom>
              <a:avLst/>
              <a:gdLst/>
              <a:ahLst/>
              <a:cxnLst/>
              <a:rect l="0" t="0" r="0" b="0"/>
              <a:pathLst>
                <a:path w="126343" h="174477">
                  <a:moveTo>
                    <a:pt x="0" y="86261"/>
                  </a:moveTo>
                  <a:lnTo>
                    <a:pt x="2934" y="95062"/>
                  </a:lnTo>
                  <a:lnTo>
                    <a:pt x="5716" y="103409"/>
                  </a:lnTo>
                  <a:lnTo>
                    <a:pt x="8616" y="112107"/>
                  </a:lnTo>
                  <a:lnTo>
                    <a:pt x="11656" y="121228"/>
                  </a:lnTo>
                  <a:lnTo>
                    <a:pt x="14821" y="130723"/>
                  </a:lnTo>
                  <a:lnTo>
                    <a:pt x="18090" y="140511"/>
                  </a:lnTo>
                  <a:lnTo>
                    <a:pt x="21600" y="150352"/>
                  </a:lnTo>
                  <a:lnTo>
                    <a:pt x="25640" y="159878"/>
                  </a:lnTo>
                  <a:lnTo>
                    <a:pt x="30297" y="168832"/>
                  </a:lnTo>
                  <a:lnTo>
                    <a:pt x="34642" y="174476"/>
                  </a:lnTo>
                  <a:lnTo>
                    <a:pt x="36879" y="174106"/>
                  </a:lnTo>
                  <a:lnTo>
                    <a:pt x="36402" y="169780"/>
                  </a:lnTo>
                  <a:lnTo>
                    <a:pt x="33915" y="162992"/>
                  </a:lnTo>
                  <a:lnTo>
                    <a:pt x="30406" y="154333"/>
                  </a:lnTo>
                  <a:lnTo>
                    <a:pt x="26516" y="144193"/>
                  </a:lnTo>
                  <a:lnTo>
                    <a:pt x="22555" y="133084"/>
                  </a:lnTo>
                  <a:lnTo>
                    <a:pt x="18644" y="121613"/>
                  </a:lnTo>
                  <a:lnTo>
                    <a:pt x="14827" y="110148"/>
                  </a:lnTo>
                  <a:lnTo>
                    <a:pt x="11427" y="98836"/>
                  </a:lnTo>
                  <a:lnTo>
                    <a:pt x="9044" y="87704"/>
                  </a:lnTo>
                  <a:lnTo>
                    <a:pt x="7927" y="76738"/>
                  </a:lnTo>
                  <a:lnTo>
                    <a:pt x="8159" y="66068"/>
                  </a:lnTo>
                  <a:lnTo>
                    <a:pt x="9835" y="55968"/>
                  </a:lnTo>
                  <a:lnTo>
                    <a:pt x="12857" y="46546"/>
                  </a:lnTo>
                  <a:lnTo>
                    <a:pt x="17157" y="37913"/>
                  </a:lnTo>
                  <a:lnTo>
                    <a:pt x="22784" y="30260"/>
                  </a:lnTo>
                  <a:lnTo>
                    <a:pt x="29645" y="23593"/>
                  </a:lnTo>
                  <a:lnTo>
                    <a:pt x="37691" y="17777"/>
                  </a:lnTo>
                  <a:lnTo>
                    <a:pt x="46993" y="12628"/>
                  </a:lnTo>
                  <a:lnTo>
                    <a:pt x="57465" y="7984"/>
                  </a:lnTo>
                  <a:lnTo>
                    <a:pt x="68682" y="4049"/>
                  </a:lnTo>
                  <a:lnTo>
                    <a:pt x="81280" y="1102"/>
                  </a:lnTo>
                  <a:lnTo>
                    <a:pt x="98601" y="0"/>
                  </a:lnTo>
                  <a:lnTo>
                    <a:pt x="126342" y="20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09699" y="1192367"/>
              <a:ext cx="159131" cy="159792"/>
            </a:xfrm>
            <a:custGeom>
              <a:avLst/>
              <a:gdLst/>
              <a:ahLst/>
              <a:cxnLst/>
              <a:rect l="0" t="0" r="0" b="0"/>
              <a:pathLst>
                <a:path w="159131" h="159792">
                  <a:moveTo>
                    <a:pt x="22259" y="81581"/>
                  </a:moveTo>
                  <a:lnTo>
                    <a:pt x="31060" y="84380"/>
                  </a:lnTo>
                  <a:lnTo>
                    <a:pt x="39407" y="85882"/>
                  </a:lnTo>
                  <a:lnTo>
                    <a:pt x="48106" y="86184"/>
                  </a:lnTo>
                  <a:lnTo>
                    <a:pt x="57227" y="85332"/>
                  </a:lnTo>
                  <a:lnTo>
                    <a:pt x="66722" y="83216"/>
                  </a:lnTo>
                  <a:lnTo>
                    <a:pt x="76505" y="79889"/>
                  </a:lnTo>
                  <a:lnTo>
                    <a:pt x="86173" y="75382"/>
                  </a:lnTo>
                  <a:lnTo>
                    <a:pt x="95050" y="69614"/>
                  </a:lnTo>
                  <a:lnTo>
                    <a:pt x="102816" y="62662"/>
                  </a:lnTo>
                  <a:lnTo>
                    <a:pt x="109011" y="54726"/>
                  </a:lnTo>
                  <a:lnTo>
                    <a:pt x="112891" y="46028"/>
                  </a:lnTo>
                  <a:lnTo>
                    <a:pt x="114269" y="36781"/>
                  </a:lnTo>
                  <a:lnTo>
                    <a:pt x="113261" y="27472"/>
                  </a:lnTo>
                  <a:lnTo>
                    <a:pt x="110009" y="18835"/>
                  </a:lnTo>
                  <a:lnTo>
                    <a:pt x="104826" y="11229"/>
                  </a:lnTo>
                  <a:lnTo>
                    <a:pt x="98112" y="5142"/>
                  </a:lnTo>
                  <a:lnTo>
                    <a:pt x="90252" y="1334"/>
                  </a:lnTo>
                  <a:lnTo>
                    <a:pt x="81570" y="0"/>
                  </a:lnTo>
                  <a:lnTo>
                    <a:pt x="72473" y="866"/>
                  </a:lnTo>
                  <a:lnTo>
                    <a:pt x="63447" y="3491"/>
                  </a:lnTo>
                  <a:lnTo>
                    <a:pt x="54748" y="7440"/>
                  </a:lnTo>
                  <a:lnTo>
                    <a:pt x="46434" y="12511"/>
                  </a:lnTo>
                  <a:lnTo>
                    <a:pt x="38462" y="18728"/>
                  </a:lnTo>
                  <a:lnTo>
                    <a:pt x="30769" y="26016"/>
                  </a:lnTo>
                  <a:lnTo>
                    <a:pt x="23448" y="34197"/>
                  </a:lnTo>
                  <a:lnTo>
                    <a:pt x="16751" y="43065"/>
                  </a:lnTo>
                  <a:lnTo>
                    <a:pt x="10771" y="52440"/>
                  </a:lnTo>
                  <a:lnTo>
                    <a:pt x="5772" y="62176"/>
                  </a:lnTo>
                  <a:lnTo>
                    <a:pt x="2244" y="72165"/>
                  </a:lnTo>
                  <a:lnTo>
                    <a:pt x="323" y="82328"/>
                  </a:lnTo>
                  <a:lnTo>
                    <a:pt x="0" y="92610"/>
                  </a:lnTo>
                  <a:lnTo>
                    <a:pt x="1296" y="102973"/>
                  </a:lnTo>
                  <a:lnTo>
                    <a:pt x="4060" y="113381"/>
                  </a:lnTo>
                  <a:lnTo>
                    <a:pt x="8185" y="123489"/>
                  </a:lnTo>
                  <a:lnTo>
                    <a:pt x="13695" y="132672"/>
                  </a:lnTo>
                  <a:lnTo>
                    <a:pt x="20477" y="140656"/>
                  </a:lnTo>
                  <a:lnTo>
                    <a:pt x="28470" y="147338"/>
                  </a:lnTo>
                  <a:lnTo>
                    <a:pt x="37738" y="152611"/>
                  </a:lnTo>
                  <a:lnTo>
                    <a:pt x="48186" y="156555"/>
                  </a:lnTo>
                  <a:lnTo>
                    <a:pt x="59285" y="159069"/>
                  </a:lnTo>
                  <a:lnTo>
                    <a:pt x="70196" y="159791"/>
                  </a:lnTo>
                  <a:lnTo>
                    <a:pt x="80460" y="158690"/>
                  </a:lnTo>
                  <a:lnTo>
                    <a:pt x="90147" y="156174"/>
                  </a:lnTo>
                  <a:lnTo>
                    <a:pt x="99645" y="152884"/>
                  </a:lnTo>
                  <a:lnTo>
                    <a:pt x="109213" y="149268"/>
                  </a:lnTo>
                  <a:lnTo>
                    <a:pt x="118686" y="145514"/>
                  </a:lnTo>
                  <a:lnTo>
                    <a:pt x="128592" y="141163"/>
                  </a:lnTo>
                  <a:lnTo>
                    <a:pt x="140924" y="134724"/>
                  </a:lnTo>
                  <a:lnTo>
                    <a:pt x="159130" y="123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89807" y="1027823"/>
              <a:ext cx="179064" cy="320747"/>
            </a:xfrm>
            <a:custGeom>
              <a:avLst/>
              <a:gdLst/>
              <a:ahLst/>
              <a:cxnLst/>
              <a:rect l="0" t="0" r="0" b="0"/>
              <a:pathLst>
                <a:path w="179064" h="320747">
                  <a:moveTo>
                    <a:pt x="126420" y="256653"/>
                  </a:moveTo>
                  <a:lnTo>
                    <a:pt x="126220" y="245119"/>
                  </a:lnTo>
                  <a:lnTo>
                    <a:pt x="124299" y="235911"/>
                  </a:lnTo>
                  <a:lnTo>
                    <a:pt x="120409" y="228202"/>
                  </a:lnTo>
                  <a:lnTo>
                    <a:pt x="114830" y="221620"/>
                  </a:lnTo>
                  <a:lnTo>
                    <a:pt x="107881" y="215910"/>
                  </a:lnTo>
                  <a:lnTo>
                    <a:pt x="99881" y="210867"/>
                  </a:lnTo>
                  <a:lnTo>
                    <a:pt x="91110" y="206804"/>
                  </a:lnTo>
                  <a:lnTo>
                    <a:pt x="81789" y="204505"/>
                  </a:lnTo>
                  <a:lnTo>
                    <a:pt x="72083" y="204256"/>
                  </a:lnTo>
                  <a:lnTo>
                    <a:pt x="62111" y="205885"/>
                  </a:lnTo>
                  <a:lnTo>
                    <a:pt x="51958" y="209038"/>
                  </a:lnTo>
                  <a:lnTo>
                    <a:pt x="41691" y="213348"/>
                  </a:lnTo>
                  <a:lnTo>
                    <a:pt x="31677" y="218664"/>
                  </a:lnTo>
                  <a:lnTo>
                    <a:pt x="22559" y="225047"/>
                  </a:lnTo>
                  <a:lnTo>
                    <a:pt x="14622" y="232448"/>
                  </a:lnTo>
                  <a:lnTo>
                    <a:pt x="8141" y="240703"/>
                  </a:lnTo>
                  <a:lnTo>
                    <a:pt x="3536" y="249621"/>
                  </a:lnTo>
                  <a:lnTo>
                    <a:pt x="853" y="259030"/>
                  </a:lnTo>
                  <a:lnTo>
                    <a:pt x="0" y="268789"/>
                  </a:lnTo>
                  <a:lnTo>
                    <a:pt x="932" y="278792"/>
                  </a:lnTo>
                  <a:lnTo>
                    <a:pt x="3453" y="288952"/>
                  </a:lnTo>
                  <a:lnTo>
                    <a:pt x="7583" y="298722"/>
                  </a:lnTo>
                  <a:lnTo>
                    <a:pt x="13628" y="307145"/>
                  </a:lnTo>
                  <a:lnTo>
                    <a:pt x="21578" y="313796"/>
                  </a:lnTo>
                  <a:lnTo>
                    <a:pt x="31000" y="318430"/>
                  </a:lnTo>
                  <a:lnTo>
                    <a:pt x="41232" y="320724"/>
                  </a:lnTo>
                  <a:lnTo>
                    <a:pt x="51812" y="320746"/>
                  </a:lnTo>
                  <a:lnTo>
                    <a:pt x="62336" y="318847"/>
                  </a:lnTo>
                  <a:lnTo>
                    <a:pt x="72396" y="315454"/>
                  </a:lnTo>
                  <a:lnTo>
                    <a:pt x="81820" y="310954"/>
                  </a:lnTo>
                  <a:lnTo>
                    <a:pt x="90468" y="305497"/>
                  </a:lnTo>
                  <a:lnTo>
                    <a:pt x="98139" y="299012"/>
                  </a:lnTo>
                  <a:lnTo>
                    <a:pt x="104820" y="291540"/>
                  </a:lnTo>
                  <a:lnTo>
                    <a:pt x="110648" y="283236"/>
                  </a:lnTo>
                  <a:lnTo>
                    <a:pt x="115806" y="274284"/>
                  </a:lnTo>
                  <a:lnTo>
                    <a:pt x="120469" y="264852"/>
                  </a:lnTo>
                  <a:lnTo>
                    <a:pt x="124943" y="255078"/>
                  </a:lnTo>
                  <a:lnTo>
                    <a:pt x="129640" y="245064"/>
                  </a:lnTo>
                  <a:lnTo>
                    <a:pt x="134760" y="234874"/>
                  </a:lnTo>
                  <a:lnTo>
                    <a:pt x="139996" y="224235"/>
                  </a:lnTo>
                  <a:lnTo>
                    <a:pt x="144672" y="212568"/>
                  </a:lnTo>
                  <a:lnTo>
                    <a:pt x="148442" y="199644"/>
                  </a:lnTo>
                  <a:lnTo>
                    <a:pt x="151294" y="185708"/>
                  </a:lnTo>
                  <a:lnTo>
                    <a:pt x="153365" y="171282"/>
                  </a:lnTo>
                  <a:lnTo>
                    <a:pt x="154829" y="156727"/>
                  </a:lnTo>
                  <a:lnTo>
                    <a:pt x="155848" y="142208"/>
                  </a:lnTo>
                  <a:lnTo>
                    <a:pt x="156547" y="127781"/>
                  </a:lnTo>
                  <a:lnTo>
                    <a:pt x="157019" y="113450"/>
                  </a:lnTo>
                  <a:lnTo>
                    <a:pt x="157169" y="99200"/>
                  </a:lnTo>
                  <a:lnTo>
                    <a:pt x="156738" y="85012"/>
                  </a:lnTo>
                  <a:lnTo>
                    <a:pt x="155631" y="70870"/>
                  </a:lnTo>
                  <a:lnTo>
                    <a:pt x="153904" y="56760"/>
                  </a:lnTo>
                  <a:lnTo>
                    <a:pt x="151673" y="42674"/>
                  </a:lnTo>
                  <a:lnTo>
                    <a:pt x="149056" y="28630"/>
                  </a:lnTo>
                  <a:lnTo>
                    <a:pt x="145971" y="15610"/>
                  </a:lnTo>
                  <a:lnTo>
                    <a:pt x="141415" y="5579"/>
                  </a:lnTo>
                  <a:lnTo>
                    <a:pt x="135404" y="109"/>
                  </a:lnTo>
                  <a:lnTo>
                    <a:pt x="129959" y="0"/>
                  </a:lnTo>
                  <a:lnTo>
                    <a:pt x="125745" y="4684"/>
                  </a:lnTo>
                  <a:lnTo>
                    <a:pt x="122684" y="13133"/>
                  </a:lnTo>
                  <a:lnTo>
                    <a:pt x="120527" y="24361"/>
                  </a:lnTo>
                  <a:lnTo>
                    <a:pt x="119034" y="37566"/>
                  </a:lnTo>
                  <a:lnTo>
                    <a:pt x="118012" y="51988"/>
                  </a:lnTo>
                  <a:lnTo>
                    <a:pt x="117318" y="66889"/>
                  </a:lnTo>
                  <a:lnTo>
                    <a:pt x="116853" y="81831"/>
                  </a:lnTo>
                  <a:lnTo>
                    <a:pt x="116710" y="96475"/>
                  </a:lnTo>
                  <a:lnTo>
                    <a:pt x="117146" y="110471"/>
                  </a:lnTo>
                  <a:lnTo>
                    <a:pt x="118253" y="123707"/>
                  </a:lnTo>
                  <a:lnTo>
                    <a:pt x="119810" y="136412"/>
                  </a:lnTo>
                  <a:lnTo>
                    <a:pt x="121395" y="149025"/>
                  </a:lnTo>
                  <a:lnTo>
                    <a:pt x="122760" y="161814"/>
                  </a:lnTo>
                  <a:lnTo>
                    <a:pt x="123997" y="174865"/>
                  </a:lnTo>
                  <a:lnTo>
                    <a:pt x="125435" y="188166"/>
                  </a:lnTo>
                  <a:lnTo>
                    <a:pt x="127258" y="201665"/>
                  </a:lnTo>
                  <a:lnTo>
                    <a:pt x="129653" y="214985"/>
                  </a:lnTo>
                  <a:lnTo>
                    <a:pt x="132871" y="227469"/>
                  </a:lnTo>
                  <a:lnTo>
                    <a:pt x="136963" y="238829"/>
                  </a:lnTo>
                  <a:lnTo>
                    <a:pt x="141662" y="249268"/>
                  </a:lnTo>
                  <a:lnTo>
                    <a:pt x="146501" y="259280"/>
                  </a:lnTo>
                  <a:lnTo>
                    <a:pt x="151195" y="269196"/>
                  </a:lnTo>
                  <a:lnTo>
                    <a:pt x="155694" y="278904"/>
                  </a:lnTo>
                  <a:lnTo>
                    <a:pt x="160632" y="288994"/>
                  </a:lnTo>
                  <a:lnTo>
                    <a:pt x="167559" y="301475"/>
                  </a:lnTo>
                  <a:lnTo>
                    <a:pt x="179063" y="319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48490" y="1242362"/>
              <a:ext cx="15137" cy="115815"/>
            </a:xfrm>
            <a:custGeom>
              <a:avLst/>
              <a:gdLst/>
              <a:ahLst/>
              <a:cxnLst/>
              <a:rect l="0" t="0" r="0" b="0"/>
              <a:pathLst>
                <a:path w="15137" h="115815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80" y="42938"/>
                  </a:lnTo>
                  <a:lnTo>
                    <a:pt x="2147" y="53930"/>
                  </a:lnTo>
                  <a:lnTo>
                    <a:pt x="4212" y="65554"/>
                  </a:lnTo>
                  <a:lnTo>
                    <a:pt x="6558" y="77162"/>
                  </a:lnTo>
                  <a:lnTo>
                    <a:pt x="8986" y="88581"/>
                  </a:lnTo>
                  <a:lnTo>
                    <a:pt x="11706" y="100819"/>
                  </a:lnTo>
                  <a:lnTo>
                    <a:pt x="1513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42570" y="1147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50853" y="1190793"/>
              <a:ext cx="123345" cy="136396"/>
            </a:xfrm>
            <a:custGeom>
              <a:avLst/>
              <a:gdLst/>
              <a:ahLst/>
              <a:cxnLst/>
              <a:rect l="0" t="0" r="0" b="0"/>
              <a:pathLst>
                <a:path w="123345" h="136396">
                  <a:moveTo>
                    <a:pt x="49644" y="30512"/>
                  </a:moveTo>
                  <a:lnTo>
                    <a:pt x="55150" y="24334"/>
                  </a:lnTo>
                  <a:lnTo>
                    <a:pt x="57377" y="16888"/>
                  </a:lnTo>
                  <a:lnTo>
                    <a:pt x="56614" y="9757"/>
                  </a:lnTo>
                  <a:lnTo>
                    <a:pt x="53395" y="4403"/>
                  </a:lnTo>
                  <a:lnTo>
                    <a:pt x="48185" y="1121"/>
                  </a:lnTo>
                  <a:lnTo>
                    <a:pt x="41599" y="0"/>
                  </a:lnTo>
                  <a:lnTo>
                    <a:pt x="34347" y="1269"/>
                  </a:lnTo>
                  <a:lnTo>
                    <a:pt x="26891" y="4824"/>
                  </a:lnTo>
                  <a:lnTo>
                    <a:pt x="19767" y="10461"/>
                  </a:lnTo>
                  <a:lnTo>
                    <a:pt x="13669" y="18055"/>
                  </a:lnTo>
                  <a:lnTo>
                    <a:pt x="8867" y="27345"/>
                  </a:lnTo>
                  <a:lnTo>
                    <a:pt x="5288" y="37987"/>
                  </a:lnTo>
                  <a:lnTo>
                    <a:pt x="2712" y="49646"/>
                  </a:lnTo>
                  <a:lnTo>
                    <a:pt x="909" y="62032"/>
                  </a:lnTo>
                  <a:lnTo>
                    <a:pt x="0" y="74601"/>
                  </a:lnTo>
                  <a:lnTo>
                    <a:pt x="438" y="86579"/>
                  </a:lnTo>
                  <a:lnTo>
                    <a:pt x="2365" y="97590"/>
                  </a:lnTo>
                  <a:lnTo>
                    <a:pt x="5794" y="107458"/>
                  </a:lnTo>
                  <a:lnTo>
                    <a:pt x="10769" y="116021"/>
                  </a:lnTo>
                  <a:lnTo>
                    <a:pt x="17156" y="123329"/>
                  </a:lnTo>
                  <a:lnTo>
                    <a:pt x="24698" y="129254"/>
                  </a:lnTo>
                  <a:lnTo>
                    <a:pt x="33123" y="133420"/>
                  </a:lnTo>
                  <a:lnTo>
                    <a:pt x="42194" y="135776"/>
                  </a:lnTo>
                  <a:lnTo>
                    <a:pt x="51723" y="136395"/>
                  </a:lnTo>
                  <a:lnTo>
                    <a:pt x="61572" y="135298"/>
                  </a:lnTo>
                  <a:lnTo>
                    <a:pt x="71631" y="132681"/>
                  </a:lnTo>
                  <a:lnTo>
                    <a:pt x="81569" y="129146"/>
                  </a:lnTo>
                  <a:lnTo>
                    <a:pt x="91903" y="125262"/>
                  </a:lnTo>
                  <a:lnTo>
                    <a:pt x="104657" y="120691"/>
                  </a:lnTo>
                  <a:lnTo>
                    <a:pt x="123344" y="114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14475" y="1213573"/>
              <a:ext cx="191349" cy="110302"/>
            </a:xfrm>
            <a:custGeom>
              <a:avLst/>
              <a:gdLst/>
              <a:ahLst/>
              <a:cxnLst/>
              <a:rect l="0" t="0" r="0" b="0"/>
              <a:pathLst>
                <a:path w="191349" h="110302">
                  <a:moveTo>
                    <a:pt x="96592" y="70903"/>
                  </a:moveTo>
                  <a:lnTo>
                    <a:pt x="96458" y="59235"/>
                  </a:lnTo>
                  <a:lnTo>
                    <a:pt x="95177" y="48746"/>
                  </a:lnTo>
                  <a:lnTo>
                    <a:pt x="92580" y="38454"/>
                  </a:lnTo>
                  <a:lnTo>
                    <a:pt x="88688" y="28498"/>
                  </a:lnTo>
                  <a:lnTo>
                    <a:pt x="83406" y="19451"/>
                  </a:lnTo>
                  <a:lnTo>
                    <a:pt x="76820" y="11582"/>
                  </a:lnTo>
                  <a:lnTo>
                    <a:pt x="69147" y="5323"/>
                  </a:lnTo>
                  <a:lnTo>
                    <a:pt x="60637" y="1403"/>
                  </a:lnTo>
                  <a:lnTo>
                    <a:pt x="51519" y="0"/>
                  </a:lnTo>
                  <a:lnTo>
                    <a:pt x="42298" y="990"/>
                  </a:lnTo>
                  <a:lnTo>
                    <a:pt x="33722" y="4232"/>
                  </a:lnTo>
                  <a:lnTo>
                    <a:pt x="26143" y="9408"/>
                  </a:lnTo>
                  <a:lnTo>
                    <a:pt x="19565" y="16117"/>
                  </a:lnTo>
                  <a:lnTo>
                    <a:pt x="13831" y="23973"/>
                  </a:lnTo>
                  <a:lnTo>
                    <a:pt x="8758" y="32658"/>
                  </a:lnTo>
                  <a:lnTo>
                    <a:pt x="4502" y="41927"/>
                  </a:lnTo>
                  <a:lnTo>
                    <a:pt x="1540" y="51600"/>
                  </a:lnTo>
                  <a:lnTo>
                    <a:pt x="31" y="61547"/>
                  </a:lnTo>
                  <a:lnTo>
                    <a:pt x="0" y="71514"/>
                  </a:lnTo>
                  <a:lnTo>
                    <a:pt x="1499" y="81133"/>
                  </a:lnTo>
                  <a:lnTo>
                    <a:pt x="4402" y="90220"/>
                  </a:lnTo>
                  <a:lnTo>
                    <a:pt x="8623" y="98287"/>
                  </a:lnTo>
                  <a:lnTo>
                    <a:pt x="14197" y="104496"/>
                  </a:lnTo>
                  <a:lnTo>
                    <a:pt x="21013" y="108547"/>
                  </a:lnTo>
                  <a:lnTo>
                    <a:pt x="28690" y="110301"/>
                  </a:lnTo>
                  <a:lnTo>
                    <a:pt x="36680" y="109515"/>
                  </a:lnTo>
                  <a:lnTo>
                    <a:pt x="44639" y="106319"/>
                  </a:lnTo>
                  <a:lnTo>
                    <a:pt x="52270" y="101108"/>
                  </a:lnTo>
                  <a:lnTo>
                    <a:pt x="59241" y="94339"/>
                  </a:lnTo>
                  <a:lnTo>
                    <a:pt x="65474" y="86457"/>
                  </a:lnTo>
                  <a:lnTo>
                    <a:pt x="72000" y="78995"/>
                  </a:lnTo>
                  <a:lnTo>
                    <a:pt x="79505" y="74488"/>
                  </a:lnTo>
                  <a:lnTo>
                    <a:pt x="87058" y="73562"/>
                  </a:lnTo>
                  <a:lnTo>
                    <a:pt x="94777" y="75019"/>
                  </a:lnTo>
                  <a:lnTo>
                    <a:pt x="102940" y="77709"/>
                  </a:lnTo>
                  <a:lnTo>
                    <a:pt x="111796" y="80634"/>
                  </a:lnTo>
                  <a:lnTo>
                    <a:pt x="121608" y="82842"/>
                  </a:lnTo>
                  <a:lnTo>
                    <a:pt x="132397" y="83919"/>
                  </a:lnTo>
                  <a:lnTo>
                    <a:pt x="143620" y="83831"/>
                  </a:lnTo>
                  <a:lnTo>
                    <a:pt x="155474" y="82588"/>
                  </a:lnTo>
                  <a:lnTo>
                    <a:pt x="170118" y="78956"/>
                  </a:lnTo>
                  <a:lnTo>
                    <a:pt x="191348" y="70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08537" y="1042321"/>
              <a:ext cx="39401" cy="294799"/>
            </a:xfrm>
            <a:custGeom>
              <a:avLst/>
              <a:gdLst/>
              <a:ahLst/>
              <a:cxnLst/>
              <a:rect l="0" t="0" r="0" b="0"/>
              <a:pathLst>
                <a:path w="39401" h="294799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6" y="74418"/>
                  </a:lnTo>
                  <a:lnTo>
                    <a:pt x="2067" y="89596"/>
                  </a:lnTo>
                  <a:lnTo>
                    <a:pt x="4079" y="105457"/>
                  </a:lnTo>
                  <a:lnTo>
                    <a:pt x="6537" y="121824"/>
                  </a:lnTo>
                  <a:lnTo>
                    <a:pt x="9152" y="138389"/>
                  </a:lnTo>
                  <a:lnTo>
                    <a:pt x="11520" y="154735"/>
                  </a:lnTo>
                  <a:lnTo>
                    <a:pt x="13446" y="170650"/>
                  </a:lnTo>
                  <a:lnTo>
                    <a:pt x="15077" y="185946"/>
                  </a:lnTo>
                  <a:lnTo>
                    <a:pt x="16786" y="200378"/>
                  </a:lnTo>
                  <a:lnTo>
                    <a:pt x="18790" y="213902"/>
                  </a:lnTo>
                  <a:lnTo>
                    <a:pt x="21139" y="226629"/>
                  </a:lnTo>
                  <a:lnTo>
                    <a:pt x="23795" y="238725"/>
                  </a:lnTo>
                  <a:lnTo>
                    <a:pt x="26691" y="250334"/>
                  </a:lnTo>
                  <a:lnTo>
                    <a:pt x="29614" y="261137"/>
                  </a:lnTo>
                  <a:lnTo>
                    <a:pt x="32498" y="271410"/>
                  </a:lnTo>
                  <a:lnTo>
                    <a:pt x="35598" y="282059"/>
                  </a:lnTo>
                  <a:lnTo>
                    <a:pt x="3940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00538" y="1168663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0421" y="2867"/>
                  </a:lnTo>
                  <a:lnTo>
                    <a:pt x="219292" y="5009"/>
                  </a:lnTo>
                  <a:lnTo>
                    <a:pt x="207698" y="6616"/>
                  </a:lnTo>
                  <a:lnTo>
                    <a:pt x="195710" y="7970"/>
                  </a:lnTo>
                  <a:lnTo>
                    <a:pt x="183698" y="9466"/>
                  </a:lnTo>
                  <a:lnTo>
                    <a:pt x="171886" y="11313"/>
                  </a:lnTo>
                  <a:lnTo>
                    <a:pt x="160014" y="13379"/>
                  </a:lnTo>
                  <a:lnTo>
                    <a:pt x="147449" y="15312"/>
                  </a:lnTo>
                  <a:lnTo>
                    <a:pt x="133883" y="16908"/>
                  </a:lnTo>
                  <a:lnTo>
                    <a:pt x="119331" y="18132"/>
                  </a:lnTo>
                  <a:lnTo>
                    <a:pt x="103953" y="19028"/>
                  </a:lnTo>
                  <a:lnTo>
                    <a:pt x="87950" y="19665"/>
                  </a:lnTo>
                  <a:lnTo>
                    <a:pt x="71867" y="20111"/>
                  </a:lnTo>
                  <a:lnTo>
                    <a:pt x="54786" y="20466"/>
                  </a:lnTo>
                  <a:lnTo>
                    <a:pt x="32974" y="20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21637" y="1170947"/>
              <a:ext cx="157928" cy="145115"/>
            </a:xfrm>
            <a:custGeom>
              <a:avLst/>
              <a:gdLst/>
              <a:ahLst/>
              <a:cxnLst/>
              <a:rect l="0" t="0" r="0" b="0"/>
              <a:pathLst>
                <a:path w="157928" h="145115">
                  <a:moveTo>
                    <a:pt x="0" y="39830"/>
                  </a:moveTo>
                  <a:lnTo>
                    <a:pt x="11735" y="39830"/>
                  </a:lnTo>
                  <a:lnTo>
                    <a:pt x="22864" y="39830"/>
                  </a:lnTo>
                  <a:lnTo>
                    <a:pt x="34458" y="39825"/>
                  </a:lnTo>
                  <a:lnTo>
                    <a:pt x="46446" y="39652"/>
                  </a:lnTo>
                  <a:lnTo>
                    <a:pt x="58458" y="39004"/>
                  </a:lnTo>
                  <a:lnTo>
                    <a:pt x="70256" y="37746"/>
                  </a:lnTo>
                  <a:lnTo>
                    <a:pt x="81610" y="35748"/>
                  </a:lnTo>
                  <a:lnTo>
                    <a:pt x="92230" y="32803"/>
                  </a:lnTo>
                  <a:lnTo>
                    <a:pt x="102018" y="28894"/>
                  </a:lnTo>
                  <a:lnTo>
                    <a:pt x="110401" y="24150"/>
                  </a:lnTo>
                  <a:lnTo>
                    <a:pt x="116297" y="18749"/>
                  </a:lnTo>
                  <a:lnTo>
                    <a:pt x="119301" y="12869"/>
                  </a:lnTo>
                  <a:lnTo>
                    <a:pt x="118569" y="7011"/>
                  </a:lnTo>
                  <a:lnTo>
                    <a:pt x="113907" y="2380"/>
                  </a:lnTo>
                  <a:lnTo>
                    <a:pt x="107183" y="19"/>
                  </a:lnTo>
                  <a:lnTo>
                    <a:pt x="99305" y="0"/>
                  </a:lnTo>
                  <a:lnTo>
                    <a:pt x="90649" y="1945"/>
                  </a:lnTo>
                  <a:lnTo>
                    <a:pt x="81599" y="5395"/>
                  </a:lnTo>
                  <a:lnTo>
                    <a:pt x="72622" y="9943"/>
                  </a:lnTo>
                  <a:lnTo>
                    <a:pt x="63970" y="15274"/>
                  </a:lnTo>
                  <a:lnTo>
                    <a:pt x="55860" y="21315"/>
                  </a:lnTo>
                  <a:lnTo>
                    <a:pt x="48560" y="28205"/>
                  </a:lnTo>
                  <a:lnTo>
                    <a:pt x="42133" y="35958"/>
                  </a:lnTo>
                  <a:lnTo>
                    <a:pt x="36477" y="44623"/>
                  </a:lnTo>
                  <a:lnTo>
                    <a:pt x="31435" y="54351"/>
                  </a:lnTo>
                  <a:lnTo>
                    <a:pt x="26864" y="65117"/>
                  </a:lnTo>
                  <a:lnTo>
                    <a:pt x="22961" y="76601"/>
                  </a:lnTo>
                  <a:lnTo>
                    <a:pt x="20243" y="88302"/>
                  </a:lnTo>
                  <a:lnTo>
                    <a:pt x="18907" y="99902"/>
                  </a:lnTo>
                  <a:lnTo>
                    <a:pt x="19163" y="110960"/>
                  </a:lnTo>
                  <a:lnTo>
                    <a:pt x="21388" y="120853"/>
                  </a:lnTo>
                  <a:lnTo>
                    <a:pt x="25592" y="129346"/>
                  </a:lnTo>
                  <a:lnTo>
                    <a:pt x="31501" y="136217"/>
                  </a:lnTo>
                  <a:lnTo>
                    <a:pt x="38746" y="141091"/>
                  </a:lnTo>
                  <a:lnTo>
                    <a:pt x="46986" y="143963"/>
                  </a:lnTo>
                  <a:lnTo>
                    <a:pt x="55938" y="145114"/>
                  </a:lnTo>
                  <a:lnTo>
                    <a:pt x="65392" y="144915"/>
                  </a:lnTo>
                  <a:lnTo>
                    <a:pt x="75187" y="143709"/>
                  </a:lnTo>
                  <a:lnTo>
                    <a:pt x="85051" y="141615"/>
                  </a:lnTo>
                  <a:lnTo>
                    <a:pt x="94601" y="138541"/>
                  </a:lnTo>
                  <a:lnTo>
                    <a:pt x="103654" y="134522"/>
                  </a:lnTo>
                  <a:lnTo>
                    <a:pt x="112294" y="130008"/>
                  </a:lnTo>
                  <a:lnTo>
                    <a:pt x="121829" y="125344"/>
                  </a:lnTo>
                  <a:lnTo>
                    <a:pt x="135331" y="120122"/>
                  </a:lnTo>
                  <a:lnTo>
                    <a:pt x="157927" y="113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42735" y="12844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042321" y="1915655"/>
            <a:ext cx="3811317" cy="623171"/>
            <a:chOff x="1042321" y="1915655"/>
            <a:chExt cx="3811317" cy="623171"/>
          </a:xfrm>
        </p:grpSpPr>
        <p:sp>
          <p:nvSpPr>
            <p:cNvPr id="59" name="Freeform 58"/>
            <p:cNvSpPr/>
            <p:nvPr/>
          </p:nvSpPr>
          <p:spPr>
            <a:xfrm>
              <a:off x="1042321" y="2168327"/>
              <a:ext cx="200042" cy="62197"/>
            </a:xfrm>
            <a:custGeom>
              <a:avLst/>
              <a:gdLst/>
              <a:ahLst/>
              <a:cxnLst/>
              <a:rect l="0" t="0" r="0" b="0"/>
              <a:pathLst>
                <a:path w="200042" h="62197">
                  <a:moveTo>
                    <a:pt x="0" y="543"/>
                  </a:moveTo>
                  <a:lnTo>
                    <a:pt x="134" y="12144"/>
                  </a:lnTo>
                  <a:lnTo>
                    <a:pt x="1414" y="21993"/>
                  </a:lnTo>
                  <a:lnTo>
                    <a:pt x="4012" y="30993"/>
                  </a:lnTo>
                  <a:lnTo>
                    <a:pt x="7904" y="39262"/>
                  </a:lnTo>
                  <a:lnTo>
                    <a:pt x="13185" y="46641"/>
                  </a:lnTo>
                  <a:lnTo>
                    <a:pt x="19767" y="53097"/>
                  </a:lnTo>
                  <a:lnTo>
                    <a:pt x="27267" y="58258"/>
                  </a:lnTo>
                  <a:lnTo>
                    <a:pt x="35129" y="61367"/>
                  </a:lnTo>
                  <a:lnTo>
                    <a:pt x="43003" y="62196"/>
                  </a:lnTo>
                  <a:lnTo>
                    <a:pt x="50744" y="60972"/>
                  </a:lnTo>
                  <a:lnTo>
                    <a:pt x="58320" y="58099"/>
                  </a:lnTo>
                  <a:lnTo>
                    <a:pt x="65745" y="53981"/>
                  </a:lnTo>
                  <a:lnTo>
                    <a:pt x="72883" y="48795"/>
                  </a:lnTo>
                  <a:lnTo>
                    <a:pt x="79458" y="42499"/>
                  </a:lnTo>
                  <a:lnTo>
                    <a:pt x="85373" y="35167"/>
                  </a:lnTo>
                  <a:lnTo>
                    <a:pt x="91008" y="27297"/>
                  </a:lnTo>
                  <a:lnTo>
                    <a:pt x="97092" y="19701"/>
                  </a:lnTo>
                  <a:lnTo>
                    <a:pt x="104006" y="12826"/>
                  </a:lnTo>
                  <a:lnTo>
                    <a:pt x="111787" y="7076"/>
                  </a:lnTo>
                  <a:lnTo>
                    <a:pt x="120315" y="2970"/>
                  </a:lnTo>
                  <a:lnTo>
                    <a:pt x="129420" y="625"/>
                  </a:lnTo>
                  <a:lnTo>
                    <a:pt x="138788" y="0"/>
                  </a:lnTo>
                  <a:lnTo>
                    <a:pt x="147990" y="1085"/>
                  </a:lnTo>
                  <a:lnTo>
                    <a:pt x="156798" y="3705"/>
                  </a:lnTo>
                  <a:lnTo>
                    <a:pt x="165015" y="7732"/>
                  </a:lnTo>
                  <a:lnTo>
                    <a:pt x="172387" y="13174"/>
                  </a:lnTo>
                  <a:lnTo>
                    <a:pt x="178860" y="19892"/>
                  </a:lnTo>
                  <a:lnTo>
                    <a:pt x="184393" y="27194"/>
                  </a:lnTo>
                  <a:lnTo>
                    <a:pt x="189412" y="34638"/>
                  </a:lnTo>
                  <a:lnTo>
                    <a:pt x="194357" y="42873"/>
                  </a:lnTo>
                  <a:lnTo>
                    <a:pt x="200041" y="53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10818" y="2042528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305326"/>
                  </a:moveTo>
                  <a:lnTo>
                    <a:pt x="0" y="290724"/>
                  </a:lnTo>
                  <a:lnTo>
                    <a:pt x="0" y="277454"/>
                  </a:lnTo>
                  <a:lnTo>
                    <a:pt x="0" y="264252"/>
                  </a:lnTo>
                  <a:lnTo>
                    <a:pt x="0" y="250911"/>
                  </a:lnTo>
                  <a:lnTo>
                    <a:pt x="0" y="237402"/>
                  </a:lnTo>
                  <a:lnTo>
                    <a:pt x="0" y="223748"/>
                  </a:lnTo>
                  <a:lnTo>
                    <a:pt x="0" y="209982"/>
                  </a:lnTo>
                  <a:lnTo>
                    <a:pt x="0" y="196133"/>
                  </a:lnTo>
                  <a:lnTo>
                    <a:pt x="0" y="182224"/>
                  </a:lnTo>
                  <a:lnTo>
                    <a:pt x="0" y="168275"/>
                  </a:lnTo>
                  <a:lnTo>
                    <a:pt x="0" y="154296"/>
                  </a:lnTo>
                  <a:lnTo>
                    <a:pt x="0" y="140298"/>
                  </a:lnTo>
                  <a:lnTo>
                    <a:pt x="0" y="126287"/>
                  </a:lnTo>
                  <a:lnTo>
                    <a:pt x="0" y="112267"/>
                  </a:lnTo>
                  <a:lnTo>
                    <a:pt x="0" y="98242"/>
                  </a:lnTo>
                  <a:lnTo>
                    <a:pt x="0" y="84212"/>
                  </a:lnTo>
                  <a:lnTo>
                    <a:pt x="0" y="70179"/>
                  </a:lnTo>
                  <a:lnTo>
                    <a:pt x="0" y="56163"/>
                  </a:lnTo>
                  <a:lnTo>
                    <a:pt x="0" y="42770"/>
                  </a:lnTo>
                  <a:lnTo>
                    <a:pt x="0" y="29873"/>
                  </a:lnTo>
                  <a:lnTo>
                    <a:pt x="0" y="163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84476" y="1968829"/>
              <a:ext cx="339192" cy="484311"/>
            </a:xfrm>
            <a:custGeom>
              <a:avLst/>
              <a:gdLst/>
              <a:ahLst/>
              <a:cxnLst/>
              <a:rect l="0" t="0" r="0" b="0"/>
              <a:pathLst>
                <a:path w="339192" h="484311">
                  <a:moveTo>
                    <a:pt x="31586" y="0"/>
                  </a:moveTo>
                  <a:lnTo>
                    <a:pt x="43388" y="67"/>
                  </a:lnTo>
                  <a:lnTo>
                    <a:pt x="55157" y="707"/>
                  </a:lnTo>
                  <a:lnTo>
                    <a:pt x="68047" y="2003"/>
                  </a:lnTo>
                  <a:lnTo>
                    <a:pt x="81895" y="3863"/>
                  </a:lnTo>
                  <a:lnTo>
                    <a:pt x="96223" y="6180"/>
                  </a:lnTo>
                  <a:lnTo>
                    <a:pt x="110693" y="8846"/>
                  </a:lnTo>
                  <a:lnTo>
                    <a:pt x="125143" y="11770"/>
                  </a:lnTo>
                  <a:lnTo>
                    <a:pt x="139519" y="14877"/>
                  </a:lnTo>
                  <a:lnTo>
                    <a:pt x="153809" y="18121"/>
                  </a:lnTo>
                  <a:lnTo>
                    <a:pt x="167860" y="21791"/>
                  </a:lnTo>
                  <a:lnTo>
                    <a:pt x="181382" y="26472"/>
                  </a:lnTo>
                  <a:lnTo>
                    <a:pt x="194263" y="32404"/>
                  </a:lnTo>
                  <a:lnTo>
                    <a:pt x="206711" y="39508"/>
                  </a:lnTo>
                  <a:lnTo>
                    <a:pt x="219144" y="47573"/>
                  </a:lnTo>
                  <a:lnTo>
                    <a:pt x="231800" y="56373"/>
                  </a:lnTo>
                  <a:lnTo>
                    <a:pt x="244419" y="65876"/>
                  </a:lnTo>
                  <a:lnTo>
                    <a:pt x="256365" y="76231"/>
                  </a:lnTo>
                  <a:lnTo>
                    <a:pt x="267328" y="87450"/>
                  </a:lnTo>
                  <a:lnTo>
                    <a:pt x="277315" y="99254"/>
                  </a:lnTo>
                  <a:lnTo>
                    <a:pt x="286485" y="111176"/>
                  </a:lnTo>
                  <a:lnTo>
                    <a:pt x="295018" y="122936"/>
                  </a:lnTo>
                  <a:lnTo>
                    <a:pt x="302918" y="134443"/>
                  </a:lnTo>
                  <a:lnTo>
                    <a:pt x="310012" y="145703"/>
                  </a:lnTo>
                  <a:lnTo>
                    <a:pt x="316271" y="156758"/>
                  </a:lnTo>
                  <a:lnTo>
                    <a:pt x="321798" y="167658"/>
                  </a:lnTo>
                  <a:lnTo>
                    <a:pt x="326745" y="178443"/>
                  </a:lnTo>
                  <a:lnTo>
                    <a:pt x="331250" y="189147"/>
                  </a:lnTo>
                  <a:lnTo>
                    <a:pt x="335106" y="199795"/>
                  </a:lnTo>
                  <a:lnTo>
                    <a:pt x="337792" y="210405"/>
                  </a:lnTo>
                  <a:lnTo>
                    <a:pt x="339116" y="220988"/>
                  </a:lnTo>
                  <a:lnTo>
                    <a:pt x="339191" y="231553"/>
                  </a:lnTo>
                  <a:lnTo>
                    <a:pt x="338253" y="242106"/>
                  </a:lnTo>
                  <a:lnTo>
                    <a:pt x="336544" y="252655"/>
                  </a:lnTo>
                  <a:lnTo>
                    <a:pt x="334109" y="263367"/>
                  </a:lnTo>
                  <a:lnTo>
                    <a:pt x="330805" y="274552"/>
                  </a:lnTo>
                  <a:lnTo>
                    <a:pt x="326623" y="286334"/>
                  </a:lnTo>
                  <a:lnTo>
                    <a:pt x="321680" y="298518"/>
                  </a:lnTo>
                  <a:lnTo>
                    <a:pt x="316138" y="310697"/>
                  </a:lnTo>
                  <a:lnTo>
                    <a:pt x="310145" y="322625"/>
                  </a:lnTo>
                  <a:lnTo>
                    <a:pt x="303663" y="334075"/>
                  </a:lnTo>
                  <a:lnTo>
                    <a:pt x="296480" y="344763"/>
                  </a:lnTo>
                  <a:lnTo>
                    <a:pt x="288541" y="354617"/>
                  </a:lnTo>
                  <a:lnTo>
                    <a:pt x="280091" y="363725"/>
                  </a:lnTo>
                  <a:lnTo>
                    <a:pt x="271573" y="372237"/>
                  </a:lnTo>
                  <a:lnTo>
                    <a:pt x="263247" y="380305"/>
                  </a:lnTo>
                  <a:lnTo>
                    <a:pt x="255029" y="388218"/>
                  </a:lnTo>
                  <a:lnTo>
                    <a:pt x="246599" y="396378"/>
                  </a:lnTo>
                  <a:lnTo>
                    <a:pt x="237779" y="404980"/>
                  </a:lnTo>
                  <a:lnTo>
                    <a:pt x="228549" y="413878"/>
                  </a:lnTo>
                  <a:lnTo>
                    <a:pt x="218967" y="422697"/>
                  </a:lnTo>
                  <a:lnTo>
                    <a:pt x="209110" y="431216"/>
                  </a:lnTo>
                  <a:lnTo>
                    <a:pt x="199049" y="439224"/>
                  </a:lnTo>
                  <a:lnTo>
                    <a:pt x="188842" y="446448"/>
                  </a:lnTo>
                  <a:lnTo>
                    <a:pt x="178528" y="452822"/>
                  </a:lnTo>
                  <a:lnTo>
                    <a:pt x="167975" y="458441"/>
                  </a:lnTo>
                  <a:lnTo>
                    <a:pt x="156899" y="463457"/>
                  </a:lnTo>
                  <a:lnTo>
                    <a:pt x="145184" y="468016"/>
                  </a:lnTo>
                  <a:lnTo>
                    <a:pt x="132875" y="472080"/>
                  </a:lnTo>
                  <a:lnTo>
                    <a:pt x="120080" y="475437"/>
                  </a:lnTo>
                  <a:lnTo>
                    <a:pt x="106916" y="478031"/>
                  </a:lnTo>
                  <a:lnTo>
                    <a:pt x="93483" y="479942"/>
                  </a:lnTo>
                  <a:lnTo>
                    <a:pt x="79859" y="481308"/>
                  </a:lnTo>
                  <a:lnTo>
                    <a:pt x="66116" y="482265"/>
                  </a:lnTo>
                  <a:lnTo>
                    <a:pt x="52709" y="482926"/>
                  </a:lnTo>
                  <a:lnTo>
                    <a:pt x="39057" y="483450"/>
                  </a:lnTo>
                  <a:lnTo>
                    <a:pt x="22844" y="483885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46253" y="2157273"/>
              <a:ext cx="185706" cy="232313"/>
            </a:xfrm>
            <a:custGeom>
              <a:avLst/>
              <a:gdLst/>
              <a:ahLst/>
              <a:cxnLst/>
              <a:rect l="0" t="0" r="0" b="0"/>
              <a:pathLst>
                <a:path w="185706" h="232313">
                  <a:moveTo>
                    <a:pt x="6721" y="74768"/>
                  </a:moveTo>
                  <a:lnTo>
                    <a:pt x="15589" y="77702"/>
                  </a:lnTo>
                  <a:lnTo>
                    <a:pt x="24576" y="80484"/>
                  </a:lnTo>
                  <a:lnTo>
                    <a:pt x="34567" y="83375"/>
                  </a:lnTo>
                  <a:lnTo>
                    <a:pt x="45374" y="86069"/>
                  </a:lnTo>
                  <a:lnTo>
                    <a:pt x="56537" y="87938"/>
                  </a:lnTo>
                  <a:lnTo>
                    <a:pt x="67743" y="88695"/>
                  </a:lnTo>
                  <a:lnTo>
                    <a:pt x="78855" y="88382"/>
                  </a:lnTo>
                  <a:lnTo>
                    <a:pt x="89839" y="87180"/>
                  </a:lnTo>
                  <a:lnTo>
                    <a:pt x="100701" y="85293"/>
                  </a:lnTo>
                  <a:lnTo>
                    <a:pt x="111298" y="82738"/>
                  </a:lnTo>
                  <a:lnTo>
                    <a:pt x="121347" y="79353"/>
                  </a:lnTo>
                  <a:lnTo>
                    <a:pt x="130725" y="75112"/>
                  </a:lnTo>
                  <a:lnTo>
                    <a:pt x="138989" y="69960"/>
                  </a:lnTo>
                  <a:lnTo>
                    <a:pt x="145330" y="63745"/>
                  </a:lnTo>
                  <a:lnTo>
                    <a:pt x="149475" y="56492"/>
                  </a:lnTo>
                  <a:lnTo>
                    <a:pt x="151460" y="48519"/>
                  </a:lnTo>
                  <a:lnTo>
                    <a:pt x="151363" y="40329"/>
                  </a:lnTo>
                  <a:lnTo>
                    <a:pt x="149443" y="32236"/>
                  </a:lnTo>
                  <a:lnTo>
                    <a:pt x="145902" y="24516"/>
                  </a:lnTo>
                  <a:lnTo>
                    <a:pt x="140793" y="17484"/>
                  </a:lnTo>
                  <a:lnTo>
                    <a:pt x="134284" y="11248"/>
                  </a:lnTo>
                  <a:lnTo>
                    <a:pt x="126475" y="6061"/>
                  </a:lnTo>
                  <a:lnTo>
                    <a:pt x="117332" y="2400"/>
                  </a:lnTo>
                  <a:lnTo>
                    <a:pt x="106967" y="387"/>
                  </a:lnTo>
                  <a:lnTo>
                    <a:pt x="95923" y="0"/>
                  </a:lnTo>
                  <a:lnTo>
                    <a:pt x="85051" y="1252"/>
                  </a:lnTo>
                  <a:lnTo>
                    <a:pt x="74816" y="3983"/>
                  </a:lnTo>
                  <a:lnTo>
                    <a:pt x="65319" y="7915"/>
                  </a:lnTo>
                  <a:lnTo>
                    <a:pt x="56480" y="12763"/>
                  </a:lnTo>
                  <a:lnTo>
                    <a:pt x="48168" y="18283"/>
                  </a:lnTo>
                  <a:lnTo>
                    <a:pt x="40416" y="24444"/>
                  </a:lnTo>
                  <a:lnTo>
                    <a:pt x="33421" y="31411"/>
                  </a:lnTo>
                  <a:lnTo>
                    <a:pt x="27229" y="39210"/>
                  </a:lnTo>
                  <a:lnTo>
                    <a:pt x="21746" y="47735"/>
                  </a:lnTo>
                  <a:lnTo>
                    <a:pt x="16828" y="56836"/>
                  </a:lnTo>
                  <a:lnTo>
                    <a:pt x="12339" y="66372"/>
                  </a:lnTo>
                  <a:lnTo>
                    <a:pt x="8323" y="76386"/>
                  </a:lnTo>
                  <a:lnTo>
                    <a:pt x="4998" y="87093"/>
                  </a:lnTo>
                  <a:lnTo>
                    <a:pt x="2431" y="98561"/>
                  </a:lnTo>
                  <a:lnTo>
                    <a:pt x="707" y="110873"/>
                  </a:lnTo>
                  <a:lnTo>
                    <a:pt x="0" y="124202"/>
                  </a:lnTo>
                  <a:lnTo>
                    <a:pt x="308" y="138533"/>
                  </a:lnTo>
                  <a:lnTo>
                    <a:pt x="1650" y="153395"/>
                  </a:lnTo>
                  <a:lnTo>
                    <a:pt x="4147" y="167984"/>
                  </a:lnTo>
                  <a:lnTo>
                    <a:pt x="7757" y="181858"/>
                  </a:lnTo>
                  <a:lnTo>
                    <a:pt x="12468" y="194612"/>
                  </a:lnTo>
                  <a:lnTo>
                    <a:pt x="18379" y="205727"/>
                  </a:lnTo>
                  <a:lnTo>
                    <a:pt x="25434" y="215078"/>
                  </a:lnTo>
                  <a:lnTo>
                    <a:pt x="33612" y="222544"/>
                  </a:lnTo>
                  <a:lnTo>
                    <a:pt x="43003" y="227826"/>
                  </a:lnTo>
                  <a:lnTo>
                    <a:pt x="53540" y="230974"/>
                  </a:lnTo>
                  <a:lnTo>
                    <a:pt x="64868" y="232312"/>
                  </a:lnTo>
                  <a:lnTo>
                    <a:pt x="76464" y="232240"/>
                  </a:lnTo>
                  <a:lnTo>
                    <a:pt x="87998" y="231118"/>
                  </a:lnTo>
                  <a:lnTo>
                    <a:pt x="99181" y="229081"/>
                  </a:lnTo>
                  <a:lnTo>
                    <a:pt x="109691" y="226045"/>
                  </a:lnTo>
                  <a:lnTo>
                    <a:pt x="119425" y="222042"/>
                  </a:lnTo>
                  <a:lnTo>
                    <a:pt x="128453" y="217220"/>
                  </a:lnTo>
                  <a:lnTo>
                    <a:pt x="136911" y="211759"/>
                  </a:lnTo>
                  <a:lnTo>
                    <a:pt x="144934" y="205829"/>
                  </a:lnTo>
                  <a:lnTo>
                    <a:pt x="152532" y="199677"/>
                  </a:lnTo>
                  <a:lnTo>
                    <a:pt x="160436" y="192916"/>
                  </a:lnTo>
                  <a:lnTo>
                    <a:pt x="170464" y="183839"/>
                  </a:lnTo>
                  <a:lnTo>
                    <a:pt x="185705" y="169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42487" y="2179650"/>
              <a:ext cx="162547" cy="359176"/>
            </a:xfrm>
            <a:custGeom>
              <a:avLst/>
              <a:gdLst/>
              <a:ahLst/>
              <a:cxnLst/>
              <a:rect l="0" t="0" r="0" b="0"/>
              <a:pathLst>
                <a:path w="162547" h="359176">
                  <a:moveTo>
                    <a:pt x="31585" y="136619"/>
                  </a:moveTo>
                  <a:lnTo>
                    <a:pt x="31585" y="148354"/>
                  </a:lnTo>
                  <a:lnTo>
                    <a:pt x="31585" y="159483"/>
                  </a:lnTo>
                  <a:lnTo>
                    <a:pt x="31590" y="171086"/>
                  </a:lnTo>
                  <a:lnTo>
                    <a:pt x="31762" y="183420"/>
                  </a:lnTo>
                  <a:lnTo>
                    <a:pt x="32411" y="196728"/>
                  </a:lnTo>
                  <a:lnTo>
                    <a:pt x="33659" y="211033"/>
                  </a:lnTo>
                  <a:lnTo>
                    <a:pt x="35312" y="226038"/>
                  </a:lnTo>
                  <a:lnTo>
                    <a:pt x="36960" y="241251"/>
                  </a:lnTo>
                  <a:lnTo>
                    <a:pt x="38363" y="256373"/>
                  </a:lnTo>
                  <a:lnTo>
                    <a:pt x="39456" y="271458"/>
                  </a:lnTo>
                  <a:lnTo>
                    <a:pt x="40264" y="286805"/>
                  </a:lnTo>
                  <a:lnTo>
                    <a:pt x="40837" y="302565"/>
                  </a:lnTo>
                  <a:lnTo>
                    <a:pt x="41070" y="318421"/>
                  </a:lnTo>
                  <a:lnTo>
                    <a:pt x="40701" y="333694"/>
                  </a:lnTo>
                  <a:lnTo>
                    <a:pt x="39635" y="347943"/>
                  </a:lnTo>
                  <a:lnTo>
                    <a:pt x="37796" y="357666"/>
                  </a:lnTo>
                  <a:lnTo>
                    <a:pt x="35642" y="359175"/>
                  </a:lnTo>
                  <a:lnTo>
                    <a:pt x="34044" y="354787"/>
                  </a:lnTo>
                  <a:lnTo>
                    <a:pt x="32881" y="346792"/>
                  </a:lnTo>
                  <a:lnTo>
                    <a:pt x="31647" y="336586"/>
                  </a:lnTo>
                  <a:lnTo>
                    <a:pt x="30053" y="325007"/>
                  </a:lnTo>
                  <a:lnTo>
                    <a:pt x="28195" y="312560"/>
                  </a:lnTo>
                  <a:lnTo>
                    <a:pt x="26422" y="299559"/>
                  </a:lnTo>
                  <a:lnTo>
                    <a:pt x="24943" y="286201"/>
                  </a:lnTo>
                  <a:lnTo>
                    <a:pt x="23801" y="272611"/>
                  </a:lnTo>
                  <a:lnTo>
                    <a:pt x="22963" y="258869"/>
                  </a:lnTo>
                  <a:lnTo>
                    <a:pt x="22365" y="245026"/>
                  </a:lnTo>
                  <a:lnTo>
                    <a:pt x="21948" y="231118"/>
                  </a:lnTo>
                  <a:lnTo>
                    <a:pt x="21660" y="217166"/>
                  </a:lnTo>
                  <a:lnTo>
                    <a:pt x="21463" y="203186"/>
                  </a:lnTo>
                  <a:lnTo>
                    <a:pt x="21330" y="189186"/>
                  </a:lnTo>
                  <a:lnTo>
                    <a:pt x="21240" y="175173"/>
                  </a:lnTo>
                  <a:lnTo>
                    <a:pt x="21184" y="161156"/>
                  </a:lnTo>
                  <a:lnTo>
                    <a:pt x="21316" y="147302"/>
                  </a:lnTo>
                  <a:lnTo>
                    <a:pt x="21937" y="133920"/>
                  </a:lnTo>
                  <a:lnTo>
                    <a:pt x="23172" y="121136"/>
                  </a:lnTo>
                  <a:lnTo>
                    <a:pt x="24986" y="108754"/>
                  </a:lnTo>
                  <a:lnTo>
                    <a:pt x="27274" y="96366"/>
                  </a:lnTo>
                  <a:lnTo>
                    <a:pt x="29929" y="83737"/>
                  </a:lnTo>
                  <a:lnTo>
                    <a:pt x="33017" y="70966"/>
                  </a:lnTo>
                  <a:lnTo>
                    <a:pt x="36767" y="58385"/>
                  </a:lnTo>
                  <a:lnTo>
                    <a:pt x="41257" y="46188"/>
                  </a:lnTo>
                  <a:lnTo>
                    <a:pt x="46578" y="34726"/>
                  </a:lnTo>
                  <a:lnTo>
                    <a:pt x="52906" y="24561"/>
                  </a:lnTo>
                  <a:lnTo>
                    <a:pt x="60240" y="15886"/>
                  </a:lnTo>
                  <a:lnTo>
                    <a:pt x="68437" y="8893"/>
                  </a:lnTo>
                  <a:lnTo>
                    <a:pt x="77309" y="3937"/>
                  </a:lnTo>
                  <a:lnTo>
                    <a:pt x="86678" y="1015"/>
                  </a:lnTo>
                  <a:lnTo>
                    <a:pt x="96240" y="0"/>
                  </a:lnTo>
                  <a:lnTo>
                    <a:pt x="105578" y="823"/>
                  </a:lnTo>
                  <a:lnTo>
                    <a:pt x="114486" y="3266"/>
                  </a:lnTo>
                  <a:lnTo>
                    <a:pt x="122941" y="7175"/>
                  </a:lnTo>
                  <a:lnTo>
                    <a:pt x="131007" y="12538"/>
                  </a:lnTo>
                  <a:lnTo>
                    <a:pt x="138758" y="19222"/>
                  </a:lnTo>
                  <a:lnTo>
                    <a:pt x="145948" y="27149"/>
                  </a:lnTo>
                  <a:lnTo>
                    <a:pt x="152025" y="36373"/>
                  </a:lnTo>
                  <a:lnTo>
                    <a:pt x="156775" y="46800"/>
                  </a:lnTo>
                  <a:lnTo>
                    <a:pt x="160134" y="58226"/>
                  </a:lnTo>
                  <a:lnTo>
                    <a:pt x="162022" y="70420"/>
                  </a:lnTo>
                  <a:lnTo>
                    <a:pt x="162546" y="83177"/>
                  </a:lnTo>
                  <a:lnTo>
                    <a:pt x="161780" y="96336"/>
                  </a:lnTo>
                  <a:lnTo>
                    <a:pt x="159678" y="109776"/>
                  </a:lnTo>
                  <a:lnTo>
                    <a:pt x="156337" y="123400"/>
                  </a:lnTo>
                  <a:lnTo>
                    <a:pt x="151808" y="136819"/>
                  </a:lnTo>
                  <a:lnTo>
                    <a:pt x="146020" y="149377"/>
                  </a:lnTo>
                  <a:lnTo>
                    <a:pt x="139051" y="160781"/>
                  </a:lnTo>
                  <a:lnTo>
                    <a:pt x="131102" y="170912"/>
                  </a:lnTo>
                  <a:lnTo>
                    <a:pt x="122396" y="179654"/>
                  </a:lnTo>
                  <a:lnTo>
                    <a:pt x="113133" y="187081"/>
                  </a:lnTo>
                  <a:lnTo>
                    <a:pt x="103473" y="193086"/>
                  </a:lnTo>
                  <a:lnTo>
                    <a:pt x="93537" y="197306"/>
                  </a:lnTo>
                  <a:lnTo>
                    <a:pt x="83404" y="199707"/>
                  </a:lnTo>
                  <a:lnTo>
                    <a:pt x="72973" y="200694"/>
                  </a:lnTo>
                  <a:lnTo>
                    <a:pt x="61977" y="200910"/>
                  </a:lnTo>
                  <a:lnTo>
                    <a:pt x="50336" y="200802"/>
                  </a:lnTo>
                  <a:lnTo>
                    <a:pt x="38709" y="200596"/>
                  </a:lnTo>
                  <a:lnTo>
                    <a:pt x="27272" y="200371"/>
                  </a:lnTo>
                  <a:lnTo>
                    <a:pt x="15016" y="200113"/>
                  </a:lnTo>
                  <a:lnTo>
                    <a:pt x="0" y="199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40227" y="2146828"/>
              <a:ext cx="349743" cy="222897"/>
            </a:xfrm>
            <a:custGeom>
              <a:avLst/>
              <a:gdLst/>
              <a:ahLst/>
              <a:cxnLst/>
              <a:rect l="0" t="0" r="0" b="0"/>
              <a:pathLst>
                <a:path w="349743" h="222897">
                  <a:moveTo>
                    <a:pt x="23358" y="116798"/>
                  </a:moveTo>
                  <a:lnTo>
                    <a:pt x="32226" y="113932"/>
                  </a:lnTo>
                  <a:lnTo>
                    <a:pt x="41213" y="111790"/>
                  </a:lnTo>
                  <a:lnTo>
                    <a:pt x="51204" y="110182"/>
                  </a:lnTo>
                  <a:lnTo>
                    <a:pt x="62012" y="108829"/>
                  </a:lnTo>
                  <a:lnTo>
                    <a:pt x="73175" y="107332"/>
                  </a:lnTo>
                  <a:lnTo>
                    <a:pt x="84380" y="105481"/>
                  </a:lnTo>
                  <a:lnTo>
                    <a:pt x="95492" y="103241"/>
                  </a:lnTo>
                  <a:lnTo>
                    <a:pt x="106477" y="100660"/>
                  </a:lnTo>
                  <a:lnTo>
                    <a:pt x="117334" y="97802"/>
                  </a:lnTo>
                  <a:lnTo>
                    <a:pt x="127758" y="94407"/>
                  </a:lnTo>
                  <a:lnTo>
                    <a:pt x="137158" y="89918"/>
                  </a:lnTo>
                  <a:lnTo>
                    <a:pt x="145288" y="84118"/>
                  </a:lnTo>
                  <a:lnTo>
                    <a:pt x="151900" y="77104"/>
                  </a:lnTo>
                  <a:lnTo>
                    <a:pt x="156593" y="69100"/>
                  </a:lnTo>
                  <a:lnTo>
                    <a:pt x="159330" y="60350"/>
                  </a:lnTo>
                  <a:lnTo>
                    <a:pt x="160049" y="51221"/>
                  </a:lnTo>
                  <a:lnTo>
                    <a:pt x="158496" y="42181"/>
                  </a:lnTo>
                  <a:lnTo>
                    <a:pt x="154745" y="33481"/>
                  </a:lnTo>
                  <a:lnTo>
                    <a:pt x="148973" y="25337"/>
                  </a:lnTo>
                  <a:lnTo>
                    <a:pt x="141288" y="18013"/>
                  </a:lnTo>
                  <a:lnTo>
                    <a:pt x="131941" y="11577"/>
                  </a:lnTo>
                  <a:lnTo>
                    <a:pt x="121430" y="6255"/>
                  </a:lnTo>
                  <a:lnTo>
                    <a:pt x="110391" y="2503"/>
                  </a:lnTo>
                  <a:lnTo>
                    <a:pt x="99235" y="428"/>
                  </a:lnTo>
                  <a:lnTo>
                    <a:pt x="88307" y="0"/>
                  </a:lnTo>
                  <a:lnTo>
                    <a:pt x="77968" y="1224"/>
                  </a:lnTo>
                  <a:lnTo>
                    <a:pt x="68349" y="3941"/>
                  </a:lnTo>
                  <a:lnTo>
                    <a:pt x="59398" y="8034"/>
                  </a:lnTo>
                  <a:lnTo>
                    <a:pt x="50992" y="13522"/>
                  </a:lnTo>
                  <a:lnTo>
                    <a:pt x="43003" y="20285"/>
                  </a:lnTo>
                  <a:lnTo>
                    <a:pt x="35483" y="28095"/>
                  </a:lnTo>
                  <a:lnTo>
                    <a:pt x="28651" y="36708"/>
                  </a:lnTo>
                  <a:lnTo>
                    <a:pt x="22572" y="45912"/>
                  </a:lnTo>
                  <a:lnTo>
                    <a:pt x="17166" y="55702"/>
                  </a:lnTo>
                  <a:lnTo>
                    <a:pt x="12301" y="66259"/>
                  </a:lnTo>
                  <a:lnTo>
                    <a:pt x="7852" y="77621"/>
                  </a:lnTo>
                  <a:lnTo>
                    <a:pt x="4032" y="89692"/>
                  </a:lnTo>
                  <a:lnTo>
                    <a:pt x="1371" y="102327"/>
                  </a:lnTo>
                  <a:lnTo>
                    <a:pt x="64" y="115379"/>
                  </a:lnTo>
                  <a:lnTo>
                    <a:pt x="0" y="128568"/>
                  </a:lnTo>
                  <a:lnTo>
                    <a:pt x="946" y="141496"/>
                  </a:lnTo>
                  <a:lnTo>
                    <a:pt x="2660" y="153962"/>
                  </a:lnTo>
                  <a:lnTo>
                    <a:pt x="5098" y="165790"/>
                  </a:lnTo>
                  <a:lnTo>
                    <a:pt x="8404" y="176741"/>
                  </a:lnTo>
                  <a:lnTo>
                    <a:pt x="12592" y="186770"/>
                  </a:lnTo>
                  <a:lnTo>
                    <a:pt x="17709" y="195827"/>
                  </a:lnTo>
                  <a:lnTo>
                    <a:pt x="23900" y="203773"/>
                  </a:lnTo>
                  <a:lnTo>
                    <a:pt x="31142" y="210630"/>
                  </a:lnTo>
                  <a:lnTo>
                    <a:pt x="39277" y="216236"/>
                  </a:lnTo>
                  <a:lnTo>
                    <a:pt x="48108" y="220179"/>
                  </a:lnTo>
                  <a:lnTo>
                    <a:pt x="57450" y="222382"/>
                  </a:lnTo>
                  <a:lnTo>
                    <a:pt x="66993" y="222896"/>
                  </a:lnTo>
                  <a:lnTo>
                    <a:pt x="76319" y="221729"/>
                  </a:lnTo>
                  <a:lnTo>
                    <a:pt x="85223" y="219056"/>
                  </a:lnTo>
                  <a:lnTo>
                    <a:pt x="93846" y="215161"/>
                  </a:lnTo>
                  <a:lnTo>
                    <a:pt x="102556" y="210338"/>
                  </a:lnTo>
                  <a:lnTo>
                    <a:pt x="111562" y="204840"/>
                  </a:lnTo>
                  <a:lnTo>
                    <a:pt x="120749" y="198862"/>
                  </a:lnTo>
                  <a:lnTo>
                    <a:pt x="129770" y="192552"/>
                  </a:lnTo>
                  <a:lnTo>
                    <a:pt x="138433" y="186011"/>
                  </a:lnTo>
                  <a:lnTo>
                    <a:pt x="146708" y="179315"/>
                  </a:lnTo>
                  <a:lnTo>
                    <a:pt x="154646" y="172513"/>
                  </a:lnTo>
                  <a:lnTo>
                    <a:pt x="162312" y="165634"/>
                  </a:lnTo>
                  <a:lnTo>
                    <a:pt x="169613" y="158540"/>
                  </a:lnTo>
                  <a:lnTo>
                    <a:pt x="176296" y="150937"/>
                  </a:lnTo>
                  <a:lnTo>
                    <a:pt x="182280" y="142713"/>
                  </a:lnTo>
                  <a:lnTo>
                    <a:pt x="187791" y="134070"/>
                  </a:lnTo>
                  <a:lnTo>
                    <a:pt x="193259" y="125423"/>
                  </a:lnTo>
                  <a:lnTo>
                    <a:pt x="198943" y="117058"/>
                  </a:lnTo>
                  <a:lnTo>
                    <a:pt x="204960" y="110620"/>
                  </a:lnTo>
                  <a:lnTo>
                    <a:pt x="210640" y="108510"/>
                  </a:lnTo>
                  <a:lnTo>
                    <a:pt x="214904" y="110993"/>
                  </a:lnTo>
                  <a:lnTo>
                    <a:pt x="217802" y="117471"/>
                  </a:lnTo>
                  <a:lnTo>
                    <a:pt x="219719" y="127110"/>
                  </a:lnTo>
                  <a:lnTo>
                    <a:pt x="221147" y="138785"/>
                  </a:lnTo>
                  <a:lnTo>
                    <a:pt x="222619" y="151223"/>
                  </a:lnTo>
                  <a:lnTo>
                    <a:pt x="224405" y="163659"/>
                  </a:lnTo>
                  <a:lnTo>
                    <a:pt x="226243" y="175787"/>
                  </a:lnTo>
                  <a:lnTo>
                    <a:pt x="227480" y="187548"/>
                  </a:lnTo>
                  <a:lnTo>
                    <a:pt x="227765" y="198932"/>
                  </a:lnTo>
                  <a:lnTo>
                    <a:pt x="226334" y="208312"/>
                  </a:lnTo>
                  <a:lnTo>
                    <a:pt x="223088" y="213025"/>
                  </a:lnTo>
                  <a:lnTo>
                    <a:pt x="219478" y="212916"/>
                  </a:lnTo>
                  <a:lnTo>
                    <a:pt x="215949" y="209213"/>
                  </a:lnTo>
                  <a:lnTo>
                    <a:pt x="212663" y="202948"/>
                  </a:lnTo>
                  <a:lnTo>
                    <a:pt x="209881" y="194658"/>
                  </a:lnTo>
                  <a:lnTo>
                    <a:pt x="207702" y="184763"/>
                  </a:lnTo>
                  <a:lnTo>
                    <a:pt x="206082" y="173647"/>
                  </a:lnTo>
                  <a:lnTo>
                    <a:pt x="204917" y="161637"/>
                  </a:lnTo>
                  <a:lnTo>
                    <a:pt x="204100" y="148992"/>
                  </a:lnTo>
                  <a:lnTo>
                    <a:pt x="203534" y="135902"/>
                  </a:lnTo>
                  <a:lnTo>
                    <a:pt x="203147" y="122506"/>
                  </a:lnTo>
                  <a:lnTo>
                    <a:pt x="202893" y="108905"/>
                  </a:lnTo>
                  <a:lnTo>
                    <a:pt x="203060" y="95330"/>
                  </a:lnTo>
                  <a:lnTo>
                    <a:pt x="204237" y="82136"/>
                  </a:lnTo>
                  <a:lnTo>
                    <a:pt x="206668" y="69491"/>
                  </a:lnTo>
                  <a:lnTo>
                    <a:pt x="210438" y="57711"/>
                  </a:lnTo>
                  <a:lnTo>
                    <a:pt x="215643" y="47325"/>
                  </a:lnTo>
                  <a:lnTo>
                    <a:pt x="222188" y="38497"/>
                  </a:lnTo>
                  <a:lnTo>
                    <a:pt x="230007" y="31401"/>
                  </a:lnTo>
                  <a:lnTo>
                    <a:pt x="239150" y="26374"/>
                  </a:lnTo>
                  <a:lnTo>
                    <a:pt x="249511" y="23405"/>
                  </a:lnTo>
                  <a:lnTo>
                    <a:pt x="260551" y="22358"/>
                  </a:lnTo>
                  <a:lnTo>
                    <a:pt x="271421" y="23160"/>
                  </a:lnTo>
                  <a:lnTo>
                    <a:pt x="281653" y="25589"/>
                  </a:lnTo>
                  <a:lnTo>
                    <a:pt x="291148" y="29487"/>
                  </a:lnTo>
                  <a:lnTo>
                    <a:pt x="299985" y="34845"/>
                  </a:lnTo>
                  <a:lnTo>
                    <a:pt x="308292" y="41524"/>
                  </a:lnTo>
                  <a:lnTo>
                    <a:pt x="315870" y="49448"/>
                  </a:lnTo>
                  <a:lnTo>
                    <a:pt x="322217" y="58670"/>
                  </a:lnTo>
                  <a:lnTo>
                    <a:pt x="327160" y="69092"/>
                  </a:lnTo>
                  <a:lnTo>
                    <a:pt x="330990" y="80344"/>
                  </a:lnTo>
                  <a:lnTo>
                    <a:pt x="334259" y="91889"/>
                  </a:lnTo>
                  <a:lnTo>
                    <a:pt x="337346" y="103397"/>
                  </a:lnTo>
                  <a:lnTo>
                    <a:pt x="340269" y="114903"/>
                  </a:lnTo>
                  <a:lnTo>
                    <a:pt x="342786" y="126695"/>
                  </a:lnTo>
                  <a:lnTo>
                    <a:pt x="344779" y="138906"/>
                  </a:lnTo>
                  <a:lnTo>
                    <a:pt x="346274" y="150933"/>
                  </a:lnTo>
                  <a:lnTo>
                    <a:pt x="347514" y="162691"/>
                  </a:lnTo>
                  <a:lnTo>
                    <a:pt x="348608" y="175215"/>
                  </a:lnTo>
                  <a:lnTo>
                    <a:pt x="349742" y="190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29422" y="1915655"/>
              <a:ext cx="350102" cy="463493"/>
            </a:xfrm>
            <a:custGeom>
              <a:avLst/>
              <a:gdLst/>
              <a:ahLst/>
              <a:cxnLst/>
              <a:rect l="0" t="0" r="0" b="0"/>
              <a:pathLst>
                <a:path w="350102" h="463493">
                  <a:moveTo>
                    <a:pt x="107945" y="316386"/>
                  </a:moveTo>
                  <a:lnTo>
                    <a:pt x="104945" y="304785"/>
                  </a:lnTo>
                  <a:lnTo>
                    <a:pt x="101522" y="294937"/>
                  </a:lnTo>
                  <a:lnTo>
                    <a:pt x="97322" y="285945"/>
                  </a:lnTo>
                  <a:lnTo>
                    <a:pt x="92249" y="278022"/>
                  </a:lnTo>
                  <a:lnTo>
                    <a:pt x="86119" y="271940"/>
                  </a:lnTo>
                  <a:lnTo>
                    <a:pt x="78940" y="267981"/>
                  </a:lnTo>
                  <a:lnTo>
                    <a:pt x="71025" y="266126"/>
                  </a:lnTo>
                  <a:lnTo>
                    <a:pt x="62879" y="266313"/>
                  </a:lnTo>
                  <a:lnTo>
                    <a:pt x="54816" y="268294"/>
                  </a:lnTo>
                  <a:lnTo>
                    <a:pt x="47118" y="271876"/>
                  </a:lnTo>
                  <a:lnTo>
                    <a:pt x="40101" y="277013"/>
                  </a:lnTo>
                  <a:lnTo>
                    <a:pt x="33866" y="283537"/>
                  </a:lnTo>
                  <a:lnTo>
                    <a:pt x="28341" y="291185"/>
                  </a:lnTo>
                  <a:lnTo>
                    <a:pt x="23388" y="299688"/>
                  </a:lnTo>
                  <a:lnTo>
                    <a:pt x="18867" y="308819"/>
                  </a:lnTo>
                  <a:lnTo>
                    <a:pt x="14658" y="318560"/>
                  </a:lnTo>
                  <a:lnTo>
                    <a:pt x="10671" y="329083"/>
                  </a:lnTo>
                  <a:lnTo>
                    <a:pt x="6846" y="340424"/>
                  </a:lnTo>
                  <a:lnTo>
                    <a:pt x="3463" y="352480"/>
                  </a:lnTo>
                  <a:lnTo>
                    <a:pt x="1102" y="365105"/>
                  </a:lnTo>
                  <a:lnTo>
                    <a:pt x="0" y="378151"/>
                  </a:lnTo>
                  <a:lnTo>
                    <a:pt x="75" y="391335"/>
                  </a:lnTo>
                  <a:lnTo>
                    <a:pt x="1114" y="404260"/>
                  </a:lnTo>
                  <a:lnTo>
                    <a:pt x="2896" y="416720"/>
                  </a:lnTo>
                  <a:lnTo>
                    <a:pt x="5549" y="428374"/>
                  </a:lnTo>
                  <a:lnTo>
                    <a:pt x="9531" y="438675"/>
                  </a:lnTo>
                  <a:lnTo>
                    <a:pt x="14988" y="447446"/>
                  </a:lnTo>
                  <a:lnTo>
                    <a:pt x="21770" y="454504"/>
                  </a:lnTo>
                  <a:lnTo>
                    <a:pt x="29618" y="459505"/>
                  </a:lnTo>
                  <a:lnTo>
                    <a:pt x="38263" y="462457"/>
                  </a:lnTo>
                  <a:lnTo>
                    <a:pt x="47322" y="463492"/>
                  </a:lnTo>
                  <a:lnTo>
                    <a:pt x="56316" y="462683"/>
                  </a:lnTo>
                  <a:lnTo>
                    <a:pt x="64989" y="460249"/>
                  </a:lnTo>
                  <a:lnTo>
                    <a:pt x="73285" y="456347"/>
                  </a:lnTo>
                  <a:lnTo>
                    <a:pt x="81243" y="450987"/>
                  </a:lnTo>
                  <a:lnTo>
                    <a:pt x="88927" y="444302"/>
                  </a:lnTo>
                  <a:lnTo>
                    <a:pt x="96241" y="436203"/>
                  </a:lnTo>
                  <a:lnTo>
                    <a:pt x="102934" y="426333"/>
                  </a:lnTo>
                  <a:lnTo>
                    <a:pt x="108920" y="414657"/>
                  </a:lnTo>
                  <a:lnTo>
                    <a:pt x="114263" y="401579"/>
                  </a:lnTo>
                  <a:lnTo>
                    <a:pt x="119087" y="387738"/>
                  </a:lnTo>
                  <a:lnTo>
                    <a:pt x="123518" y="373583"/>
                  </a:lnTo>
                  <a:lnTo>
                    <a:pt x="127664" y="359504"/>
                  </a:lnTo>
                  <a:lnTo>
                    <a:pt x="131609" y="345904"/>
                  </a:lnTo>
                  <a:lnTo>
                    <a:pt x="135410" y="332933"/>
                  </a:lnTo>
                  <a:lnTo>
                    <a:pt x="138946" y="320070"/>
                  </a:lnTo>
                  <a:lnTo>
                    <a:pt x="141942" y="306287"/>
                  </a:lnTo>
                  <a:lnTo>
                    <a:pt x="144293" y="291092"/>
                  </a:lnTo>
                  <a:lnTo>
                    <a:pt x="146210" y="274966"/>
                  </a:lnTo>
                  <a:lnTo>
                    <a:pt x="148112" y="259056"/>
                  </a:lnTo>
                  <a:lnTo>
                    <a:pt x="150241" y="244008"/>
                  </a:lnTo>
                  <a:lnTo>
                    <a:pt x="152503" y="229481"/>
                  </a:lnTo>
                  <a:lnTo>
                    <a:pt x="154569" y="214448"/>
                  </a:lnTo>
                  <a:lnTo>
                    <a:pt x="156250" y="198348"/>
                  </a:lnTo>
                  <a:lnTo>
                    <a:pt x="157362" y="181586"/>
                  </a:lnTo>
                  <a:lnTo>
                    <a:pt x="157651" y="165233"/>
                  </a:lnTo>
                  <a:lnTo>
                    <a:pt x="157062" y="149887"/>
                  </a:lnTo>
                  <a:lnTo>
                    <a:pt x="155700" y="135327"/>
                  </a:lnTo>
                  <a:lnTo>
                    <a:pt x="153722" y="120803"/>
                  </a:lnTo>
                  <a:lnTo>
                    <a:pt x="151287" y="105853"/>
                  </a:lnTo>
                  <a:lnTo>
                    <a:pt x="148689" y="90507"/>
                  </a:lnTo>
                  <a:lnTo>
                    <a:pt x="146332" y="75112"/>
                  </a:lnTo>
                  <a:lnTo>
                    <a:pt x="144413" y="59900"/>
                  </a:lnTo>
                  <a:lnTo>
                    <a:pt x="142788" y="45107"/>
                  </a:lnTo>
                  <a:lnTo>
                    <a:pt x="141082" y="31026"/>
                  </a:lnTo>
                  <a:lnTo>
                    <a:pt x="139067" y="17775"/>
                  </a:lnTo>
                  <a:lnTo>
                    <a:pt x="136259" y="6380"/>
                  </a:lnTo>
                  <a:lnTo>
                    <a:pt x="132129" y="0"/>
                  </a:lnTo>
                  <a:lnTo>
                    <a:pt x="127353" y="230"/>
                  </a:lnTo>
                  <a:lnTo>
                    <a:pt x="122910" y="5116"/>
                  </a:lnTo>
                  <a:lnTo>
                    <a:pt x="119058" y="13364"/>
                  </a:lnTo>
                  <a:lnTo>
                    <a:pt x="115947" y="24578"/>
                  </a:lnTo>
                  <a:lnTo>
                    <a:pt x="113579" y="38357"/>
                  </a:lnTo>
                  <a:lnTo>
                    <a:pt x="111850" y="54192"/>
                  </a:lnTo>
                  <a:lnTo>
                    <a:pt x="110623" y="71582"/>
                  </a:lnTo>
                  <a:lnTo>
                    <a:pt x="109767" y="90107"/>
                  </a:lnTo>
                  <a:lnTo>
                    <a:pt x="109178" y="109600"/>
                  </a:lnTo>
                  <a:lnTo>
                    <a:pt x="108775" y="130125"/>
                  </a:lnTo>
                  <a:lnTo>
                    <a:pt x="108508" y="151619"/>
                  </a:lnTo>
                  <a:lnTo>
                    <a:pt x="108497" y="173273"/>
                  </a:lnTo>
                  <a:lnTo>
                    <a:pt x="109021" y="193672"/>
                  </a:lnTo>
                  <a:lnTo>
                    <a:pt x="110192" y="212144"/>
                  </a:lnTo>
                  <a:lnTo>
                    <a:pt x="111962" y="229173"/>
                  </a:lnTo>
                  <a:lnTo>
                    <a:pt x="114221" y="245986"/>
                  </a:lnTo>
                  <a:lnTo>
                    <a:pt x="116852" y="263331"/>
                  </a:lnTo>
                  <a:lnTo>
                    <a:pt x="119754" y="281121"/>
                  </a:lnTo>
                  <a:lnTo>
                    <a:pt x="122847" y="298704"/>
                  </a:lnTo>
                  <a:lnTo>
                    <a:pt x="126074" y="315690"/>
                  </a:lnTo>
                  <a:lnTo>
                    <a:pt x="129392" y="331996"/>
                  </a:lnTo>
                  <a:lnTo>
                    <a:pt x="132773" y="347700"/>
                  </a:lnTo>
                  <a:lnTo>
                    <a:pt x="136201" y="362892"/>
                  </a:lnTo>
                  <a:lnTo>
                    <a:pt x="139849" y="376537"/>
                  </a:lnTo>
                  <a:lnTo>
                    <a:pt x="144812" y="386162"/>
                  </a:lnTo>
                  <a:lnTo>
                    <a:pt x="151454" y="390666"/>
                  </a:lnTo>
                  <a:lnTo>
                    <a:pt x="158383" y="391066"/>
                  </a:lnTo>
                  <a:lnTo>
                    <a:pt x="165225" y="388732"/>
                  </a:lnTo>
                  <a:lnTo>
                    <a:pt x="172183" y="384677"/>
                  </a:lnTo>
                  <a:lnTo>
                    <a:pt x="179627" y="379548"/>
                  </a:lnTo>
                  <a:lnTo>
                    <a:pt x="187719" y="373754"/>
                  </a:lnTo>
                  <a:lnTo>
                    <a:pt x="196594" y="367870"/>
                  </a:lnTo>
                  <a:lnTo>
                    <a:pt x="206454" y="362663"/>
                  </a:lnTo>
                  <a:lnTo>
                    <a:pt x="217304" y="358479"/>
                  </a:lnTo>
                  <a:lnTo>
                    <a:pt x="228842" y="354988"/>
                  </a:lnTo>
                  <a:lnTo>
                    <a:pt x="240578" y="351413"/>
                  </a:lnTo>
                  <a:lnTo>
                    <a:pt x="252210" y="347301"/>
                  </a:lnTo>
                  <a:lnTo>
                    <a:pt x="263629" y="342705"/>
                  </a:lnTo>
                  <a:lnTo>
                    <a:pt x="274829" y="337993"/>
                  </a:lnTo>
                  <a:lnTo>
                    <a:pt x="285830" y="333399"/>
                  </a:lnTo>
                  <a:lnTo>
                    <a:pt x="296184" y="328516"/>
                  </a:lnTo>
                  <a:lnTo>
                    <a:pt x="305006" y="322420"/>
                  </a:lnTo>
                  <a:lnTo>
                    <a:pt x="311929" y="314693"/>
                  </a:lnTo>
                  <a:lnTo>
                    <a:pt x="316747" y="305553"/>
                  </a:lnTo>
                  <a:lnTo>
                    <a:pt x="319164" y="295576"/>
                  </a:lnTo>
                  <a:lnTo>
                    <a:pt x="319269" y="285202"/>
                  </a:lnTo>
                  <a:lnTo>
                    <a:pt x="317426" y="274830"/>
                  </a:lnTo>
                  <a:lnTo>
                    <a:pt x="314070" y="264881"/>
                  </a:lnTo>
                  <a:lnTo>
                    <a:pt x="309591" y="255539"/>
                  </a:lnTo>
                  <a:lnTo>
                    <a:pt x="303977" y="247118"/>
                  </a:lnTo>
                  <a:lnTo>
                    <a:pt x="296855" y="240132"/>
                  </a:lnTo>
                  <a:lnTo>
                    <a:pt x="288138" y="234738"/>
                  </a:lnTo>
                  <a:lnTo>
                    <a:pt x="278013" y="231098"/>
                  </a:lnTo>
                  <a:lnTo>
                    <a:pt x="266767" y="229545"/>
                  </a:lnTo>
                  <a:lnTo>
                    <a:pt x="254691" y="230057"/>
                  </a:lnTo>
                  <a:lnTo>
                    <a:pt x="242345" y="232330"/>
                  </a:lnTo>
                  <a:lnTo>
                    <a:pt x="230524" y="235982"/>
                  </a:lnTo>
                  <a:lnTo>
                    <a:pt x="219622" y="240664"/>
                  </a:lnTo>
                  <a:lnTo>
                    <a:pt x="209830" y="246415"/>
                  </a:lnTo>
                  <a:lnTo>
                    <a:pt x="201317" y="253630"/>
                  </a:lnTo>
                  <a:lnTo>
                    <a:pt x="194039" y="262410"/>
                  </a:lnTo>
                  <a:lnTo>
                    <a:pt x="187963" y="272576"/>
                  </a:lnTo>
                  <a:lnTo>
                    <a:pt x="183164" y="283850"/>
                  </a:lnTo>
                  <a:lnTo>
                    <a:pt x="179561" y="295958"/>
                  </a:lnTo>
                  <a:lnTo>
                    <a:pt x="176951" y="308835"/>
                  </a:lnTo>
                  <a:lnTo>
                    <a:pt x="175108" y="322609"/>
                  </a:lnTo>
                  <a:lnTo>
                    <a:pt x="173837" y="337277"/>
                  </a:lnTo>
                  <a:lnTo>
                    <a:pt x="173303" y="352550"/>
                  </a:lnTo>
                  <a:lnTo>
                    <a:pt x="174002" y="367955"/>
                  </a:lnTo>
                  <a:lnTo>
                    <a:pt x="176107" y="383198"/>
                  </a:lnTo>
                  <a:lnTo>
                    <a:pt x="179658" y="397856"/>
                  </a:lnTo>
                  <a:lnTo>
                    <a:pt x="184716" y="411321"/>
                  </a:lnTo>
                  <a:lnTo>
                    <a:pt x="191163" y="423360"/>
                  </a:lnTo>
                  <a:lnTo>
                    <a:pt x="198915" y="433596"/>
                  </a:lnTo>
                  <a:lnTo>
                    <a:pt x="208014" y="441350"/>
                  </a:lnTo>
                  <a:lnTo>
                    <a:pt x="218354" y="446491"/>
                  </a:lnTo>
                  <a:lnTo>
                    <a:pt x="229720" y="449334"/>
                  </a:lnTo>
                  <a:lnTo>
                    <a:pt x="241873" y="450354"/>
                  </a:lnTo>
                  <a:lnTo>
                    <a:pt x="254598" y="450010"/>
                  </a:lnTo>
                  <a:lnTo>
                    <a:pt x="267565" y="448682"/>
                  </a:lnTo>
                  <a:lnTo>
                    <a:pt x="280344" y="446663"/>
                  </a:lnTo>
                  <a:lnTo>
                    <a:pt x="292706" y="444169"/>
                  </a:lnTo>
                  <a:lnTo>
                    <a:pt x="304363" y="441504"/>
                  </a:lnTo>
                  <a:lnTo>
                    <a:pt x="316119" y="438814"/>
                  </a:lnTo>
                  <a:lnTo>
                    <a:pt x="330123" y="435866"/>
                  </a:lnTo>
                  <a:lnTo>
                    <a:pt x="350101" y="432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17024" y="2235792"/>
              <a:ext cx="152013" cy="164706"/>
            </a:xfrm>
            <a:custGeom>
              <a:avLst/>
              <a:gdLst/>
              <a:ahLst/>
              <a:cxnLst/>
              <a:rect l="0" t="0" r="0" b="0"/>
              <a:pathLst>
                <a:path w="152013" h="164706">
                  <a:moveTo>
                    <a:pt x="4613" y="17306"/>
                  </a:moveTo>
                  <a:lnTo>
                    <a:pt x="1813" y="28974"/>
                  </a:lnTo>
                  <a:lnTo>
                    <a:pt x="311" y="39463"/>
                  </a:lnTo>
                  <a:lnTo>
                    <a:pt x="0" y="49769"/>
                  </a:lnTo>
                  <a:lnTo>
                    <a:pt x="507" y="60244"/>
                  </a:lnTo>
                  <a:lnTo>
                    <a:pt x="1326" y="71235"/>
                  </a:lnTo>
                  <a:lnTo>
                    <a:pt x="2147" y="82874"/>
                  </a:lnTo>
                  <a:lnTo>
                    <a:pt x="3003" y="94955"/>
                  </a:lnTo>
                  <a:lnTo>
                    <a:pt x="4178" y="107061"/>
                  </a:lnTo>
                  <a:lnTo>
                    <a:pt x="5794" y="118863"/>
                  </a:lnTo>
                  <a:lnTo>
                    <a:pt x="7039" y="127466"/>
                  </a:lnTo>
                  <a:lnTo>
                    <a:pt x="7120" y="129149"/>
                  </a:lnTo>
                  <a:lnTo>
                    <a:pt x="6705" y="124710"/>
                  </a:lnTo>
                  <a:lnTo>
                    <a:pt x="6379" y="116241"/>
                  </a:lnTo>
                  <a:lnTo>
                    <a:pt x="6593" y="105782"/>
                  </a:lnTo>
                  <a:lnTo>
                    <a:pt x="7508" y="94575"/>
                  </a:lnTo>
                  <a:lnTo>
                    <a:pt x="9084" y="83053"/>
                  </a:lnTo>
                  <a:lnTo>
                    <a:pt x="11203" y="71142"/>
                  </a:lnTo>
                  <a:lnTo>
                    <a:pt x="13739" y="58787"/>
                  </a:lnTo>
                  <a:lnTo>
                    <a:pt x="16745" y="46344"/>
                  </a:lnTo>
                  <a:lnTo>
                    <a:pt x="20439" y="34504"/>
                  </a:lnTo>
                  <a:lnTo>
                    <a:pt x="24892" y="23620"/>
                  </a:lnTo>
                  <a:lnTo>
                    <a:pt x="30186" y="14191"/>
                  </a:lnTo>
                  <a:lnTo>
                    <a:pt x="36497" y="6993"/>
                  </a:lnTo>
                  <a:lnTo>
                    <a:pt x="43815" y="2240"/>
                  </a:lnTo>
                  <a:lnTo>
                    <a:pt x="51831" y="0"/>
                  </a:lnTo>
                  <a:lnTo>
                    <a:pt x="60050" y="450"/>
                  </a:lnTo>
                  <a:lnTo>
                    <a:pt x="68167" y="3418"/>
                  </a:lnTo>
                  <a:lnTo>
                    <a:pt x="76074" y="8474"/>
                  </a:lnTo>
                  <a:lnTo>
                    <a:pt x="83762" y="15139"/>
                  </a:lnTo>
                  <a:lnTo>
                    <a:pt x="91262" y="22984"/>
                  </a:lnTo>
                  <a:lnTo>
                    <a:pt x="98451" y="31671"/>
                  </a:lnTo>
                  <a:lnTo>
                    <a:pt x="105060" y="40946"/>
                  </a:lnTo>
                  <a:lnTo>
                    <a:pt x="110988" y="50626"/>
                  </a:lnTo>
                  <a:lnTo>
                    <a:pt x="116293" y="60583"/>
                  </a:lnTo>
                  <a:lnTo>
                    <a:pt x="121091" y="70726"/>
                  </a:lnTo>
                  <a:lnTo>
                    <a:pt x="125504" y="80997"/>
                  </a:lnTo>
                  <a:lnTo>
                    <a:pt x="129639" y="91353"/>
                  </a:lnTo>
                  <a:lnTo>
                    <a:pt x="133577" y="101766"/>
                  </a:lnTo>
                  <a:lnTo>
                    <a:pt x="137372" y="112208"/>
                  </a:lnTo>
                  <a:lnTo>
                    <a:pt x="140918" y="122405"/>
                  </a:lnTo>
                  <a:lnTo>
                    <a:pt x="144296" y="132941"/>
                  </a:lnTo>
                  <a:lnTo>
                    <a:pt x="147807" y="145860"/>
                  </a:lnTo>
                  <a:lnTo>
                    <a:pt x="152012" y="164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17066" y="1968829"/>
              <a:ext cx="36199" cy="421141"/>
            </a:xfrm>
            <a:custGeom>
              <a:avLst/>
              <a:gdLst/>
              <a:ahLst/>
              <a:cxnLst/>
              <a:rect l="0" t="0" r="0" b="0"/>
              <a:pathLst>
                <a:path w="36199" h="421141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1"/>
                  </a:lnTo>
                  <a:lnTo>
                    <a:pt x="506" y="50309"/>
                  </a:lnTo>
                  <a:lnTo>
                    <a:pt x="1326" y="64637"/>
                  </a:lnTo>
                  <a:lnTo>
                    <a:pt x="2146" y="79120"/>
                  </a:lnTo>
                  <a:lnTo>
                    <a:pt x="3003" y="94089"/>
                  </a:lnTo>
                  <a:lnTo>
                    <a:pt x="4177" y="110410"/>
                  </a:lnTo>
                  <a:lnTo>
                    <a:pt x="5812" y="128450"/>
                  </a:lnTo>
                  <a:lnTo>
                    <a:pt x="7740" y="147633"/>
                  </a:lnTo>
                  <a:lnTo>
                    <a:pt x="9579" y="166748"/>
                  </a:lnTo>
                  <a:lnTo>
                    <a:pt x="11119" y="185095"/>
                  </a:lnTo>
                  <a:lnTo>
                    <a:pt x="12474" y="202820"/>
                  </a:lnTo>
                  <a:lnTo>
                    <a:pt x="13992" y="220621"/>
                  </a:lnTo>
                  <a:lnTo>
                    <a:pt x="15860" y="238929"/>
                  </a:lnTo>
                  <a:lnTo>
                    <a:pt x="17945" y="257852"/>
                  </a:lnTo>
                  <a:lnTo>
                    <a:pt x="19892" y="277336"/>
                  </a:lnTo>
                  <a:lnTo>
                    <a:pt x="21503" y="297259"/>
                  </a:lnTo>
                  <a:lnTo>
                    <a:pt x="22906" y="317183"/>
                  </a:lnTo>
                  <a:lnTo>
                    <a:pt x="24456" y="336400"/>
                  </a:lnTo>
                  <a:lnTo>
                    <a:pt x="26345" y="354561"/>
                  </a:lnTo>
                  <a:lnTo>
                    <a:pt x="28454" y="371079"/>
                  </a:lnTo>
                  <a:lnTo>
                    <a:pt x="30638" y="386577"/>
                  </a:lnTo>
                  <a:lnTo>
                    <a:pt x="33091" y="402412"/>
                  </a:lnTo>
                  <a:lnTo>
                    <a:pt x="3619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90052" y="2105699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56762" y="67"/>
                  </a:lnTo>
                  <a:lnTo>
                    <a:pt x="345633" y="707"/>
                  </a:lnTo>
                  <a:lnTo>
                    <a:pt x="334026" y="1999"/>
                  </a:lnTo>
                  <a:lnTo>
                    <a:pt x="321519" y="3686"/>
                  </a:lnTo>
                  <a:lnTo>
                    <a:pt x="307562" y="5354"/>
                  </a:lnTo>
                  <a:lnTo>
                    <a:pt x="292014" y="6772"/>
                  </a:lnTo>
                  <a:lnTo>
                    <a:pt x="275529" y="8043"/>
                  </a:lnTo>
                  <a:lnTo>
                    <a:pt x="259316" y="9502"/>
                  </a:lnTo>
                  <a:lnTo>
                    <a:pt x="244044" y="11330"/>
                  </a:lnTo>
                  <a:lnTo>
                    <a:pt x="229691" y="13388"/>
                  </a:lnTo>
                  <a:lnTo>
                    <a:pt x="215834" y="15317"/>
                  </a:lnTo>
                  <a:lnTo>
                    <a:pt x="202128" y="16915"/>
                  </a:lnTo>
                  <a:lnTo>
                    <a:pt x="187921" y="18311"/>
                  </a:lnTo>
                  <a:lnTo>
                    <a:pt x="172232" y="19854"/>
                  </a:lnTo>
                  <a:lnTo>
                    <a:pt x="154669" y="21745"/>
                  </a:lnTo>
                  <a:lnTo>
                    <a:pt x="135666" y="24015"/>
                  </a:lnTo>
                  <a:lnTo>
                    <a:pt x="116152" y="26618"/>
                  </a:lnTo>
                  <a:lnTo>
                    <a:pt x="96749" y="29478"/>
                  </a:lnTo>
                  <a:lnTo>
                    <a:pt x="78059" y="32376"/>
                  </a:lnTo>
                  <a:lnTo>
                    <a:pt x="58790" y="35242"/>
                  </a:lnTo>
                  <a:lnTo>
                    <a:pt x="35024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28947" y="1969903"/>
              <a:ext cx="219199" cy="453969"/>
            </a:xfrm>
            <a:custGeom>
              <a:avLst/>
              <a:gdLst/>
              <a:ahLst/>
              <a:cxnLst/>
              <a:rect l="0" t="0" r="0" b="0"/>
              <a:pathLst>
                <a:path w="219199" h="453969">
                  <a:moveTo>
                    <a:pt x="208669" y="72625"/>
                  </a:moveTo>
                  <a:lnTo>
                    <a:pt x="205669" y="63891"/>
                  </a:lnTo>
                  <a:lnTo>
                    <a:pt x="202246" y="56184"/>
                  </a:lnTo>
                  <a:lnTo>
                    <a:pt x="198050" y="48782"/>
                  </a:lnTo>
                  <a:lnTo>
                    <a:pt x="193150" y="41521"/>
                  </a:lnTo>
                  <a:lnTo>
                    <a:pt x="187668" y="34343"/>
                  </a:lnTo>
                  <a:lnTo>
                    <a:pt x="181733" y="27221"/>
                  </a:lnTo>
                  <a:lnTo>
                    <a:pt x="175299" y="20304"/>
                  </a:lnTo>
                  <a:lnTo>
                    <a:pt x="168152" y="13885"/>
                  </a:lnTo>
                  <a:lnTo>
                    <a:pt x="160230" y="8102"/>
                  </a:lnTo>
                  <a:lnTo>
                    <a:pt x="151453" y="3405"/>
                  </a:lnTo>
                  <a:lnTo>
                    <a:pt x="141652" y="613"/>
                  </a:lnTo>
                  <a:lnTo>
                    <a:pt x="130842" y="0"/>
                  </a:lnTo>
                  <a:lnTo>
                    <a:pt x="119497" y="1370"/>
                  </a:lnTo>
                  <a:lnTo>
                    <a:pt x="108423" y="4341"/>
                  </a:lnTo>
                  <a:lnTo>
                    <a:pt x="98048" y="8521"/>
                  </a:lnTo>
                  <a:lnTo>
                    <a:pt x="88288" y="13579"/>
                  </a:lnTo>
                  <a:lnTo>
                    <a:pt x="78740" y="19256"/>
                  </a:lnTo>
                  <a:lnTo>
                    <a:pt x="69134" y="25373"/>
                  </a:lnTo>
                  <a:lnTo>
                    <a:pt x="59530" y="32122"/>
                  </a:lnTo>
                  <a:lnTo>
                    <a:pt x="50220" y="40022"/>
                  </a:lnTo>
                  <a:lnTo>
                    <a:pt x="41365" y="49274"/>
                  </a:lnTo>
                  <a:lnTo>
                    <a:pt x="33129" y="59930"/>
                  </a:lnTo>
                  <a:lnTo>
                    <a:pt x="25749" y="72066"/>
                  </a:lnTo>
                  <a:lnTo>
                    <a:pt x="19275" y="85567"/>
                  </a:lnTo>
                  <a:lnTo>
                    <a:pt x="13759" y="100192"/>
                  </a:lnTo>
                  <a:lnTo>
                    <a:pt x="9344" y="115679"/>
                  </a:lnTo>
                  <a:lnTo>
                    <a:pt x="6003" y="131802"/>
                  </a:lnTo>
                  <a:lnTo>
                    <a:pt x="3571" y="148542"/>
                  </a:lnTo>
                  <a:lnTo>
                    <a:pt x="1847" y="166071"/>
                  </a:lnTo>
                  <a:lnTo>
                    <a:pt x="652" y="184416"/>
                  </a:lnTo>
                  <a:lnTo>
                    <a:pt x="0" y="203312"/>
                  </a:lnTo>
                  <a:lnTo>
                    <a:pt x="86" y="222303"/>
                  </a:lnTo>
                  <a:lnTo>
                    <a:pt x="959" y="241116"/>
                  </a:lnTo>
                  <a:lnTo>
                    <a:pt x="2527" y="259665"/>
                  </a:lnTo>
                  <a:lnTo>
                    <a:pt x="4650" y="277959"/>
                  </a:lnTo>
                  <a:lnTo>
                    <a:pt x="7191" y="296039"/>
                  </a:lnTo>
                  <a:lnTo>
                    <a:pt x="10031" y="313791"/>
                  </a:lnTo>
                  <a:lnTo>
                    <a:pt x="13084" y="330952"/>
                  </a:lnTo>
                  <a:lnTo>
                    <a:pt x="16287" y="347420"/>
                  </a:lnTo>
                  <a:lnTo>
                    <a:pt x="19760" y="363091"/>
                  </a:lnTo>
                  <a:lnTo>
                    <a:pt x="23777" y="377776"/>
                  </a:lnTo>
                  <a:lnTo>
                    <a:pt x="28450" y="391465"/>
                  </a:lnTo>
                  <a:lnTo>
                    <a:pt x="33894" y="404133"/>
                  </a:lnTo>
                  <a:lnTo>
                    <a:pt x="40306" y="415656"/>
                  </a:lnTo>
                  <a:lnTo>
                    <a:pt x="47702" y="426068"/>
                  </a:lnTo>
                  <a:lnTo>
                    <a:pt x="56108" y="435214"/>
                  </a:lnTo>
                  <a:lnTo>
                    <a:pt x="65655" y="442687"/>
                  </a:lnTo>
                  <a:lnTo>
                    <a:pt x="76295" y="448409"/>
                  </a:lnTo>
                  <a:lnTo>
                    <a:pt x="87693" y="452268"/>
                  </a:lnTo>
                  <a:lnTo>
                    <a:pt x="99335" y="453968"/>
                  </a:lnTo>
                  <a:lnTo>
                    <a:pt x="110904" y="453555"/>
                  </a:lnTo>
                  <a:lnTo>
                    <a:pt x="122281" y="451347"/>
                  </a:lnTo>
                  <a:lnTo>
                    <a:pt x="133453" y="447739"/>
                  </a:lnTo>
                  <a:lnTo>
                    <a:pt x="144445" y="443096"/>
                  </a:lnTo>
                  <a:lnTo>
                    <a:pt x="155132" y="437710"/>
                  </a:lnTo>
                  <a:lnTo>
                    <a:pt x="165242" y="431805"/>
                  </a:lnTo>
                  <a:lnTo>
                    <a:pt x="174670" y="425545"/>
                  </a:lnTo>
                  <a:lnTo>
                    <a:pt x="183365" y="419155"/>
                  </a:lnTo>
                  <a:lnTo>
                    <a:pt x="192199" y="412202"/>
                  </a:lnTo>
                  <a:lnTo>
                    <a:pt x="203067" y="402960"/>
                  </a:lnTo>
                  <a:lnTo>
                    <a:pt x="219198" y="388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17232" y="1979357"/>
              <a:ext cx="25670" cy="400084"/>
            </a:xfrm>
            <a:custGeom>
              <a:avLst/>
              <a:gdLst/>
              <a:ahLst/>
              <a:cxnLst/>
              <a:rect l="0" t="0" r="0" b="0"/>
              <a:pathLst>
                <a:path w="25670" h="400084">
                  <a:moveTo>
                    <a:pt x="4612" y="0"/>
                  </a:moveTo>
                  <a:lnTo>
                    <a:pt x="1813" y="14736"/>
                  </a:lnTo>
                  <a:lnTo>
                    <a:pt x="310" y="29287"/>
                  </a:lnTo>
                  <a:lnTo>
                    <a:pt x="0" y="45087"/>
                  </a:lnTo>
                  <a:lnTo>
                    <a:pt x="506" y="62320"/>
                  </a:lnTo>
                  <a:lnTo>
                    <a:pt x="1326" y="81110"/>
                  </a:lnTo>
                  <a:lnTo>
                    <a:pt x="2146" y="101341"/>
                  </a:lnTo>
                  <a:lnTo>
                    <a:pt x="3002" y="122434"/>
                  </a:lnTo>
                  <a:lnTo>
                    <a:pt x="4177" y="143497"/>
                  </a:lnTo>
                  <a:lnTo>
                    <a:pt x="5812" y="164031"/>
                  </a:lnTo>
                  <a:lnTo>
                    <a:pt x="7739" y="184069"/>
                  </a:lnTo>
                  <a:lnTo>
                    <a:pt x="9579" y="203976"/>
                  </a:lnTo>
                  <a:lnTo>
                    <a:pt x="11114" y="223991"/>
                  </a:lnTo>
                  <a:lnTo>
                    <a:pt x="12297" y="243874"/>
                  </a:lnTo>
                  <a:lnTo>
                    <a:pt x="13166" y="263012"/>
                  </a:lnTo>
                  <a:lnTo>
                    <a:pt x="13789" y="281109"/>
                  </a:lnTo>
                  <a:lnTo>
                    <a:pt x="14395" y="298025"/>
                  </a:lnTo>
                  <a:lnTo>
                    <a:pt x="15341" y="313621"/>
                  </a:lnTo>
                  <a:lnTo>
                    <a:pt x="16794" y="327957"/>
                  </a:lnTo>
                  <a:lnTo>
                    <a:pt x="18594" y="341176"/>
                  </a:lnTo>
                  <a:lnTo>
                    <a:pt x="20529" y="354911"/>
                  </a:lnTo>
                  <a:lnTo>
                    <a:pt x="22772" y="372608"/>
                  </a:lnTo>
                  <a:lnTo>
                    <a:pt x="2566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42059" y="2194974"/>
              <a:ext cx="195641" cy="216053"/>
            </a:xfrm>
            <a:custGeom>
              <a:avLst/>
              <a:gdLst/>
              <a:ahLst/>
              <a:cxnLst/>
              <a:rect l="0" t="0" r="0" b="0"/>
              <a:pathLst>
                <a:path w="195641" h="216053">
                  <a:moveTo>
                    <a:pt x="79827" y="131824"/>
                  </a:moveTo>
                  <a:lnTo>
                    <a:pt x="85627" y="122955"/>
                  </a:lnTo>
                  <a:lnTo>
                    <a:pt x="90552" y="113968"/>
                  </a:lnTo>
                  <a:lnTo>
                    <a:pt x="95045" y="103978"/>
                  </a:lnTo>
                  <a:lnTo>
                    <a:pt x="98920" y="93170"/>
                  </a:lnTo>
                  <a:lnTo>
                    <a:pt x="101637" y="82007"/>
                  </a:lnTo>
                  <a:lnTo>
                    <a:pt x="102987" y="70801"/>
                  </a:lnTo>
                  <a:lnTo>
                    <a:pt x="102916" y="59689"/>
                  </a:lnTo>
                  <a:lnTo>
                    <a:pt x="101350" y="48705"/>
                  </a:lnTo>
                  <a:lnTo>
                    <a:pt x="98402" y="37848"/>
                  </a:lnTo>
                  <a:lnTo>
                    <a:pt x="94153" y="27424"/>
                  </a:lnTo>
                  <a:lnTo>
                    <a:pt x="88560" y="18023"/>
                  </a:lnTo>
                  <a:lnTo>
                    <a:pt x="81731" y="9903"/>
                  </a:lnTo>
                  <a:lnTo>
                    <a:pt x="74046" y="3637"/>
                  </a:lnTo>
                  <a:lnTo>
                    <a:pt x="66050" y="240"/>
                  </a:lnTo>
                  <a:lnTo>
                    <a:pt x="58083" y="0"/>
                  </a:lnTo>
                  <a:lnTo>
                    <a:pt x="50277" y="2586"/>
                  </a:lnTo>
                  <a:lnTo>
                    <a:pt x="42656" y="7436"/>
                  </a:lnTo>
                  <a:lnTo>
                    <a:pt x="35201" y="13994"/>
                  </a:lnTo>
                  <a:lnTo>
                    <a:pt x="28042" y="21950"/>
                  </a:lnTo>
                  <a:lnTo>
                    <a:pt x="21454" y="31251"/>
                  </a:lnTo>
                  <a:lnTo>
                    <a:pt x="15542" y="41764"/>
                  </a:lnTo>
                  <a:lnTo>
                    <a:pt x="10420" y="53431"/>
                  </a:lnTo>
                  <a:lnTo>
                    <a:pt x="6276" y="66325"/>
                  </a:lnTo>
                  <a:lnTo>
                    <a:pt x="3124" y="80369"/>
                  </a:lnTo>
                  <a:lnTo>
                    <a:pt x="991" y="95208"/>
                  </a:lnTo>
                  <a:lnTo>
                    <a:pt x="0" y="110315"/>
                  </a:lnTo>
                  <a:lnTo>
                    <a:pt x="115" y="125355"/>
                  </a:lnTo>
                  <a:lnTo>
                    <a:pt x="1327" y="139876"/>
                  </a:lnTo>
                  <a:lnTo>
                    <a:pt x="3735" y="153248"/>
                  </a:lnTo>
                  <a:lnTo>
                    <a:pt x="7285" y="165220"/>
                  </a:lnTo>
                  <a:lnTo>
                    <a:pt x="11956" y="175241"/>
                  </a:lnTo>
                  <a:lnTo>
                    <a:pt x="17840" y="182319"/>
                  </a:lnTo>
                  <a:lnTo>
                    <a:pt x="24863" y="186183"/>
                  </a:lnTo>
                  <a:lnTo>
                    <a:pt x="32510" y="187015"/>
                  </a:lnTo>
                  <a:lnTo>
                    <a:pt x="39949" y="185082"/>
                  </a:lnTo>
                  <a:lnTo>
                    <a:pt x="46725" y="180823"/>
                  </a:lnTo>
                  <a:lnTo>
                    <a:pt x="52746" y="174748"/>
                  </a:lnTo>
                  <a:lnTo>
                    <a:pt x="58099" y="167325"/>
                  </a:lnTo>
                  <a:lnTo>
                    <a:pt x="62920" y="158935"/>
                  </a:lnTo>
                  <a:lnTo>
                    <a:pt x="67346" y="149866"/>
                  </a:lnTo>
                  <a:lnTo>
                    <a:pt x="71486" y="140326"/>
                  </a:lnTo>
                  <a:lnTo>
                    <a:pt x="75426" y="130465"/>
                  </a:lnTo>
                  <a:lnTo>
                    <a:pt x="79228" y="120386"/>
                  </a:lnTo>
                  <a:lnTo>
                    <a:pt x="82934" y="110158"/>
                  </a:lnTo>
                  <a:lnTo>
                    <a:pt x="86590" y="99876"/>
                  </a:lnTo>
                  <a:lnTo>
                    <a:pt x="90687" y="91151"/>
                  </a:lnTo>
                  <a:lnTo>
                    <a:pt x="95351" y="86755"/>
                  </a:lnTo>
                  <a:lnTo>
                    <a:pt x="99767" y="87483"/>
                  </a:lnTo>
                  <a:lnTo>
                    <a:pt x="103809" y="92753"/>
                  </a:lnTo>
                  <a:lnTo>
                    <a:pt x="107607" y="101593"/>
                  </a:lnTo>
                  <a:lnTo>
                    <a:pt x="111436" y="112911"/>
                  </a:lnTo>
                  <a:lnTo>
                    <a:pt x="115669" y="125647"/>
                  </a:lnTo>
                  <a:lnTo>
                    <a:pt x="120474" y="139091"/>
                  </a:lnTo>
                  <a:lnTo>
                    <a:pt x="126001" y="152374"/>
                  </a:lnTo>
                  <a:lnTo>
                    <a:pt x="132466" y="164384"/>
                  </a:lnTo>
                  <a:lnTo>
                    <a:pt x="139885" y="174645"/>
                  </a:lnTo>
                  <a:lnTo>
                    <a:pt x="148058" y="183265"/>
                  </a:lnTo>
                  <a:lnTo>
                    <a:pt x="157669" y="191600"/>
                  </a:lnTo>
                  <a:lnTo>
                    <a:pt x="171798" y="201495"/>
                  </a:lnTo>
                  <a:lnTo>
                    <a:pt x="195640" y="216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71998" y="2210984"/>
              <a:ext cx="134158" cy="185707"/>
            </a:xfrm>
            <a:custGeom>
              <a:avLst/>
              <a:gdLst/>
              <a:ahLst/>
              <a:cxnLst/>
              <a:rect l="0" t="0" r="0" b="0"/>
              <a:pathLst>
                <a:path w="134158" h="185707">
                  <a:moveTo>
                    <a:pt x="7815" y="10529"/>
                  </a:moveTo>
                  <a:lnTo>
                    <a:pt x="4948" y="22331"/>
                  </a:lnTo>
                  <a:lnTo>
                    <a:pt x="2806" y="34100"/>
                  </a:lnTo>
                  <a:lnTo>
                    <a:pt x="1208" y="46985"/>
                  </a:lnTo>
                  <a:lnTo>
                    <a:pt x="200" y="60661"/>
                  </a:lnTo>
                  <a:lnTo>
                    <a:pt x="0" y="74341"/>
                  </a:lnTo>
                  <a:lnTo>
                    <a:pt x="655" y="87561"/>
                  </a:lnTo>
                  <a:lnTo>
                    <a:pt x="2066" y="100359"/>
                  </a:lnTo>
                  <a:lnTo>
                    <a:pt x="4078" y="113086"/>
                  </a:lnTo>
                  <a:lnTo>
                    <a:pt x="6546" y="125969"/>
                  </a:lnTo>
                  <a:lnTo>
                    <a:pt x="9507" y="138755"/>
                  </a:lnTo>
                  <a:lnTo>
                    <a:pt x="13171" y="150820"/>
                  </a:lnTo>
                  <a:lnTo>
                    <a:pt x="17604" y="161852"/>
                  </a:lnTo>
                  <a:lnTo>
                    <a:pt x="22885" y="171379"/>
                  </a:lnTo>
                  <a:lnTo>
                    <a:pt x="29188" y="178642"/>
                  </a:lnTo>
                  <a:lnTo>
                    <a:pt x="36500" y="183437"/>
                  </a:lnTo>
                  <a:lnTo>
                    <a:pt x="44512" y="185706"/>
                  </a:lnTo>
                  <a:lnTo>
                    <a:pt x="52728" y="185274"/>
                  </a:lnTo>
                  <a:lnTo>
                    <a:pt x="60844" y="182324"/>
                  </a:lnTo>
                  <a:lnTo>
                    <a:pt x="68749" y="177449"/>
                  </a:lnTo>
                  <a:lnTo>
                    <a:pt x="76437" y="171438"/>
                  </a:lnTo>
                  <a:lnTo>
                    <a:pt x="83936" y="164845"/>
                  </a:lnTo>
                  <a:lnTo>
                    <a:pt x="91125" y="157813"/>
                  </a:lnTo>
                  <a:lnTo>
                    <a:pt x="97733" y="150188"/>
                  </a:lnTo>
                  <a:lnTo>
                    <a:pt x="103661" y="141912"/>
                  </a:lnTo>
                  <a:lnTo>
                    <a:pt x="108967" y="133049"/>
                  </a:lnTo>
                  <a:lnTo>
                    <a:pt x="113764" y="123714"/>
                  </a:lnTo>
                  <a:lnTo>
                    <a:pt x="118173" y="114017"/>
                  </a:lnTo>
                  <a:lnTo>
                    <a:pt x="122135" y="103893"/>
                  </a:lnTo>
                  <a:lnTo>
                    <a:pt x="125424" y="93111"/>
                  </a:lnTo>
                  <a:lnTo>
                    <a:pt x="127971" y="81603"/>
                  </a:lnTo>
                  <a:lnTo>
                    <a:pt x="129856" y="69471"/>
                  </a:lnTo>
                  <a:lnTo>
                    <a:pt x="131408" y="55407"/>
                  </a:lnTo>
                  <a:lnTo>
                    <a:pt x="132764" y="34821"/>
                  </a:lnTo>
                  <a:lnTo>
                    <a:pt x="1341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84951" y="2189927"/>
              <a:ext cx="170933" cy="216668"/>
            </a:xfrm>
            <a:custGeom>
              <a:avLst/>
              <a:gdLst/>
              <a:ahLst/>
              <a:cxnLst/>
              <a:rect l="0" t="0" r="0" b="0"/>
              <a:pathLst>
                <a:path w="170933" h="216668">
                  <a:moveTo>
                    <a:pt x="131774" y="0"/>
                  </a:moveTo>
                  <a:lnTo>
                    <a:pt x="120039" y="67"/>
                  </a:lnTo>
                  <a:lnTo>
                    <a:pt x="108910" y="707"/>
                  </a:lnTo>
                  <a:lnTo>
                    <a:pt x="97320" y="2008"/>
                  </a:lnTo>
                  <a:lnTo>
                    <a:pt x="85505" y="4041"/>
                  </a:lnTo>
                  <a:lnTo>
                    <a:pt x="74142" y="7006"/>
                  </a:lnTo>
                  <a:lnTo>
                    <a:pt x="63592" y="10926"/>
                  </a:lnTo>
                  <a:lnTo>
                    <a:pt x="53892" y="15675"/>
                  </a:lnTo>
                  <a:lnTo>
                    <a:pt x="44919" y="21078"/>
                  </a:lnTo>
                  <a:lnTo>
                    <a:pt x="36516" y="26970"/>
                  </a:lnTo>
                  <a:lnTo>
                    <a:pt x="28534" y="33212"/>
                  </a:lnTo>
                  <a:lnTo>
                    <a:pt x="20852" y="39701"/>
                  </a:lnTo>
                  <a:lnTo>
                    <a:pt x="13401" y="46360"/>
                  </a:lnTo>
                  <a:lnTo>
                    <a:pt x="6767" y="53137"/>
                  </a:lnTo>
                  <a:lnTo>
                    <a:pt x="2135" y="59992"/>
                  </a:lnTo>
                  <a:lnTo>
                    <a:pt x="0" y="66893"/>
                  </a:lnTo>
                  <a:lnTo>
                    <a:pt x="535" y="73492"/>
                  </a:lnTo>
                  <a:lnTo>
                    <a:pt x="3937" y="79166"/>
                  </a:lnTo>
                  <a:lnTo>
                    <a:pt x="10007" y="83646"/>
                  </a:lnTo>
                  <a:lnTo>
                    <a:pt x="18284" y="86991"/>
                  </a:lnTo>
                  <a:lnTo>
                    <a:pt x="28257" y="89403"/>
                  </a:lnTo>
                  <a:lnTo>
                    <a:pt x="39475" y="91100"/>
                  </a:lnTo>
                  <a:lnTo>
                    <a:pt x="51577" y="92276"/>
                  </a:lnTo>
                  <a:lnTo>
                    <a:pt x="64297" y="93082"/>
                  </a:lnTo>
                  <a:lnTo>
                    <a:pt x="77440" y="93639"/>
                  </a:lnTo>
                  <a:lnTo>
                    <a:pt x="90704" y="94355"/>
                  </a:lnTo>
                  <a:lnTo>
                    <a:pt x="103690" y="95901"/>
                  </a:lnTo>
                  <a:lnTo>
                    <a:pt x="116199" y="98575"/>
                  </a:lnTo>
                  <a:lnTo>
                    <a:pt x="128057" y="102339"/>
                  </a:lnTo>
                  <a:lnTo>
                    <a:pt x="139029" y="107007"/>
                  </a:lnTo>
                  <a:lnTo>
                    <a:pt x="149063" y="112374"/>
                  </a:lnTo>
                  <a:lnTo>
                    <a:pt x="157784" y="118417"/>
                  </a:lnTo>
                  <a:lnTo>
                    <a:pt x="164440" y="125297"/>
                  </a:lnTo>
                  <a:lnTo>
                    <a:pt x="168800" y="133029"/>
                  </a:lnTo>
                  <a:lnTo>
                    <a:pt x="170930" y="141338"/>
                  </a:lnTo>
                  <a:lnTo>
                    <a:pt x="170932" y="149761"/>
                  </a:lnTo>
                  <a:lnTo>
                    <a:pt x="169078" y="158019"/>
                  </a:lnTo>
                  <a:lnTo>
                    <a:pt x="165581" y="166020"/>
                  </a:lnTo>
                  <a:lnTo>
                    <a:pt x="160502" y="173774"/>
                  </a:lnTo>
                  <a:lnTo>
                    <a:pt x="154017" y="181317"/>
                  </a:lnTo>
                  <a:lnTo>
                    <a:pt x="146394" y="188535"/>
                  </a:lnTo>
                  <a:lnTo>
                    <a:pt x="137908" y="195163"/>
                  </a:lnTo>
                  <a:lnTo>
                    <a:pt x="128784" y="201101"/>
                  </a:lnTo>
                  <a:lnTo>
                    <a:pt x="118879" y="206241"/>
                  </a:lnTo>
                  <a:lnTo>
                    <a:pt x="107712" y="210397"/>
                  </a:lnTo>
                  <a:lnTo>
                    <a:pt x="95136" y="213557"/>
                  </a:lnTo>
                  <a:lnTo>
                    <a:pt x="81664" y="215671"/>
                  </a:lnTo>
                  <a:lnTo>
                    <a:pt x="66767" y="216667"/>
                  </a:lnTo>
                  <a:lnTo>
                    <a:pt x="46900" y="215513"/>
                  </a:lnTo>
                  <a:lnTo>
                    <a:pt x="1596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02981" y="2195795"/>
              <a:ext cx="250657" cy="256713"/>
            </a:xfrm>
            <a:custGeom>
              <a:avLst/>
              <a:gdLst/>
              <a:ahLst/>
              <a:cxnLst/>
              <a:rect l="0" t="0" r="0" b="0"/>
              <a:pathLst>
                <a:path w="250657" h="256713">
                  <a:moveTo>
                    <a:pt x="19029" y="88888"/>
                  </a:moveTo>
                  <a:lnTo>
                    <a:pt x="30764" y="88888"/>
                  </a:lnTo>
                  <a:lnTo>
                    <a:pt x="41893" y="88888"/>
                  </a:lnTo>
                  <a:lnTo>
                    <a:pt x="53491" y="88884"/>
                  </a:lnTo>
                  <a:lnTo>
                    <a:pt x="65652" y="88711"/>
                  </a:lnTo>
                  <a:lnTo>
                    <a:pt x="78313" y="88063"/>
                  </a:lnTo>
                  <a:lnTo>
                    <a:pt x="91364" y="86810"/>
                  </a:lnTo>
                  <a:lnTo>
                    <a:pt x="104543" y="84984"/>
                  </a:lnTo>
                  <a:lnTo>
                    <a:pt x="117460" y="82688"/>
                  </a:lnTo>
                  <a:lnTo>
                    <a:pt x="129913" y="80022"/>
                  </a:lnTo>
                  <a:lnTo>
                    <a:pt x="141560" y="76758"/>
                  </a:lnTo>
                  <a:lnTo>
                    <a:pt x="151857" y="72357"/>
                  </a:lnTo>
                  <a:lnTo>
                    <a:pt x="160620" y="66617"/>
                  </a:lnTo>
                  <a:lnTo>
                    <a:pt x="167503" y="59642"/>
                  </a:lnTo>
                  <a:lnTo>
                    <a:pt x="171853" y="51665"/>
                  </a:lnTo>
                  <a:lnTo>
                    <a:pt x="173551" y="42937"/>
                  </a:lnTo>
                  <a:lnTo>
                    <a:pt x="172760" y="33993"/>
                  </a:lnTo>
                  <a:lnTo>
                    <a:pt x="169654" y="25609"/>
                  </a:lnTo>
                  <a:lnTo>
                    <a:pt x="164560" y="18168"/>
                  </a:lnTo>
                  <a:lnTo>
                    <a:pt x="157566" y="11853"/>
                  </a:lnTo>
                  <a:lnTo>
                    <a:pt x="148453" y="6828"/>
                  </a:lnTo>
                  <a:lnTo>
                    <a:pt x="137299" y="3050"/>
                  </a:lnTo>
                  <a:lnTo>
                    <a:pt x="124742" y="647"/>
                  </a:lnTo>
                  <a:lnTo>
                    <a:pt x="111785" y="0"/>
                  </a:lnTo>
                  <a:lnTo>
                    <a:pt x="99040" y="1155"/>
                  </a:lnTo>
                  <a:lnTo>
                    <a:pt x="86893" y="3878"/>
                  </a:lnTo>
                  <a:lnTo>
                    <a:pt x="75662" y="7838"/>
                  </a:lnTo>
                  <a:lnTo>
                    <a:pt x="65408" y="12726"/>
                  </a:lnTo>
                  <a:lnTo>
                    <a:pt x="56014" y="18447"/>
                  </a:lnTo>
                  <a:lnTo>
                    <a:pt x="47302" y="25110"/>
                  </a:lnTo>
                  <a:lnTo>
                    <a:pt x="39105" y="32702"/>
                  </a:lnTo>
                  <a:lnTo>
                    <a:pt x="31443" y="41087"/>
                  </a:lnTo>
                  <a:lnTo>
                    <a:pt x="24516" y="50093"/>
                  </a:lnTo>
                  <a:lnTo>
                    <a:pt x="18377" y="59565"/>
                  </a:lnTo>
                  <a:lnTo>
                    <a:pt x="13101" y="69536"/>
                  </a:lnTo>
                  <a:lnTo>
                    <a:pt x="8856" y="80215"/>
                  </a:lnTo>
                  <a:lnTo>
                    <a:pt x="5631" y="91659"/>
                  </a:lnTo>
                  <a:lnTo>
                    <a:pt x="3278" y="103785"/>
                  </a:lnTo>
                  <a:lnTo>
                    <a:pt x="1609" y="116457"/>
                  </a:lnTo>
                  <a:lnTo>
                    <a:pt x="454" y="129534"/>
                  </a:lnTo>
                  <a:lnTo>
                    <a:pt x="0" y="142739"/>
                  </a:lnTo>
                  <a:lnTo>
                    <a:pt x="750" y="155678"/>
                  </a:lnTo>
                  <a:lnTo>
                    <a:pt x="2887" y="168152"/>
                  </a:lnTo>
                  <a:lnTo>
                    <a:pt x="6289" y="179985"/>
                  </a:lnTo>
                  <a:lnTo>
                    <a:pt x="10714" y="190939"/>
                  </a:lnTo>
                  <a:lnTo>
                    <a:pt x="15918" y="200969"/>
                  </a:lnTo>
                  <a:lnTo>
                    <a:pt x="21852" y="210028"/>
                  </a:lnTo>
                  <a:lnTo>
                    <a:pt x="28658" y="217975"/>
                  </a:lnTo>
                  <a:lnTo>
                    <a:pt x="36346" y="224842"/>
                  </a:lnTo>
                  <a:lnTo>
                    <a:pt x="44796" y="230793"/>
                  </a:lnTo>
                  <a:lnTo>
                    <a:pt x="53845" y="236034"/>
                  </a:lnTo>
                  <a:lnTo>
                    <a:pt x="63346" y="240744"/>
                  </a:lnTo>
                  <a:lnTo>
                    <a:pt x="73337" y="244909"/>
                  </a:lnTo>
                  <a:lnTo>
                    <a:pt x="84029" y="248335"/>
                  </a:lnTo>
                  <a:lnTo>
                    <a:pt x="95481" y="250973"/>
                  </a:lnTo>
                  <a:lnTo>
                    <a:pt x="107614" y="252915"/>
                  </a:lnTo>
                  <a:lnTo>
                    <a:pt x="120289" y="254302"/>
                  </a:lnTo>
                  <a:lnTo>
                    <a:pt x="133373" y="255272"/>
                  </a:lnTo>
                  <a:lnTo>
                    <a:pt x="146753" y="255941"/>
                  </a:lnTo>
                  <a:lnTo>
                    <a:pt x="160341" y="256398"/>
                  </a:lnTo>
                  <a:lnTo>
                    <a:pt x="174065" y="256704"/>
                  </a:lnTo>
                  <a:lnTo>
                    <a:pt x="187657" y="256712"/>
                  </a:lnTo>
                  <a:lnTo>
                    <a:pt x="202198" y="255974"/>
                  </a:lnTo>
                  <a:lnTo>
                    <a:pt x="221200" y="253309"/>
                  </a:lnTo>
                  <a:lnTo>
                    <a:pt x="250656" y="246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063378" y="3095222"/>
            <a:ext cx="4316684" cy="563508"/>
            <a:chOff x="1063378" y="3095222"/>
            <a:chExt cx="4316684" cy="563508"/>
          </a:xfrm>
        </p:grpSpPr>
        <p:sp>
          <p:nvSpPr>
            <p:cNvPr id="76" name="Freeform 75"/>
            <p:cNvSpPr/>
            <p:nvPr/>
          </p:nvSpPr>
          <p:spPr>
            <a:xfrm>
              <a:off x="1063378" y="3308223"/>
              <a:ext cx="242156" cy="101886"/>
            </a:xfrm>
            <a:custGeom>
              <a:avLst/>
              <a:gdLst/>
              <a:ahLst/>
              <a:cxnLst/>
              <a:rect l="0" t="0" r="0" b="0"/>
              <a:pathLst>
                <a:path w="242156" h="101886">
                  <a:moveTo>
                    <a:pt x="0" y="50367"/>
                  </a:moveTo>
                  <a:lnTo>
                    <a:pt x="3001" y="59102"/>
                  </a:lnTo>
                  <a:lnTo>
                    <a:pt x="6423" y="66808"/>
                  </a:lnTo>
                  <a:lnTo>
                    <a:pt x="10624" y="74206"/>
                  </a:lnTo>
                  <a:lnTo>
                    <a:pt x="15697" y="81294"/>
                  </a:lnTo>
                  <a:lnTo>
                    <a:pt x="21826" y="87824"/>
                  </a:lnTo>
                  <a:lnTo>
                    <a:pt x="29006" y="93683"/>
                  </a:lnTo>
                  <a:lnTo>
                    <a:pt x="36920" y="98429"/>
                  </a:lnTo>
                  <a:lnTo>
                    <a:pt x="45067" y="101254"/>
                  </a:lnTo>
                  <a:lnTo>
                    <a:pt x="53129" y="101885"/>
                  </a:lnTo>
                  <a:lnTo>
                    <a:pt x="60828" y="100358"/>
                  </a:lnTo>
                  <a:lnTo>
                    <a:pt x="67844" y="96749"/>
                  </a:lnTo>
                  <a:lnTo>
                    <a:pt x="74083" y="91326"/>
                  </a:lnTo>
                  <a:lnTo>
                    <a:pt x="79782" y="84621"/>
                  </a:lnTo>
                  <a:lnTo>
                    <a:pt x="85383" y="77298"/>
                  </a:lnTo>
                  <a:lnTo>
                    <a:pt x="91153" y="69785"/>
                  </a:lnTo>
                  <a:lnTo>
                    <a:pt x="97014" y="62118"/>
                  </a:lnTo>
                  <a:lnTo>
                    <a:pt x="102650" y="54058"/>
                  </a:lnTo>
                  <a:lnTo>
                    <a:pt x="107891" y="45491"/>
                  </a:lnTo>
                  <a:lnTo>
                    <a:pt x="112886" y="36602"/>
                  </a:lnTo>
                  <a:lnTo>
                    <a:pt x="117999" y="27780"/>
                  </a:lnTo>
                  <a:lnTo>
                    <a:pt x="123448" y="19264"/>
                  </a:lnTo>
                  <a:lnTo>
                    <a:pt x="129601" y="11597"/>
                  </a:lnTo>
                  <a:lnTo>
                    <a:pt x="137027" y="5665"/>
                  </a:lnTo>
                  <a:lnTo>
                    <a:pt x="145915" y="1798"/>
                  </a:lnTo>
                  <a:lnTo>
                    <a:pt x="155971" y="0"/>
                  </a:lnTo>
                  <a:lnTo>
                    <a:pt x="166631" y="224"/>
                  </a:lnTo>
                  <a:lnTo>
                    <a:pt x="177496" y="2225"/>
                  </a:lnTo>
                  <a:lnTo>
                    <a:pt x="188213" y="5650"/>
                  </a:lnTo>
                  <a:lnTo>
                    <a:pt x="198401" y="10149"/>
                  </a:lnTo>
                  <a:lnTo>
                    <a:pt x="207906" y="15426"/>
                  </a:lnTo>
                  <a:lnTo>
                    <a:pt x="216467" y="21333"/>
                  </a:lnTo>
                  <a:lnTo>
                    <a:pt x="224460" y="28646"/>
                  </a:lnTo>
                  <a:lnTo>
                    <a:pt x="232585" y="40236"/>
                  </a:lnTo>
                  <a:lnTo>
                    <a:pt x="242155" y="60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68746" y="3221720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67" y="76493"/>
                  </a:lnTo>
                  <a:lnTo>
                    <a:pt x="7865" y="93323"/>
                  </a:lnTo>
                  <a:lnTo>
                    <a:pt x="8676" y="110833"/>
                  </a:lnTo>
                  <a:lnTo>
                    <a:pt x="9260" y="128602"/>
                  </a:lnTo>
                  <a:lnTo>
                    <a:pt x="9838" y="146259"/>
                  </a:lnTo>
                  <a:lnTo>
                    <a:pt x="10766" y="163413"/>
                  </a:lnTo>
                  <a:lnTo>
                    <a:pt x="12211" y="179906"/>
                  </a:lnTo>
                  <a:lnTo>
                    <a:pt x="14166" y="195608"/>
                  </a:lnTo>
                  <a:lnTo>
                    <a:pt x="16551" y="210320"/>
                  </a:lnTo>
                  <a:lnTo>
                    <a:pt x="19261" y="224040"/>
                  </a:lnTo>
                  <a:lnTo>
                    <a:pt x="22046" y="237069"/>
                  </a:lnTo>
                  <a:lnTo>
                    <a:pt x="24529" y="249901"/>
                  </a:lnTo>
                  <a:lnTo>
                    <a:pt x="26527" y="262818"/>
                  </a:lnTo>
                  <a:lnTo>
                    <a:pt x="28040" y="275321"/>
                  </a:lnTo>
                  <a:lnTo>
                    <a:pt x="29302" y="287452"/>
                  </a:lnTo>
                  <a:lnTo>
                    <a:pt x="30420" y="300280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89761" y="3190134"/>
              <a:ext cx="347442" cy="73701"/>
            </a:xfrm>
            <a:custGeom>
              <a:avLst/>
              <a:gdLst/>
              <a:ahLst/>
              <a:cxnLst/>
              <a:rect l="0" t="0" r="0" b="0"/>
              <a:pathLst>
                <a:path w="347442" h="73701">
                  <a:moveTo>
                    <a:pt x="347441" y="0"/>
                  </a:moveTo>
                  <a:lnTo>
                    <a:pt x="335706" y="2867"/>
                  </a:lnTo>
                  <a:lnTo>
                    <a:pt x="324577" y="5009"/>
                  </a:lnTo>
                  <a:lnTo>
                    <a:pt x="312978" y="6617"/>
                  </a:lnTo>
                  <a:lnTo>
                    <a:pt x="300817" y="7970"/>
                  </a:lnTo>
                  <a:lnTo>
                    <a:pt x="288157" y="9467"/>
                  </a:lnTo>
                  <a:lnTo>
                    <a:pt x="275096" y="11313"/>
                  </a:lnTo>
                  <a:lnTo>
                    <a:pt x="261572" y="13380"/>
                  </a:lnTo>
                  <a:lnTo>
                    <a:pt x="247358" y="15312"/>
                  </a:lnTo>
                  <a:lnTo>
                    <a:pt x="232399" y="16913"/>
                  </a:lnTo>
                  <a:lnTo>
                    <a:pt x="217100" y="18309"/>
                  </a:lnTo>
                  <a:lnTo>
                    <a:pt x="202210" y="19854"/>
                  </a:lnTo>
                  <a:lnTo>
                    <a:pt x="188113" y="21745"/>
                  </a:lnTo>
                  <a:lnTo>
                    <a:pt x="174529" y="24015"/>
                  </a:lnTo>
                  <a:lnTo>
                    <a:pt x="160727" y="26618"/>
                  </a:lnTo>
                  <a:lnTo>
                    <a:pt x="146295" y="29483"/>
                  </a:lnTo>
                  <a:lnTo>
                    <a:pt x="131312" y="32542"/>
                  </a:lnTo>
                  <a:lnTo>
                    <a:pt x="116168" y="35743"/>
                  </a:lnTo>
                  <a:lnTo>
                    <a:pt x="101128" y="39041"/>
                  </a:lnTo>
                  <a:lnTo>
                    <a:pt x="86451" y="42407"/>
                  </a:lnTo>
                  <a:lnTo>
                    <a:pt x="72449" y="45820"/>
                  </a:lnTo>
                  <a:lnTo>
                    <a:pt x="59230" y="49265"/>
                  </a:lnTo>
                  <a:lnTo>
                    <a:pt x="46981" y="52772"/>
                  </a:lnTo>
                  <a:lnTo>
                    <a:pt x="34755" y="56864"/>
                  </a:lnTo>
                  <a:lnTo>
                    <a:pt x="20360" y="6302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389761" y="3511906"/>
              <a:ext cx="379027" cy="78312"/>
            </a:xfrm>
            <a:custGeom>
              <a:avLst/>
              <a:gdLst/>
              <a:ahLst/>
              <a:cxnLst/>
              <a:rect l="0" t="0" r="0" b="0"/>
              <a:pathLst>
                <a:path w="379027" h="78312">
                  <a:moveTo>
                    <a:pt x="379026" y="4612"/>
                  </a:moveTo>
                  <a:lnTo>
                    <a:pt x="364357" y="1812"/>
                  </a:lnTo>
                  <a:lnTo>
                    <a:pt x="350446" y="310"/>
                  </a:lnTo>
                  <a:lnTo>
                    <a:pt x="335953" y="0"/>
                  </a:lnTo>
                  <a:lnTo>
                    <a:pt x="320924" y="506"/>
                  </a:lnTo>
                  <a:lnTo>
                    <a:pt x="305748" y="1325"/>
                  </a:lnTo>
                  <a:lnTo>
                    <a:pt x="290676" y="2145"/>
                  </a:lnTo>
                  <a:lnTo>
                    <a:pt x="275639" y="3002"/>
                  </a:lnTo>
                  <a:lnTo>
                    <a:pt x="260330" y="4177"/>
                  </a:lnTo>
                  <a:lnTo>
                    <a:pt x="244594" y="5821"/>
                  </a:lnTo>
                  <a:lnTo>
                    <a:pt x="228586" y="8094"/>
                  </a:lnTo>
                  <a:lnTo>
                    <a:pt x="212679" y="11230"/>
                  </a:lnTo>
                  <a:lnTo>
                    <a:pt x="197083" y="15267"/>
                  </a:lnTo>
                  <a:lnTo>
                    <a:pt x="181677" y="19928"/>
                  </a:lnTo>
                  <a:lnTo>
                    <a:pt x="166113" y="24742"/>
                  </a:lnTo>
                  <a:lnTo>
                    <a:pt x="150206" y="29419"/>
                  </a:lnTo>
                  <a:lnTo>
                    <a:pt x="134251" y="33864"/>
                  </a:lnTo>
                  <a:lnTo>
                    <a:pt x="118913" y="38074"/>
                  </a:lnTo>
                  <a:lnTo>
                    <a:pt x="104520" y="42090"/>
                  </a:lnTo>
                  <a:lnTo>
                    <a:pt x="91076" y="45957"/>
                  </a:lnTo>
                  <a:lnTo>
                    <a:pt x="78432" y="49713"/>
                  </a:lnTo>
                  <a:lnTo>
                    <a:pt x="66413" y="53392"/>
                  </a:lnTo>
                  <a:lnTo>
                    <a:pt x="54923" y="57059"/>
                  </a:lnTo>
                  <a:lnTo>
                    <a:pt x="42618" y="61275"/>
                  </a:lnTo>
                  <a:lnTo>
                    <a:pt x="26177" y="67533"/>
                  </a:lnTo>
                  <a:lnTo>
                    <a:pt x="0" y="78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55066" y="3360222"/>
              <a:ext cx="140064" cy="135240"/>
            </a:xfrm>
            <a:custGeom>
              <a:avLst/>
              <a:gdLst/>
              <a:ahLst/>
              <a:cxnLst/>
              <a:rect l="0" t="0" r="0" b="0"/>
              <a:pathLst>
                <a:path w="140064" h="135240">
                  <a:moveTo>
                    <a:pt x="3193" y="40482"/>
                  </a:moveTo>
                  <a:lnTo>
                    <a:pt x="3260" y="55017"/>
                  </a:lnTo>
                  <a:lnTo>
                    <a:pt x="3900" y="67648"/>
                  </a:lnTo>
                  <a:lnTo>
                    <a:pt x="5196" y="79552"/>
                  </a:lnTo>
                  <a:lnTo>
                    <a:pt x="7056" y="91034"/>
                  </a:lnTo>
                  <a:lnTo>
                    <a:pt x="9372" y="102227"/>
                  </a:lnTo>
                  <a:lnTo>
                    <a:pt x="12013" y="113136"/>
                  </a:lnTo>
                  <a:lnTo>
                    <a:pt x="13986" y="121094"/>
                  </a:lnTo>
                  <a:lnTo>
                    <a:pt x="14180" y="122716"/>
                  </a:lnTo>
                  <a:lnTo>
                    <a:pt x="13014" y="119050"/>
                  </a:lnTo>
                  <a:lnTo>
                    <a:pt x="10990" y="111952"/>
                  </a:lnTo>
                  <a:lnTo>
                    <a:pt x="8431" y="102979"/>
                  </a:lnTo>
                  <a:lnTo>
                    <a:pt x="5544" y="93086"/>
                  </a:lnTo>
                  <a:lnTo>
                    <a:pt x="2779" y="82777"/>
                  </a:lnTo>
                  <a:lnTo>
                    <a:pt x="827" y="72290"/>
                  </a:lnTo>
                  <a:lnTo>
                    <a:pt x="0" y="61741"/>
                  </a:lnTo>
                  <a:lnTo>
                    <a:pt x="428" y="51345"/>
                  </a:lnTo>
                  <a:lnTo>
                    <a:pt x="2235" y="41425"/>
                  </a:lnTo>
                  <a:lnTo>
                    <a:pt x="5344" y="32121"/>
                  </a:lnTo>
                  <a:lnTo>
                    <a:pt x="9703" y="23566"/>
                  </a:lnTo>
                  <a:lnTo>
                    <a:pt x="15369" y="15964"/>
                  </a:lnTo>
                  <a:lnTo>
                    <a:pt x="22256" y="9346"/>
                  </a:lnTo>
                  <a:lnTo>
                    <a:pt x="30319" y="4071"/>
                  </a:lnTo>
                  <a:lnTo>
                    <a:pt x="39634" y="882"/>
                  </a:lnTo>
                  <a:lnTo>
                    <a:pt x="50113" y="0"/>
                  </a:lnTo>
                  <a:lnTo>
                    <a:pt x="61234" y="1186"/>
                  </a:lnTo>
                  <a:lnTo>
                    <a:pt x="72158" y="4034"/>
                  </a:lnTo>
                  <a:lnTo>
                    <a:pt x="82423" y="8141"/>
                  </a:lnTo>
                  <a:lnTo>
                    <a:pt x="91770" y="13488"/>
                  </a:lnTo>
                  <a:lnTo>
                    <a:pt x="99976" y="20425"/>
                  </a:lnTo>
                  <a:lnTo>
                    <a:pt x="107049" y="29009"/>
                  </a:lnTo>
                  <a:lnTo>
                    <a:pt x="113156" y="38874"/>
                  </a:lnTo>
                  <a:lnTo>
                    <a:pt x="118507" y="49412"/>
                  </a:lnTo>
                  <a:lnTo>
                    <a:pt x="123295" y="60204"/>
                  </a:lnTo>
                  <a:lnTo>
                    <a:pt x="127528" y="71167"/>
                  </a:lnTo>
                  <a:lnTo>
                    <a:pt x="131451" y="83855"/>
                  </a:lnTo>
                  <a:lnTo>
                    <a:pt x="135414" y="102729"/>
                  </a:lnTo>
                  <a:lnTo>
                    <a:pt x="140063" y="135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51133" y="3165130"/>
              <a:ext cx="144039" cy="337767"/>
            </a:xfrm>
            <a:custGeom>
              <a:avLst/>
              <a:gdLst/>
              <a:ahLst/>
              <a:cxnLst/>
              <a:rect l="0" t="0" r="0" b="0"/>
              <a:pathLst>
                <a:path w="144039" h="337767">
                  <a:moveTo>
                    <a:pt x="101924" y="235574"/>
                  </a:moveTo>
                  <a:lnTo>
                    <a:pt x="96056" y="226840"/>
                  </a:lnTo>
                  <a:lnTo>
                    <a:pt x="90492" y="219133"/>
                  </a:lnTo>
                  <a:lnTo>
                    <a:pt x="84683" y="211741"/>
                  </a:lnTo>
                  <a:lnTo>
                    <a:pt x="78257" y="204825"/>
                  </a:lnTo>
                  <a:lnTo>
                    <a:pt x="70630" y="198943"/>
                  </a:lnTo>
                  <a:lnTo>
                    <a:pt x="61605" y="194333"/>
                  </a:lnTo>
                  <a:lnTo>
                    <a:pt x="51624" y="191239"/>
                  </a:lnTo>
                  <a:lnTo>
                    <a:pt x="41544" y="190062"/>
                  </a:lnTo>
                  <a:lnTo>
                    <a:pt x="31891" y="190839"/>
                  </a:lnTo>
                  <a:lnTo>
                    <a:pt x="23141" y="193632"/>
                  </a:lnTo>
                  <a:lnTo>
                    <a:pt x="15877" y="198698"/>
                  </a:lnTo>
                  <a:lnTo>
                    <a:pt x="10258" y="205960"/>
                  </a:lnTo>
                  <a:lnTo>
                    <a:pt x="6114" y="215242"/>
                  </a:lnTo>
                  <a:lnTo>
                    <a:pt x="3151" y="226437"/>
                  </a:lnTo>
                  <a:lnTo>
                    <a:pt x="1086" y="239290"/>
                  </a:lnTo>
                  <a:lnTo>
                    <a:pt x="0" y="253138"/>
                  </a:lnTo>
                  <a:lnTo>
                    <a:pt x="317" y="267038"/>
                  </a:lnTo>
                  <a:lnTo>
                    <a:pt x="2160" y="280450"/>
                  </a:lnTo>
                  <a:lnTo>
                    <a:pt x="5362" y="293063"/>
                  </a:lnTo>
                  <a:lnTo>
                    <a:pt x="9653" y="304615"/>
                  </a:lnTo>
                  <a:lnTo>
                    <a:pt x="14767" y="315073"/>
                  </a:lnTo>
                  <a:lnTo>
                    <a:pt x="20641" y="324096"/>
                  </a:lnTo>
                  <a:lnTo>
                    <a:pt x="27407" y="330963"/>
                  </a:lnTo>
                  <a:lnTo>
                    <a:pt x="35063" y="335468"/>
                  </a:lnTo>
                  <a:lnTo>
                    <a:pt x="43321" y="337698"/>
                  </a:lnTo>
                  <a:lnTo>
                    <a:pt x="51711" y="337766"/>
                  </a:lnTo>
                  <a:lnTo>
                    <a:pt x="59941" y="335957"/>
                  </a:lnTo>
                  <a:lnTo>
                    <a:pt x="67755" y="332491"/>
                  </a:lnTo>
                  <a:lnTo>
                    <a:pt x="74850" y="327432"/>
                  </a:lnTo>
                  <a:lnTo>
                    <a:pt x="81138" y="320951"/>
                  </a:lnTo>
                  <a:lnTo>
                    <a:pt x="86699" y="312992"/>
                  </a:lnTo>
                  <a:lnTo>
                    <a:pt x="91676" y="303216"/>
                  </a:lnTo>
                  <a:lnTo>
                    <a:pt x="96209" y="291599"/>
                  </a:lnTo>
                  <a:lnTo>
                    <a:pt x="100255" y="278390"/>
                  </a:lnTo>
                  <a:lnTo>
                    <a:pt x="103602" y="263929"/>
                  </a:lnTo>
                  <a:lnTo>
                    <a:pt x="106188" y="248535"/>
                  </a:lnTo>
                  <a:lnTo>
                    <a:pt x="108094" y="232470"/>
                  </a:lnTo>
                  <a:lnTo>
                    <a:pt x="109457" y="215934"/>
                  </a:lnTo>
                  <a:lnTo>
                    <a:pt x="110411" y="199078"/>
                  </a:lnTo>
                  <a:lnTo>
                    <a:pt x="111070" y="182166"/>
                  </a:lnTo>
                  <a:lnTo>
                    <a:pt x="111520" y="165579"/>
                  </a:lnTo>
                  <a:lnTo>
                    <a:pt x="111820" y="149489"/>
                  </a:lnTo>
                  <a:lnTo>
                    <a:pt x="111854" y="133734"/>
                  </a:lnTo>
                  <a:lnTo>
                    <a:pt x="111345" y="117928"/>
                  </a:lnTo>
                  <a:lnTo>
                    <a:pt x="110185" y="101851"/>
                  </a:lnTo>
                  <a:lnTo>
                    <a:pt x="108422" y="85611"/>
                  </a:lnTo>
                  <a:lnTo>
                    <a:pt x="106167" y="69548"/>
                  </a:lnTo>
                  <a:lnTo>
                    <a:pt x="103539" y="53855"/>
                  </a:lnTo>
                  <a:lnTo>
                    <a:pt x="100639" y="38723"/>
                  </a:lnTo>
                  <a:lnTo>
                    <a:pt x="97547" y="24408"/>
                  </a:lnTo>
                  <a:lnTo>
                    <a:pt x="94316" y="11055"/>
                  </a:lnTo>
                  <a:lnTo>
                    <a:pt x="90817" y="1681"/>
                  </a:lnTo>
                  <a:lnTo>
                    <a:pt x="87421" y="0"/>
                  </a:lnTo>
                  <a:lnTo>
                    <a:pt x="84971" y="4661"/>
                  </a:lnTo>
                  <a:lnTo>
                    <a:pt x="83421" y="13667"/>
                  </a:lnTo>
                  <a:lnTo>
                    <a:pt x="82638" y="25229"/>
                  </a:lnTo>
                  <a:lnTo>
                    <a:pt x="82700" y="37748"/>
                  </a:lnTo>
                  <a:lnTo>
                    <a:pt x="83585" y="50325"/>
                  </a:lnTo>
                  <a:lnTo>
                    <a:pt x="85010" y="62926"/>
                  </a:lnTo>
                  <a:lnTo>
                    <a:pt x="86512" y="76086"/>
                  </a:lnTo>
                  <a:lnTo>
                    <a:pt x="87826" y="90107"/>
                  </a:lnTo>
                  <a:lnTo>
                    <a:pt x="89031" y="105159"/>
                  </a:lnTo>
                  <a:lnTo>
                    <a:pt x="90448" y="121418"/>
                  </a:lnTo>
                  <a:lnTo>
                    <a:pt x="92253" y="138843"/>
                  </a:lnTo>
                  <a:lnTo>
                    <a:pt x="94467" y="157092"/>
                  </a:lnTo>
                  <a:lnTo>
                    <a:pt x="97031" y="175633"/>
                  </a:lnTo>
                  <a:lnTo>
                    <a:pt x="99871" y="194129"/>
                  </a:lnTo>
                  <a:lnTo>
                    <a:pt x="102914" y="212122"/>
                  </a:lnTo>
                  <a:lnTo>
                    <a:pt x="106103" y="228977"/>
                  </a:lnTo>
                  <a:lnTo>
                    <a:pt x="109398" y="244459"/>
                  </a:lnTo>
                  <a:lnTo>
                    <a:pt x="112933" y="258669"/>
                  </a:lnTo>
                  <a:lnTo>
                    <a:pt x="116991" y="271841"/>
                  </a:lnTo>
                  <a:lnTo>
                    <a:pt x="121677" y="284209"/>
                  </a:lnTo>
                  <a:lnTo>
                    <a:pt x="126642" y="295341"/>
                  </a:lnTo>
                  <a:lnTo>
                    <a:pt x="131659" y="305135"/>
                  </a:lnTo>
                  <a:lnTo>
                    <a:pt x="137168" y="313339"/>
                  </a:lnTo>
                  <a:lnTo>
                    <a:pt x="144038" y="319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16227" y="3314783"/>
              <a:ext cx="136872" cy="180411"/>
            </a:xfrm>
            <a:custGeom>
              <a:avLst/>
              <a:gdLst/>
              <a:ahLst/>
              <a:cxnLst/>
              <a:rect l="0" t="0" r="0" b="0"/>
              <a:pathLst>
                <a:path w="136872" h="180411">
                  <a:moveTo>
                    <a:pt x="0" y="138564"/>
                  </a:moveTo>
                  <a:lnTo>
                    <a:pt x="3001" y="126963"/>
                  </a:lnTo>
                  <a:lnTo>
                    <a:pt x="6424" y="117114"/>
                  </a:lnTo>
                  <a:lnTo>
                    <a:pt x="10625" y="108113"/>
                  </a:lnTo>
                  <a:lnTo>
                    <a:pt x="15698" y="99845"/>
                  </a:lnTo>
                  <a:lnTo>
                    <a:pt x="21827" y="92466"/>
                  </a:lnTo>
                  <a:lnTo>
                    <a:pt x="29011" y="85991"/>
                  </a:lnTo>
                  <a:lnTo>
                    <a:pt x="37098" y="80140"/>
                  </a:lnTo>
                  <a:lnTo>
                    <a:pt x="45893" y="74437"/>
                  </a:lnTo>
                  <a:lnTo>
                    <a:pt x="55213" y="68596"/>
                  </a:lnTo>
                  <a:lnTo>
                    <a:pt x="64910" y="62517"/>
                  </a:lnTo>
                  <a:lnTo>
                    <a:pt x="74872" y="56204"/>
                  </a:lnTo>
                  <a:lnTo>
                    <a:pt x="84997" y="49689"/>
                  </a:lnTo>
                  <a:lnTo>
                    <a:pt x="94575" y="42856"/>
                  </a:lnTo>
                  <a:lnTo>
                    <a:pt x="102336" y="35438"/>
                  </a:lnTo>
                  <a:lnTo>
                    <a:pt x="107721" y="27350"/>
                  </a:lnTo>
                  <a:lnTo>
                    <a:pt x="110351" y="19139"/>
                  </a:lnTo>
                  <a:lnTo>
                    <a:pt x="109695" y="11847"/>
                  </a:lnTo>
                  <a:lnTo>
                    <a:pt x="105814" y="5994"/>
                  </a:lnTo>
                  <a:lnTo>
                    <a:pt x="99515" y="1914"/>
                  </a:lnTo>
                  <a:lnTo>
                    <a:pt x="92017" y="0"/>
                  </a:lnTo>
                  <a:lnTo>
                    <a:pt x="84137" y="242"/>
                  </a:lnTo>
                  <a:lnTo>
                    <a:pt x="76262" y="2490"/>
                  </a:lnTo>
                  <a:lnTo>
                    <a:pt x="68529" y="6649"/>
                  </a:lnTo>
                  <a:lnTo>
                    <a:pt x="60963" y="12472"/>
                  </a:lnTo>
                  <a:lnTo>
                    <a:pt x="53545" y="19463"/>
                  </a:lnTo>
                  <a:lnTo>
                    <a:pt x="46242" y="26983"/>
                  </a:lnTo>
                  <a:lnTo>
                    <a:pt x="39030" y="34638"/>
                  </a:lnTo>
                  <a:lnTo>
                    <a:pt x="32048" y="42570"/>
                  </a:lnTo>
                  <a:lnTo>
                    <a:pt x="25584" y="51342"/>
                  </a:lnTo>
                  <a:lnTo>
                    <a:pt x="19760" y="61209"/>
                  </a:lnTo>
                  <a:lnTo>
                    <a:pt x="14697" y="72125"/>
                  </a:lnTo>
                  <a:lnTo>
                    <a:pt x="10594" y="83911"/>
                  </a:lnTo>
                  <a:lnTo>
                    <a:pt x="7470" y="96358"/>
                  </a:lnTo>
                  <a:lnTo>
                    <a:pt x="5355" y="109123"/>
                  </a:lnTo>
                  <a:lnTo>
                    <a:pt x="4377" y="121759"/>
                  </a:lnTo>
                  <a:lnTo>
                    <a:pt x="4504" y="134021"/>
                  </a:lnTo>
                  <a:lnTo>
                    <a:pt x="5894" y="145542"/>
                  </a:lnTo>
                  <a:lnTo>
                    <a:pt x="8955" y="155753"/>
                  </a:lnTo>
                  <a:lnTo>
                    <a:pt x="13756" y="164462"/>
                  </a:lnTo>
                  <a:lnTo>
                    <a:pt x="20081" y="171480"/>
                  </a:lnTo>
                  <a:lnTo>
                    <a:pt x="27615" y="176453"/>
                  </a:lnTo>
                  <a:lnTo>
                    <a:pt x="36051" y="179387"/>
                  </a:lnTo>
                  <a:lnTo>
                    <a:pt x="45137" y="180410"/>
                  </a:lnTo>
                  <a:lnTo>
                    <a:pt x="54681" y="179592"/>
                  </a:lnTo>
                  <a:lnTo>
                    <a:pt x="64536" y="177157"/>
                  </a:lnTo>
                  <a:lnTo>
                    <a:pt x="74441" y="173424"/>
                  </a:lnTo>
                  <a:lnTo>
                    <a:pt x="84018" y="168711"/>
                  </a:lnTo>
                  <a:lnTo>
                    <a:pt x="93085" y="163286"/>
                  </a:lnTo>
                  <a:lnTo>
                    <a:pt x="101535" y="157277"/>
                  </a:lnTo>
                  <a:lnTo>
                    <a:pt x="110178" y="149886"/>
                  </a:lnTo>
                  <a:lnTo>
                    <a:pt x="120889" y="138230"/>
                  </a:lnTo>
                  <a:lnTo>
                    <a:pt x="136871" y="117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95212" y="3320041"/>
              <a:ext cx="128514" cy="338689"/>
            </a:xfrm>
            <a:custGeom>
              <a:avLst/>
              <a:gdLst/>
              <a:ahLst/>
              <a:cxnLst/>
              <a:rect l="0" t="0" r="0" b="0"/>
              <a:pathLst>
                <a:path w="128514" h="338689">
                  <a:moveTo>
                    <a:pt x="0" y="80663"/>
                  </a:moveTo>
                  <a:lnTo>
                    <a:pt x="2934" y="92399"/>
                  </a:lnTo>
                  <a:lnTo>
                    <a:pt x="5716" y="103528"/>
                  </a:lnTo>
                  <a:lnTo>
                    <a:pt x="8616" y="115126"/>
                  </a:lnTo>
                  <a:lnTo>
                    <a:pt x="11656" y="127287"/>
                  </a:lnTo>
                  <a:lnTo>
                    <a:pt x="14821" y="139947"/>
                  </a:lnTo>
                  <a:lnTo>
                    <a:pt x="18090" y="153007"/>
                  </a:lnTo>
                  <a:lnTo>
                    <a:pt x="21600" y="166532"/>
                  </a:lnTo>
                  <a:lnTo>
                    <a:pt x="25640" y="180745"/>
                  </a:lnTo>
                  <a:lnTo>
                    <a:pt x="30317" y="195709"/>
                  </a:lnTo>
                  <a:lnTo>
                    <a:pt x="35425" y="211181"/>
                  </a:lnTo>
                  <a:lnTo>
                    <a:pt x="40546" y="226720"/>
                  </a:lnTo>
                  <a:lnTo>
                    <a:pt x="45433" y="242057"/>
                  </a:lnTo>
                  <a:lnTo>
                    <a:pt x="50018" y="256948"/>
                  </a:lnTo>
                  <a:lnTo>
                    <a:pt x="54325" y="271100"/>
                  </a:lnTo>
                  <a:lnTo>
                    <a:pt x="58405" y="284433"/>
                  </a:lnTo>
                  <a:lnTo>
                    <a:pt x="62315" y="297030"/>
                  </a:lnTo>
                  <a:lnTo>
                    <a:pt x="66100" y="309039"/>
                  </a:lnTo>
                  <a:lnTo>
                    <a:pt x="69761" y="320577"/>
                  </a:lnTo>
                  <a:lnTo>
                    <a:pt x="72000" y="330822"/>
                  </a:lnTo>
                  <a:lnTo>
                    <a:pt x="71524" y="337377"/>
                  </a:lnTo>
                  <a:lnTo>
                    <a:pt x="69394" y="338688"/>
                  </a:lnTo>
                  <a:lnTo>
                    <a:pt x="66472" y="335408"/>
                  </a:lnTo>
                  <a:lnTo>
                    <a:pt x="63191" y="328730"/>
                  </a:lnTo>
                  <a:lnTo>
                    <a:pt x="59753" y="319677"/>
                  </a:lnTo>
                  <a:lnTo>
                    <a:pt x="56251" y="308995"/>
                  </a:lnTo>
                  <a:lnTo>
                    <a:pt x="52728" y="297210"/>
                  </a:lnTo>
                  <a:lnTo>
                    <a:pt x="49199" y="284683"/>
                  </a:lnTo>
                  <a:lnTo>
                    <a:pt x="45672" y="271655"/>
                  </a:lnTo>
                  <a:lnTo>
                    <a:pt x="42149" y="258292"/>
                  </a:lnTo>
                  <a:lnTo>
                    <a:pt x="38629" y="244705"/>
                  </a:lnTo>
                  <a:lnTo>
                    <a:pt x="35112" y="230968"/>
                  </a:lnTo>
                  <a:lnTo>
                    <a:pt x="31597" y="217131"/>
                  </a:lnTo>
                  <a:lnTo>
                    <a:pt x="28083" y="203228"/>
                  </a:lnTo>
                  <a:lnTo>
                    <a:pt x="24576" y="189279"/>
                  </a:lnTo>
                  <a:lnTo>
                    <a:pt x="21238" y="175301"/>
                  </a:lnTo>
                  <a:lnTo>
                    <a:pt x="18376" y="161303"/>
                  </a:lnTo>
                  <a:lnTo>
                    <a:pt x="16119" y="147291"/>
                  </a:lnTo>
                  <a:lnTo>
                    <a:pt x="14434" y="133271"/>
                  </a:lnTo>
                  <a:lnTo>
                    <a:pt x="13221" y="119244"/>
                  </a:lnTo>
                  <a:lnTo>
                    <a:pt x="12372" y="105214"/>
                  </a:lnTo>
                  <a:lnTo>
                    <a:pt x="11953" y="91181"/>
                  </a:lnTo>
                  <a:lnTo>
                    <a:pt x="12196" y="77147"/>
                  </a:lnTo>
                  <a:lnTo>
                    <a:pt x="13179" y="63120"/>
                  </a:lnTo>
                  <a:lnTo>
                    <a:pt x="14990" y="49430"/>
                  </a:lnTo>
                  <a:lnTo>
                    <a:pt x="17810" y="36689"/>
                  </a:lnTo>
                  <a:lnTo>
                    <a:pt x="21640" y="25172"/>
                  </a:lnTo>
                  <a:lnTo>
                    <a:pt x="26500" y="15304"/>
                  </a:lnTo>
                  <a:lnTo>
                    <a:pt x="32511" y="7804"/>
                  </a:lnTo>
                  <a:lnTo>
                    <a:pt x="39634" y="2843"/>
                  </a:lnTo>
                  <a:lnTo>
                    <a:pt x="47857" y="291"/>
                  </a:lnTo>
                  <a:lnTo>
                    <a:pt x="57279" y="0"/>
                  </a:lnTo>
                  <a:lnTo>
                    <a:pt x="67831" y="1656"/>
                  </a:lnTo>
                  <a:lnTo>
                    <a:pt x="79001" y="5018"/>
                  </a:lnTo>
                  <a:lnTo>
                    <a:pt x="89957" y="10006"/>
                  </a:lnTo>
                  <a:lnTo>
                    <a:pt x="100239" y="16435"/>
                  </a:lnTo>
                  <a:lnTo>
                    <a:pt x="109428" y="24190"/>
                  </a:lnTo>
                  <a:lnTo>
                    <a:pt x="116995" y="33296"/>
                  </a:lnTo>
                  <a:lnTo>
                    <a:pt x="122813" y="43637"/>
                  </a:lnTo>
                  <a:lnTo>
                    <a:pt x="126752" y="54665"/>
                  </a:lnTo>
                  <a:lnTo>
                    <a:pt x="128513" y="65526"/>
                  </a:lnTo>
                  <a:lnTo>
                    <a:pt x="128145" y="75754"/>
                  </a:lnTo>
                  <a:lnTo>
                    <a:pt x="125969" y="85246"/>
                  </a:lnTo>
                  <a:lnTo>
                    <a:pt x="122383" y="94082"/>
                  </a:lnTo>
                  <a:lnTo>
                    <a:pt x="117750" y="102391"/>
                  </a:lnTo>
                  <a:lnTo>
                    <a:pt x="112202" y="110142"/>
                  </a:lnTo>
                  <a:lnTo>
                    <a:pt x="105656" y="117136"/>
                  </a:lnTo>
                  <a:lnTo>
                    <a:pt x="98147" y="123327"/>
                  </a:lnTo>
                  <a:lnTo>
                    <a:pt x="89898" y="128855"/>
                  </a:lnTo>
                  <a:lnTo>
                    <a:pt x="80219" y="134606"/>
                  </a:lnTo>
                  <a:lnTo>
                    <a:pt x="66026" y="142204"/>
                  </a:lnTo>
                  <a:lnTo>
                    <a:pt x="42114" y="154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84725" y="3297696"/>
              <a:ext cx="147400" cy="149331"/>
            </a:xfrm>
            <a:custGeom>
              <a:avLst/>
              <a:gdLst/>
              <a:ahLst/>
              <a:cxnLst/>
              <a:rect l="0" t="0" r="0" b="0"/>
              <a:pathLst>
                <a:path w="147400" h="149331">
                  <a:moveTo>
                    <a:pt x="0" y="92480"/>
                  </a:moveTo>
                  <a:lnTo>
                    <a:pt x="8801" y="89546"/>
                  </a:lnTo>
                  <a:lnTo>
                    <a:pt x="17148" y="86764"/>
                  </a:lnTo>
                  <a:lnTo>
                    <a:pt x="25847" y="83860"/>
                  </a:lnTo>
                  <a:lnTo>
                    <a:pt x="34968" y="80647"/>
                  </a:lnTo>
                  <a:lnTo>
                    <a:pt x="44463" y="76833"/>
                  </a:lnTo>
                  <a:lnTo>
                    <a:pt x="54250" y="72316"/>
                  </a:lnTo>
                  <a:lnTo>
                    <a:pt x="64091" y="67153"/>
                  </a:lnTo>
                  <a:lnTo>
                    <a:pt x="73617" y="61465"/>
                  </a:lnTo>
                  <a:lnTo>
                    <a:pt x="82636" y="55375"/>
                  </a:lnTo>
                  <a:lnTo>
                    <a:pt x="90656" y="48829"/>
                  </a:lnTo>
                  <a:lnTo>
                    <a:pt x="96833" y="41604"/>
                  </a:lnTo>
                  <a:lnTo>
                    <a:pt x="100861" y="33641"/>
                  </a:lnTo>
                  <a:lnTo>
                    <a:pt x="102599" y="25345"/>
                  </a:lnTo>
                  <a:lnTo>
                    <a:pt x="101804" y="17463"/>
                  </a:lnTo>
                  <a:lnTo>
                    <a:pt x="98601" y="10400"/>
                  </a:lnTo>
                  <a:lnTo>
                    <a:pt x="93386" y="4693"/>
                  </a:lnTo>
                  <a:lnTo>
                    <a:pt x="86613" y="1149"/>
                  </a:lnTo>
                  <a:lnTo>
                    <a:pt x="78700" y="0"/>
                  </a:lnTo>
                  <a:lnTo>
                    <a:pt x="70138" y="1162"/>
                  </a:lnTo>
                  <a:lnTo>
                    <a:pt x="61479" y="4518"/>
                  </a:lnTo>
                  <a:lnTo>
                    <a:pt x="53035" y="9771"/>
                  </a:lnTo>
                  <a:lnTo>
                    <a:pt x="45063" y="16532"/>
                  </a:lnTo>
                  <a:lnTo>
                    <a:pt x="37854" y="24423"/>
                  </a:lnTo>
                  <a:lnTo>
                    <a:pt x="31486" y="33131"/>
                  </a:lnTo>
                  <a:lnTo>
                    <a:pt x="25870" y="42416"/>
                  </a:lnTo>
                  <a:lnTo>
                    <a:pt x="20854" y="52099"/>
                  </a:lnTo>
                  <a:lnTo>
                    <a:pt x="16301" y="62057"/>
                  </a:lnTo>
                  <a:lnTo>
                    <a:pt x="12409" y="72201"/>
                  </a:lnTo>
                  <a:lnTo>
                    <a:pt x="9700" y="82472"/>
                  </a:lnTo>
                  <a:lnTo>
                    <a:pt x="8364" y="92823"/>
                  </a:lnTo>
                  <a:lnTo>
                    <a:pt x="8450" y="103063"/>
                  </a:lnTo>
                  <a:lnTo>
                    <a:pt x="10029" y="112866"/>
                  </a:lnTo>
                  <a:lnTo>
                    <a:pt x="12991" y="122080"/>
                  </a:lnTo>
                  <a:lnTo>
                    <a:pt x="17421" y="130403"/>
                  </a:lnTo>
                  <a:lnTo>
                    <a:pt x="23667" y="137316"/>
                  </a:lnTo>
                  <a:lnTo>
                    <a:pt x="31752" y="142662"/>
                  </a:lnTo>
                  <a:lnTo>
                    <a:pt x="41266" y="146438"/>
                  </a:lnTo>
                  <a:lnTo>
                    <a:pt x="51560" y="148614"/>
                  </a:lnTo>
                  <a:lnTo>
                    <a:pt x="62180" y="149330"/>
                  </a:lnTo>
                  <a:lnTo>
                    <a:pt x="72732" y="148524"/>
                  </a:lnTo>
                  <a:lnTo>
                    <a:pt x="82809" y="145864"/>
                  </a:lnTo>
                  <a:lnTo>
                    <a:pt x="92250" y="141340"/>
                  </a:lnTo>
                  <a:lnTo>
                    <a:pt x="101079" y="135371"/>
                  </a:lnTo>
                  <a:lnTo>
                    <a:pt x="109404" y="128611"/>
                  </a:lnTo>
                  <a:lnTo>
                    <a:pt x="117333" y="121520"/>
                  </a:lnTo>
                  <a:lnTo>
                    <a:pt x="124669" y="114636"/>
                  </a:lnTo>
                  <a:lnTo>
                    <a:pt x="131625" y="107975"/>
                  </a:lnTo>
                  <a:lnTo>
                    <a:pt x="138816" y="100961"/>
                  </a:lnTo>
                  <a:lnTo>
                    <a:pt x="147399" y="9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42653" y="3289545"/>
              <a:ext cx="157928" cy="151866"/>
            </a:xfrm>
            <a:custGeom>
              <a:avLst/>
              <a:gdLst/>
              <a:ahLst/>
              <a:cxnLst/>
              <a:rect l="0" t="0" r="0" b="0"/>
              <a:pathLst>
                <a:path w="157928" h="151866">
                  <a:moveTo>
                    <a:pt x="0" y="26931"/>
                  </a:moveTo>
                  <a:lnTo>
                    <a:pt x="2866" y="41533"/>
                  </a:lnTo>
                  <a:lnTo>
                    <a:pt x="5008" y="54804"/>
                  </a:lnTo>
                  <a:lnTo>
                    <a:pt x="6615" y="68001"/>
                  </a:lnTo>
                  <a:lnTo>
                    <a:pt x="7969" y="81170"/>
                  </a:lnTo>
                  <a:lnTo>
                    <a:pt x="9466" y="94030"/>
                  </a:lnTo>
                  <a:lnTo>
                    <a:pt x="11317" y="106431"/>
                  </a:lnTo>
                  <a:lnTo>
                    <a:pt x="13557" y="118371"/>
                  </a:lnTo>
                  <a:lnTo>
                    <a:pt x="16137" y="129924"/>
                  </a:lnTo>
                  <a:lnTo>
                    <a:pt x="18961" y="141104"/>
                  </a:lnTo>
                  <a:lnTo>
                    <a:pt x="21067" y="149438"/>
                  </a:lnTo>
                  <a:lnTo>
                    <a:pt x="21363" y="151865"/>
                  </a:lnTo>
                  <a:lnTo>
                    <a:pt x="20267" y="149544"/>
                  </a:lnTo>
                  <a:lnTo>
                    <a:pt x="18453" y="143985"/>
                  </a:lnTo>
                  <a:lnTo>
                    <a:pt x="16563" y="136045"/>
                  </a:lnTo>
                  <a:lnTo>
                    <a:pt x="14937" y="126322"/>
                  </a:lnTo>
                  <a:lnTo>
                    <a:pt x="13831" y="115289"/>
                  </a:lnTo>
                  <a:lnTo>
                    <a:pt x="13531" y="103320"/>
                  </a:lnTo>
                  <a:lnTo>
                    <a:pt x="14105" y="90694"/>
                  </a:lnTo>
                  <a:lnTo>
                    <a:pt x="15454" y="77613"/>
                  </a:lnTo>
                  <a:lnTo>
                    <a:pt x="17421" y="64221"/>
                  </a:lnTo>
                  <a:lnTo>
                    <a:pt x="19861" y="50632"/>
                  </a:lnTo>
                  <a:lnTo>
                    <a:pt x="22972" y="37404"/>
                  </a:lnTo>
                  <a:lnTo>
                    <a:pt x="27270" y="25506"/>
                  </a:lnTo>
                  <a:lnTo>
                    <a:pt x="32941" y="15372"/>
                  </a:lnTo>
                  <a:lnTo>
                    <a:pt x="39868" y="7416"/>
                  </a:lnTo>
                  <a:lnTo>
                    <a:pt x="47814" y="2271"/>
                  </a:lnTo>
                  <a:lnTo>
                    <a:pt x="56526" y="0"/>
                  </a:lnTo>
                  <a:lnTo>
                    <a:pt x="65629" y="220"/>
                  </a:lnTo>
                  <a:lnTo>
                    <a:pt x="74652" y="2402"/>
                  </a:lnTo>
                  <a:lnTo>
                    <a:pt x="83345" y="6045"/>
                  </a:lnTo>
                  <a:lnTo>
                    <a:pt x="91654" y="10740"/>
                  </a:lnTo>
                  <a:lnTo>
                    <a:pt x="99621" y="16172"/>
                  </a:lnTo>
                  <a:lnTo>
                    <a:pt x="107311" y="22120"/>
                  </a:lnTo>
                  <a:lnTo>
                    <a:pt x="114629" y="28586"/>
                  </a:lnTo>
                  <a:lnTo>
                    <a:pt x="121325" y="35765"/>
                  </a:lnTo>
                  <a:lnTo>
                    <a:pt x="127313" y="43710"/>
                  </a:lnTo>
                  <a:lnTo>
                    <a:pt x="132657" y="52335"/>
                  </a:lnTo>
                  <a:lnTo>
                    <a:pt x="137481" y="61503"/>
                  </a:lnTo>
                  <a:lnTo>
                    <a:pt x="141908" y="71071"/>
                  </a:lnTo>
                  <a:lnTo>
                    <a:pt x="145895" y="80662"/>
                  </a:lnTo>
                  <a:lnTo>
                    <a:pt x="149625" y="90717"/>
                  </a:lnTo>
                  <a:lnTo>
                    <a:pt x="153430" y="103235"/>
                  </a:lnTo>
                  <a:lnTo>
                    <a:pt x="157927" y="121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56293" y="3095222"/>
              <a:ext cx="133801" cy="371462"/>
            </a:xfrm>
            <a:custGeom>
              <a:avLst/>
              <a:gdLst/>
              <a:ahLst/>
              <a:cxnLst/>
              <a:rect l="0" t="0" r="0" b="0"/>
              <a:pathLst>
                <a:path w="133801" h="371462">
                  <a:moveTo>
                    <a:pt x="81157" y="252840"/>
                  </a:moveTo>
                  <a:lnTo>
                    <a:pt x="78157" y="241239"/>
                  </a:lnTo>
                  <a:lnTo>
                    <a:pt x="74734" y="231390"/>
                  </a:lnTo>
                  <a:lnTo>
                    <a:pt x="70534" y="222399"/>
                  </a:lnTo>
                  <a:lnTo>
                    <a:pt x="65461" y="214475"/>
                  </a:lnTo>
                  <a:lnTo>
                    <a:pt x="59331" y="208393"/>
                  </a:lnTo>
                  <a:lnTo>
                    <a:pt x="52152" y="204444"/>
                  </a:lnTo>
                  <a:lnTo>
                    <a:pt x="44237" y="202934"/>
                  </a:lnTo>
                  <a:lnTo>
                    <a:pt x="36091" y="204418"/>
                  </a:lnTo>
                  <a:lnTo>
                    <a:pt x="28033" y="208901"/>
                  </a:lnTo>
                  <a:lnTo>
                    <a:pt x="20507" y="215961"/>
                  </a:lnTo>
                  <a:lnTo>
                    <a:pt x="14139" y="225043"/>
                  </a:lnTo>
                  <a:lnTo>
                    <a:pt x="9157" y="235626"/>
                  </a:lnTo>
                  <a:lnTo>
                    <a:pt x="5458" y="247285"/>
                  </a:lnTo>
                  <a:lnTo>
                    <a:pt x="2801" y="259701"/>
                  </a:lnTo>
                  <a:lnTo>
                    <a:pt x="945" y="272639"/>
                  </a:lnTo>
                  <a:lnTo>
                    <a:pt x="0" y="285935"/>
                  </a:lnTo>
                  <a:lnTo>
                    <a:pt x="414" y="299474"/>
                  </a:lnTo>
                  <a:lnTo>
                    <a:pt x="2325" y="313168"/>
                  </a:lnTo>
                  <a:lnTo>
                    <a:pt x="5743" y="326636"/>
                  </a:lnTo>
                  <a:lnTo>
                    <a:pt x="10711" y="339228"/>
                  </a:lnTo>
                  <a:lnTo>
                    <a:pt x="17093" y="350640"/>
                  </a:lnTo>
                  <a:lnTo>
                    <a:pt x="24632" y="360269"/>
                  </a:lnTo>
                  <a:lnTo>
                    <a:pt x="33056" y="367076"/>
                  </a:lnTo>
                  <a:lnTo>
                    <a:pt x="42120" y="370754"/>
                  </a:lnTo>
                  <a:lnTo>
                    <a:pt x="51476" y="371461"/>
                  </a:lnTo>
                  <a:lnTo>
                    <a:pt x="60675" y="369442"/>
                  </a:lnTo>
                  <a:lnTo>
                    <a:pt x="69481" y="365117"/>
                  </a:lnTo>
                  <a:lnTo>
                    <a:pt x="77528" y="358658"/>
                  </a:lnTo>
                  <a:lnTo>
                    <a:pt x="84255" y="349913"/>
                  </a:lnTo>
                  <a:lnTo>
                    <a:pt x="89481" y="339000"/>
                  </a:lnTo>
                  <a:lnTo>
                    <a:pt x="93347" y="326267"/>
                  </a:lnTo>
                  <a:lnTo>
                    <a:pt x="96115" y="312127"/>
                  </a:lnTo>
                  <a:lnTo>
                    <a:pt x="98056" y="296944"/>
                  </a:lnTo>
                  <a:lnTo>
                    <a:pt x="99397" y="280852"/>
                  </a:lnTo>
                  <a:lnTo>
                    <a:pt x="100314" y="263765"/>
                  </a:lnTo>
                  <a:lnTo>
                    <a:pt x="100936" y="245715"/>
                  </a:lnTo>
                  <a:lnTo>
                    <a:pt x="101357" y="226848"/>
                  </a:lnTo>
                  <a:lnTo>
                    <a:pt x="101640" y="207345"/>
                  </a:lnTo>
                  <a:lnTo>
                    <a:pt x="101830" y="187375"/>
                  </a:lnTo>
                  <a:lnTo>
                    <a:pt x="101958" y="167235"/>
                  </a:lnTo>
                  <a:lnTo>
                    <a:pt x="102043" y="147333"/>
                  </a:lnTo>
                  <a:lnTo>
                    <a:pt x="102095" y="127873"/>
                  </a:lnTo>
                  <a:lnTo>
                    <a:pt x="101961" y="108874"/>
                  </a:lnTo>
                  <a:lnTo>
                    <a:pt x="101338" y="90269"/>
                  </a:lnTo>
                  <a:lnTo>
                    <a:pt x="100106" y="71977"/>
                  </a:lnTo>
                  <a:lnTo>
                    <a:pt x="98465" y="54081"/>
                  </a:lnTo>
                  <a:lnTo>
                    <a:pt x="96824" y="36824"/>
                  </a:lnTo>
                  <a:lnTo>
                    <a:pt x="95402" y="20347"/>
                  </a:lnTo>
                  <a:lnTo>
                    <a:pt x="93442" y="6791"/>
                  </a:lnTo>
                  <a:lnTo>
                    <a:pt x="90521" y="0"/>
                  </a:lnTo>
                  <a:lnTo>
                    <a:pt x="87840" y="874"/>
                  </a:lnTo>
                  <a:lnTo>
                    <a:pt x="85797" y="7965"/>
                  </a:lnTo>
                  <a:lnTo>
                    <a:pt x="84504" y="19531"/>
                  </a:lnTo>
                  <a:lnTo>
                    <a:pt x="84134" y="34189"/>
                  </a:lnTo>
                  <a:lnTo>
                    <a:pt x="84688" y="50949"/>
                  </a:lnTo>
                  <a:lnTo>
                    <a:pt x="86038" y="69127"/>
                  </a:lnTo>
                  <a:lnTo>
                    <a:pt x="88014" y="88257"/>
                  </a:lnTo>
                  <a:lnTo>
                    <a:pt x="90453" y="108026"/>
                  </a:lnTo>
                  <a:lnTo>
                    <a:pt x="93226" y="128223"/>
                  </a:lnTo>
                  <a:lnTo>
                    <a:pt x="96233" y="148706"/>
                  </a:lnTo>
                  <a:lnTo>
                    <a:pt x="99398" y="169370"/>
                  </a:lnTo>
                  <a:lnTo>
                    <a:pt x="102505" y="189826"/>
                  </a:lnTo>
                  <a:lnTo>
                    <a:pt x="105212" y="209416"/>
                  </a:lnTo>
                  <a:lnTo>
                    <a:pt x="107368" y="227848"/>
                  </a:lnTo>
                  <a:lnTo>
                    <a:pt x="109156" y="245006"/>
                  </a:lnTo>
                  <a:lnTo>
                    <a:pt x="110971" y="260770"/>
                  </a:lnTo>
                  <a:lnTo>
                    <a:pt x="113046" y="275214"/>
                  </a:lnTo>
                  <a:lnTo>
                    <a:pt x="115481" y="288111"/>
                  </a:lnTo>
                  <a:lnTo>
                    <a:pt x="118663" y="300106"/>
                  </a:lnTo>
                  <a:lnTo>
                    <a:pt x="123994" y="312258"/>
                  </a:lnTo>
                  <a:lnTo>
                    <a:pt x="133800" y="326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21678" y="3250062"/>
              <a:ext cx="157929" cy="182881"/>
            </a:xfrm>
            <a:custGeom>
              <a:avLst/>
              <a:gdLst/>
              <a:ahLst/>
              <a:cxnLst/>
              <a:rect l="0" t="0" r="0" b="0"/>
              <a:pathLst>
                <a:path w="157929" h="182881">
                  <a:moveTo>
                    <a:pt x="0" y="108528"/>
                  </a:moveTo>
                  <a:lnTo>
                    <a:pt x="8802" y="105594"/>
                  </a:lnTo>
                  <a:lnTo>
                    <a:pt x="17148" y="102812"/>
                  </a:lnTo>
                  <a:lnTo>
                    <a:pt x="25852" y="99913"/>
                  </a:lnTo>
                  <a:lnTo>
                    <a:pt x="35146" y="96872"/>
                  </a:lnTo>
                  <a:lnTo>
                    <a:pt x="45289" y="93707"/>
                  </a:lnTo>
                  <a:lnTo>
                    <a:pt x="56325" y="90434"/>
                  </a:lnTo>
                  <a:lnTo>
                    <a:pt x="67819" y="86750"/>
                  </a:lnTo>
                  <a:lnTo>
                    <a:pt x="78993" y="82062"/>
                  </a:lnTo>
                  <a:lnTo>
                    <a:pt x="89419" y="76123"/>
                  </a:lnTo>
                  <a:lnTo>
                    <a:pt x="98705" y="68844"/>
                  </a:lnTo>
                  <a:lnTo>
                    <a:pt x="106337" y="60130"/>
                  </a:lnTo>
                  <a:lnTo>
                    <a:pt x="112193" y="50094"/>
                  </a:lnTo>
                  <a:lnTo>
                    <a:pt x="115989" y="39458"/>
                  </a:lnTo>
                  <a:lnTo>
                    <a:pt x="117121" y="29399"/>
                  </a:lnTo>
                  <a:lnTo>
                    <a:pt x="115508" y="20537"/>
                  </a:lnTo>
                  <a:lnTo>
                    <a:pt x="111342" y="13117"/>
                  </a:lnTo>
                  <a:lnTo>
                    <a:pt x="104817" y="7276"/>
                  </a:lnTo>
                  <a:lnTo>
                    <a:pt x="96292" y="2920"/>
                  </a:lnTo>
                  <a:lnTo>
                    <a:pt x="86521" y="281"/>
                  </a:lnTo>
                  <a:lnTo>
                    <a:pt x="76520" y="0"/>
                  </a:lnTo>
                  <a:lnTo>
                    <a:pt x="66883" y="2216"/>
                  </a:lnTo>
                  <a:lnTo>
                    <a:pt x="57959" y="6633"/>
                  </a:lnTo>
                  <a:lnTo>
                    <a:pt x="50038" y="12802"/>
                  </a:lnTo>
                  <a:lnTo>
                    <a:pt x="43156" y="20282"/>
                  </a:lnTo>
                  <a:lnTo>
                    <a:pt x="37178" y="28708"/>
                  </a:lnTo>
                  <a:lnTo>
                    <a:pt x="31912" y="37801"/>
                  </a:lnTo>
                  <a:lnTo>
                    <a:pt x="27187" y="47355"/>
                  </a:lnTo>
                  <a:lnTo>
                    <a:pt x="23179" y="57226"/>
                  </a:lnTo>
                  <a:lnTo>
                    <a:pt x="20390" y="67311"/>
                  </a:lnTo>
                  <a:lnTo>
                    <a:pt x="18992" y="77547"/>
                  </a:lnTo>
                  <a:lnTo>
                    <a:pt x="18697" y="88050"/>
                  </a:lnTo>
                  <a:lnTo>
                    <a:pt x="18955" y="99093"/>
                  </a:lnTo>
                  <a:lnTo>
                    <a:pt x="19394" y="110777"/>
                  </a:lnTo>
                  <a:lnTo>
                    <a:pt x="20162" y="122726"/>
                  </a:lnTo>
                  <a:lnTo>
                    <a:pt x="21808" y="134214"/>
                  </a:lnTo>
                  <a:lnTo>
                    <a:pt x="24586" y="144861"/>
                  </a:lnTo>
                  <a:lnTo>
                    <a:pt x="28605" y="154467"/>
                  </a:lnTo>
                  <a:lnTo>
                    <a:pt x="33984" y="162847"/>
                  </a:lnTo>
                  <a:lnTo>
                    <a:pt x="40646" y="170027"/>
                  </a:lnTo>
                  <a:lnTo>
                    <a:pt x="48374" y="175866"/>
                  </a:lnTo>
                  <a:lnTo>
                    <a:pt x="56925" y="179973"/>
                  </a:lnTo>
                  <a:lnTo>
                    <a:pt x="66075" y="182289"/>
                  </a:lnTo>
                  <a:lnTo>
                    <a:pt x="75487" y="182880"/>
                  </a:lnTo>
                  <a:lnTo>
                    <a:pt x="84726" y="181765"/>
                  </a:lnTo>
                  <a:lnTo>
                    <a:pt x="93566" y="179127"/>
                  </a:lnTo>
                  <a:lnTo>
                    <a:pt x="101976" y="175257"/>
                  </a:lnTo>
                  <a:lnTo>
                    <a:pt x="110011" y="170450"/>
                  </a:lnTo>
                  <a:lnTo>
                    <a:pt x="117747" y="164962"/>
                  </a:lnTo>
                  <a:lnTo>
                    <a:pt x="125150" y="158912"/>
                  </a:lnTo>
                  <a:lnTo>
                    <a:pt x="132903" y="151487"/>
                  </a:lnTo>
                  <a:lnTo>
                    <a:pt x="142805" y="139806"/>
                  </a:lnTo>
                  <a:lnTo>
                    <a:pt x="157928" y="119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00663" y="3285747"/>
              <a:ext cx="136871" cy="157072"/>
            </a:xfrm>
            <a:custGeom>
              <a:avLst/>
              <a:gdLst/>
              <a:ahLst/>
              <a:cxnLst/>
              <a:rect l="0" t="0" r="0" b="0"/>
              <a:pathLst>
                <a:path w="136871" h="157072">
                  <a:moveTo>
                    <a:pt x="0" y="41258"/>
                  </a:moveTo>
                  <a:lnTo>
                    <a:pt x="0" y="52993"/>
                  </a:lnTo>
                  <a:lnTo>
                    <a:pt x="0" y="64122"/>
                  </a:lnTo>
                  <a:lnTo>
                    <a:pt x="4" y="75716"/>
                  </a:lnTo>
                  <a:lnTo>
                    <a:pt x="177" y="87704"/>
                  </a:lnTo>
                  <a:lnTo>
                    <a:pt x="825" y="99715"/>
                  </a:lnTo>
                  <a:lnTo>
                    <a:pt x="2055" y="111443"/>
                  </a:lnTo>
                  <a:lnTo>
                    <a:pt x="3005" y="120152"/>
                  </a:lnTo>
                  <a:lnTo>
                    <a:pt x="2857" y="122428"/>
                  </a:lnTo>
                  <a:lnTo>
                    <a:pt x="2289" y="119192"/>
                  </a:lnTo>
                  <a:lnTo>
                    <a:pt x="1705" y="112009"/>
                  </a:lnTo>
                  <a:lnTo>
                    <a:pt x="1221" y="101889"/>
                  </a:lnTo>
                  <a:lnTo>
                    <a:pt x="860" y="89586"/>
                  </a:lnTo>
                  <a:lnTo>
                    <a:pt x="768" y="76020"/>
                  </a:lnTo>
                  <a:lnTo>
                    <a:pt x="1229" y="62266"/>
                  </a:lnTo>
                  <a:lnTo>
                    <a:pt x="2362" y="48935"/>
                  </a:lnTo>
                  <a:lnTo>
                    <a:pt x="4444" y="36537"/>
                  </a:lnTo>
                  <a:lnTo>
                    <a:pt x="7977" y="25655"/>
                  </a:lnTo>
                  <a:lnTo>
                    <a:pt x="13103" y="16458"/>
                  </a:lnTo>
                  <a:lnTo>
                    <a:pt x="19817" y="9094"/>
                  </a:lnTo>
                  <a:lnTo>
                    <a:pt x="28145" y="3880"/>
                  </a:lnTo>
                  <a:lnTo>
                    <a:pt x="37923" y="790"/>
                  </a:lnTo>
                  <a:lnTo>
                    <a:pt x="48554" y="0"/>
                  </a:lnTo>
                  <a:lnTo>
                    <a:pt x="59141" y="2037"/>
                  </a:lnTo>
                  <a:lnTo>
                    <a:pt x="69176" y="6923"/>
                  </a:lnTo>
                  <a:lnTo>
                    <a:pt x="78367" y="14100"/>
                  </a:lnTo>
                  <a:lnTo>
                    <a:pt x="86468" y="22734"/>
                  </a:lnTo>
                  <a:lnTo>
                    <a:pt x="93471" y="32207"/>
                  </a:lnTo>
                  <a:lnTo>
                    <a:pt x="99530" y="42309"/>
                  </a:lnTo>
                  <a:lnTo>
                    <a:pt x="104849" y="53141"/>
                  </a:lnTo>
                  <a:lnTo>
                    <a:pt x="109616" y="64720"/>
                  </a:lnTo>
                  <a:lnTo>
                    <a:pt x="113821" y="76952"/>
                  </a:lnTo>
                  <a:lnTo>
                    <a:pt x="117275" y="89703"/>
                  </a:lnTo>
                  <a:lnTo>
                    <a:pt x="119937" y="102822"/>
                  </a:lnTo>
                  <a:lnTo>
                    <a:pt x="122097" y="115596"/>
                  </a:lnTo>
                  <a:lnTo>
                    <a:pt x="124608" y="128003"/>
                  </a:lnTo>
                  <a:lnTo>
                    <a:pt x="128810" y="141132"/>
                  </a:lnTo>
                  <a:lnTo>
                    <a:pt x="136870" y="157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71832" y="3095378"/>
              <a:ext cx="60459" cy="357970"/>
            </a:xfrm>
            <a:custGeom>
              <a:avLst/>
              <a:gdLst/>
              <a:ahLst/>
              <a:cxnLst/>
              <a:rect l="0" t="0" r="0" b="0"/>
              <a:pathLst>
                <a:path w="60459" h="357970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65"/>
                  </a:lnTo>
                  <a:lnTo>
                    <a:pt x="1889" y="81964"/>
                  </a:lnTo>
                  <a:lnTo>
                    <a:pt x="3253" y="93881"/>
                  </a:lnTo>
                  <a:lnTo>
                    <a:pt x="4467" y="106189"/>
                  </a:lnTo>
                  <a:lnTo>
                    <a:pt x="5602" y="118743"/>
                  </a:lnTo>
                  <a:lnTo>
                    <a:pt x="6971" y="131176"/>
                  </a:lnTo>
                  <a:lnTo>
                    <a:pt x="8743" y="143297"/>
                  </a:lnTo>
                  <a:lnTo>
                    <a:pt x="10933" y="155556"/>
                  </a:lnTo>
                  <a:lnTo>
                    <a:pt x="13483" y="168918"/>
                  </a:lnTo>
                  <a:lnTo>
                    <a:pt x="16312" y="183835"/>
                  </a:lnTo>
                  <a:lnTo>
                    <a:pt x="19348" y="200108"/>
                  </a:lnTo>
                  <a:lnTo>
                    <a:pt x="22533" y="217182"/>
                  </a:lnTo>
                  <a:lnTo>
                    <a:pt x="25821" y="234624"/>
                  </a:lnTo>
                  <a:lnTo>
                    <a:pt x="29180" y="251876"/>
                  </a:lnTo>
                  <a:lnTo>
                    <a:pt x="32588" y="268220"/>
                  </a:lnTo>
                  <a:lnTo>
                    <a:pt x="36029" y="283348"/>
                  </a:lnTo>
                  <a:lnTo>
                    <a:pt x="39534" y="297249"/>
                  </a:lnTo>
                  <a:lnTo>
                    <a:pt x="43625" y="311588"/>
                  </a:lnTo>
                  <a:lnTo>
                    <a:pt x="49779" y="329859"/>
                  </a:lnTo>
                  <a:lnTo>
                    <a:pt x="6045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48021" y="3211191"/>
              <a:ext cx="400083" cy="52644"/>
            </a:xfrm>
            <a:custGeom>
              <a:avLst/>
              <a:gdLst/>
              <a:ahLst/>
              <a:cxnLst/>
              <a:rect l="0" t="0" r="0" b="0"/>
              <a:pathLst>
                <a:path w="400083" h="52644">
                  <a:moveTo>
                    <a:pt x="400082" y="0"/>
                  </a:moveTo>
                  <a:lnTo>
                    <a:pt x="388347" y="2867"/>
                  </a:lnTo>
                  <a:lnTo>
                    <a:pt x="377218" y="5009"/>
                  </a:lnTo>
                  <a:lnTo>
                    <a:pt x="365620" y="6617"/>
                  </a:lnTo>
                  <a:lnTo>
                    <a:pt x="353459" y="7970"/>
                  </a:lnTo>
                  <a:lnTo>
                    <a:pt x="340799" y="9467"/>
                  </a:lnTo>
                  <a:lnTo>
                    <a:pt x="327734" y="11318"/>
                  </a:lnTo>
                  <a:lnTo>
                    <a:pt x="314036" y="13558"/>
                  </a:lnTo>
                  <a:lnTo>
                    <a:pt x="299174" y="16138"/>
                  </a:lnTo>
                  <a:lnTo>
                    <a:pt x="282953" y="18988"/>
                  </a:lnTo>
                  <a:lnTo>
                    <a:pt x="265483" y="22037"/>
                  </a:lnTo>
                  <a:lnTo>
                    <a:pt x="247000" y="25230"/>
                  </a:lnTo>
                  <a:lnTo>
                    <a:pt x="227749" y="28519"/>
                  </a:lnTo>
                  <a:lnTo>
                    <a:pt x="207941" y="31708"/>
                  </a:lnTo>
                  <a:lnTo>
                    <a:pt x="187739" y="34471"/>
                  </a:lnTo>
                  <a:lnTo>
                    <a:pt x="167267" y="36665"/>
                  </a:lnTo>
                  <a:lnTo>
                    <a:pt x="146775" y="38477"/>
                  </a:lnTo>
                  <a:lnTo>
                    <a:pt x="126631" y="40309"/>
                  </a:lnTo>
                  <a:lnTo>
                    <a:pt x="107014" y="42391"/>
                  </a:lnTo>
                  <a:lnTo>
                    <a:pt x="88096" y="44631"/>
                  </a:lnTo>
                  <a:lnTo>
                    <a:pt x="67961" y="46917"/>
                  </a:lnTo>
                  <a:lnTo>
                    <a:pt x="41490" y="4945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86869" y="3132627"/>
              <a:ext cx="271888" cy="342490"/>
            </a:xfrm>
            <a:custGeom>
              <a:avLst/>
              <a:gdLst/>
              <a:ahLst/>
              <a:cxnLst/>
              <a:rect l="0" t="0" r="0" b="0"/>
              <a:pathLst>
                <a:path w="271888" h="342490">
                  <a:moveTo>
                    <a:pt x="240302" y="57507"/>
                  </a:moveTo>
                  <a:lnTo>
                    <a:pt x="234434" y="51640"/>
                  </a:lnTo>
                  <a:lnTo>
                    <a:pt x="228870" y="46075"/>
                  </a:lnTo>
                  <a:lnTo>
                    <a:pt x="223071" y="40276"/>
                  </a:lnTo>
                  <a:lnTo>
                    <a:pt x="216990" y="34196"/>
                  </a:lnTo>
                  <a:lnTo>
                    <a:pt x="210660" y="27865"/>
                  </a:lnTo>
                  <a:lnTo>
                    <a:pt x="204123" y="21346"/>
                  </a:lnTo>
                  <a:lnTo>
                    <a:pt x="197101" y="15016"/>
                  </a:lnTo>
                  <a:lnTo>
                    <a:pt x="189022" y="9530"/>
                  </a:lnTo>
                  <a:lnTo>
                    <a:pt x="179654" y="5184"/>
                  </a:lnTo>
                  <a:lnTo>
                    <a:pt x="168920" y="2098"/>
                  </a:lnTo>
                  <a:lnTo>
                    <a:pt x="156734" y="395"/>
                  </a:lnTo>
                  <a:lnTo>
                    <a:pt x="143209" y="0"/>
                  </a:lnTo>
                  <a:lnTo>
                    <a:pt x="128906" y="1022"/>
                  </a:lnTo>
                  <a:lnTo>
                    <a:pt x="114701" y="3827"/>
                  </a:lnTo>
                  <a:lnTo>
                    <a:pt x="101084" y="8454"/>
                  </a:lnTo>
                  <a:lnTo>
                    <a:pt x="88334" y="14661"/>
                  </a:lnTo>
                  <a:lnTo>
                    <a:pt x="76690" y="22114"/>
                  </a:lnTo>
                  <a:lnTo>
                    <a:pt x="66156" y="30501"/>
                  </a:lnTo>
                  <a:lnTo>
                    <a:pt x="56573" y="39724"/>
                  </a:lnTo>
                  <a:lnTo>
                    <a:pt x="47734" y="49891"/>
                  </a:lnTo>
                  <a:lnTo>
                    <a:pt x="39451" y="60988"/>
                  </a:lnTo>
                  <a:lnTo>
                    <a:pt x="31733" y="72881"/>
                  </a:lnTo>
                  <a:lnTo>
                    <a:pt x="24767" y="85395"/>
                  </a:lnTo>
                  <a:lnTo>
                    <a:pt x="18603" y="98371"/>
                  </a:lnTo>
                  <a:lnTo>
                    <a:pt x="13310" y="111678"/>
                  </a:lnTo>
                  <a:lnTo>
                    <a:pt x="9053" y="125217"/>
                  </a:lnTo>
                  <a:lnTo>
                    <a:pt x="5820" y="138917"/>
                  </a:lnTo>
                  <a:lnTo>
                    <a:pt x="3462" y="152727"/>
                  </a:lnTo>
                  <a:lnTo>
                    <a:pt x="1790" y="166612"/>
                  </a:lnTo>
                  <a:lnTo>
                    <a:pt x="628" y="180547"/>
                  </a:lnTo>
                  <a:lnTo>
                    <a:pt x="0" y="194516"/>
                  </a:lnTo>
                  <a:lnTo>
                    <a:pt x="101" y="208508"/>
                  </a:lnTo>
                  <a:lnTo>
                    <a:pt x="988" y="222515"/>
                  </a:lnTo>
                  <a:lnTo>
                    <a:pt x="2736" y="236533"/>
                  </a:lnTo>
                  <a:lnTo>
                    <a:pt x="5513" y="250557"/>
                  </a:lnTo>
                  <a:lnTo>
                    <a:pt x="9310" y="264577"/>
                  </a:lnTo>
                  <a:lnTo>
                    <a:pt x="13978" y="278264"/>
                  </a:lnTo>
                  <a:lnTo>
                    <a:pt x="19329" y="291000"/>
                  </a:lnTo>
                  <a:lnTo>
                    <a:pt x="25194" y="302525"/>
                  </a:lnTo>
                  <a:lnTo>
                    <a:pt x="31759" y="312737"/>
                  </a:lnTo>
                  <a:lnTo>
                    <a:pt x="39528" y="321533"/>
                  </a:lnTo>
                  <a:lnTo>
                    <a:pt x="48684" y="328995"/>
                  </a:lnTo>
                  <a:lnTo>
                    <a:pt x="59105" y="335025"/>
                  </a:lnTo>
                  <a:lnTo>
                    <a:pt x="70550" y="339261"/>
                  </a:lnTo>
                  <a:lnTo>
                    <a:pt x="82764" y="341667"/>
                  </a:lnTo>
                  <a:lnTo>
                    <a:pt x="95371" y="342489"/>
                  </a:lnTo>
                  <a:lnTo>
                    <a:pt x="107900" y="342062"/>
                  </a:lnTo>
                  <a:lnTo>
                    <a:pt x="120100" y="340703"/>
                  </a:lnTo>
                  <a:lnTo>
                    <a:pt x="131918" y="338675"/>
                  </a:lnTo>
                  <a:lnTo>
                    <a:pt x="143393" y="336177"/>
                  </a:lnTo>
                  <a:lnTo>
                    <a:pt x="154597" y="333348"/>
                  </a:lnTo>
                  <a:lnTo>
                    <a:pt x="165597" y="330129"/>
                  </a:lnTo>
                  <a:lnTo>
                    <a:pt x="176450" y="326282"/>
                  </a:lnTo>
                  <a:lnTo>
                    <a:pt x="187200" y="321733"/>
                  </a:lnTo>
                  <a:lnTo>
                    <a:pt x="197879" y="316711"/>
                  </a:lnTo>
                  <a:lnTo>
                    <a:pt x="208509" y="311647"/>
                  </a:lnTo>
                  <a:lnTo>
                    <a:pt x="219097" y="306797"/>
                  </a:lnTo>
                  <a:lnTo>
                    <a:pt x="229391" y="302193"/>
                  </a:lnTo>
                  <a:lnTo>
                    <a:pt x="240003" y="297171"/>
                  </a:lnTo>
                  <a:lnTo>
                    <a:pt x="252984" y="290176"/>
                  </a:lnTo>
                  <a:lnTo>
                    <a:pt x="271887" y="278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00870" y="314802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79"/>
                  </a:lnTo>
                  <a:lnTo>
                    <a:pt x="3686" y="54594"/>
                  </a:lnTo>
                  <a:lnTo>
                    <a:pt x="5355" y="68751"/>
                  </a:lnTo>
                  <a:lnTo>
                    <a:pt x="6768" y="83657"/>
                  </a:lnTo>
                  <a:lnTo>
                    <a:pt x="7866" y="99249"/>
                  </a:lnTo>
                  <a:lnTo>
                    <a:pt x="8676" y="115395"/>
                  </a:lnTo>
                  <a:lnTo>
                    <a:pt x="9261" y="131951"/>
                  </a:lnTo>
                  <a:lnTo>
                    <a:pt x="9839" y="148473"/>
                  </a:lnTo>
                  <a:lnTo>
                    <a:pt x="10767" y="164259"/>
                  </a:lnTo>
                  <a:lnTo>
                    <a:pt x="12207" y="178989"/>
                  </a:lnTo>
                  <a:lnTo>
                    <a:pt x="13990" y="192845"/>
                  </a:lnTo>
                  <a:lnTo>
                    <a:pt x="15726" y="206304"/>
                  </a:lnTo>
                  <a:lnTo>
                    <a:pt x="17188" y="219697"/>
                  </a:lnTo>
                  <a:lnTo>
                    <a:pt x="18319" y="233168"/>
                  </a:lnTo>
                  <a:lnTo>
                    <a:pt x="19154" y="246760"/>
                  </a:lnTo>
                  <a:lnTo>
                    <a:pt x="19750" y="260449"/>
                  </a:lnTo>
                  <a:lnTo>
                    <a:pt x="20168" y="273606"/>
                  </a:lnTo>
                  <a:lnTo>
                    <a:pt x="20501" y="286312"/>
                  </a:lnTo>
                  <a:lnTo>
                    <a:pt x="20781" y="29968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310036" y="3298504"/>
              <a:ext cx="206690" cy="191197"/>
            </a:xfrm>
            <a:custGeom>
              <a:avLst/>
              <a:gdLst/>
              <a:ahLst/>
              <a:cxnLst/>
              <a:rect l="0" t="0" r="0" b="0"/>
              <a:pathLst>
                <a:path w="206690" h="191197">
                  <a:moveTo>
                    <a:pt x="101404" y="81143"/>
                  </a:moveTo>
                  <a:lnTo>
                    <a:pt x="104271" y="72275"/>
                  </a:lnTo>
                  <a:lnTo>
                    <a:pt x="106413" y="63288"/>
                  </a:lnTo>
                  <a:lnTo>
                    <a:pt x="108002" y="53302"/>
                  </a:lnTo>
                  <a:lnTo>
                    <a:pt x="108664" y="42667"/>
                  </a:lnTo>
                  <a:lnTo>
                    <a:pt x="107568" y="32152"/>
                  </a:lnTo>
                  <a:lnTo>
                    <a:pt x="104401" y="22214"/>
                  </a:lnTo>
                  <a:lnTo>
                    <a:pt x="99166" y="13446"/>
                  </a:lnTo>
                  <a:lnTo>
                    <a:pt x="91912" y="6703"/>
                  </a:lnTo>
                  <a:lnTo>
                    <a:pt x="82893" y="2257"/>
                  </a:lnTo>
                  <a:lnTo>
                    <a:pt x="72790" y="55"/>
                  </a:lnTo>
                  <a:lnTo>
                    <a:pt x="62564" y="0"/>
                  </a:lnTo>
                  <a:lnTo>
                    <a:pt x="52776" y="1820"/>
                  </a:lnTo>
                  <a:lnTo>
                    <a:pt x="43752" y="5460"/>
                  </a:lnTo>
                  <a:lnTo>
                    <a:pt x="35763" y="11168"/>
                  </a:lnTo>
                  <a:lnTo>
                    <a:pt x="28837" y="18888"/>
                  </a:lnTo>
                  <a:lnTo>
                    <a:pt x="22829" y="28155"/>
                  </a:lnTo>
                  <a:lnTo>
                    <a:pt x="17543" y="38283"/>
                  </a:lnTo>
                  <a:lnTo>
                    <a:pt x="12799" y="48805"/>
                  </a:lnTo>
                  <a:lnTo>
                    <a:pt x="8610" y="59801"/>
                  </a:lnTo>
                  <a:lnTo>
                    <a:pt x="5166" y="71774"/>
                  </a:lnTo>
                  <a:lnTo>
                    <a:pt x="2520" y="84932"/>
                  </a:lnTo>
                  <a:lnTo>
                    <a:pt x="743" y="98870"/>
                  </a:lnTo>
                  <a:lnTo>
                    <a:pt x="0" y="112772"/>
                  </a:lnTo>
                  <a:lnTo>
                    <a:pt x="284" y="126162"/>
                  </a:lnTo>
                  <a:lnTo>
                    <a:pt x="1610" y="138915"/>
                  </a:lnTo>
                  <a:lnTo>
                    <a:pt x="4096" y="151087"/>
                  </a:lnTo>
                  <a:lnTo>
                    <a:pt x="7699" y="162772"/>
                  </a:lnTo>
                  <a:lnTo>
                    <a:pt x="12405" y="173431"/>
                  </a:lnTo>
                  <a:lnTo>
                    <a:pt x="18313" y="181934"/>
                  </a:lnTo>
                  <a:lnTo>
                    <a:pt x="25356" y="187828"/>
                  </a:lnTo>
                  <a:lnTo>
                    <a:pt x="33187" y="190973"/>
                  </a:lnTo>
                  <a:lnTo>
                    <a:pt x="41281" y="191196"/>
                  </a:lnTo>
                  <a:lnTo>
                    <a:pt x="49310" y="188714"/>
                  </a:lnTo>
                  <a:lnTo>
                    <a:pt x="56988" y="183998"/>
                  </a:lnTo>
                  <a:lnTo>
                    <a:pt x="63990" y="177569"/>
                  </a:lnTo>
                  <a:lnTo>
                    <a:pt x="70216" y="169881"/>
                  </a:lnTo>
                  <a:lnTo>
                    <a:pt x="75735" y="161131"/>
                  </a:lnTo>
                  <a:lnTo>
                    <a:pt x="80685" y="151283"/>
                  </a:lnTo>
                  <a:lnTo>
                    <a:pt x="85203" y="140404"/>
                  </a:lnTo>
                  <a:lnTo>
                    <a:pt x="89410" y="128829"/>
                  </a:lnTo>
                  <a:lnTo>
                    <a:pt x="93396" y="117059"/>
                  </a:lnTo>
                  <a:lnTo>
                    <a:pt x="97244" y="105432"/>
                  </a:lnTo>
                  <a:lnTo>
                    <a:pt x="101488" y="95191"/>
                  </a:lnTo>
                  <a:lnTo>
                    <a:pt x="106746" y="89491"/>
                  </a:lnTo>
                  <a:lnTo>
                    <a:pt x="112318" y="89654"/>
                  </a:lnTo>
                  <a:lnTo>
                    <a:pt x="117271" y="93631"/>
                  </a:lnTo>
                  <a:lnTo>
                    <a:pt x="121768" y="99747"/>
                  </a:lnTo>
                  <a:lnTo>
                    <a:pt x="126355" y="106844"/>
                  </a:lnTo>
                  <a:lnTo>
                    <a:pt x="131335" y="114282"/>
                  </a:lnTo>
                  <a:lnTo>
                    <a:pt x="136780" y="121767"/>
                  </a:lnTo>
                  <a:lnTo>
                    <a:pt x="142642" y="129191"/>
                  </a:lnTo>
                  <a:lnTo>
                    <a:pt x="148840" y="136517"/>
                  </a:lnTo>
                  <a:lnTo>
                    <a:pt x="155565" y="143450"/>
                  </a:lnTo>
                  <a:lnTo>
                    <a:pt x="164258" y="150092"/>
                  </a:lnTo>
                  <a:lnTo>
                    <a:pt x="179036" y="157029"/>
                  </a:lnTo>
                  <a:lnTo>
                    <a:pt x="206689" y="165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58838" y="3274362"/>
              <a:ext cx="136872" cy="202235"/>
            </a:xfrm>
            <a:custGeom>
              <a:avLst/>
              <a:gdLst/>
              <a:ahLst/>
              <a:cxnLst/>
              <a:rect l="0" t="0" r="0" b="0"/>
              <a:pathLst>
                <a:path w="136872" h="202235">
                  <a:moveTo>
                    <a:pt x="1" y="10529"/>
                  </a:moveTo>
                  <a:lnTo>
                    <a:pt x="0" y="22331"/>
                  </a:lnTo>
                  <a:lnTo>
                    <a:pt x="0" y="34100"/>
                  </a:lnTo>
                  <a:lnTo>
                    <a:pt x="0" y="46995"/>
                  </a:lnTo>
                  <a:lnTo>
                    <a:pt x="0" y="61016"/>
                  </a:lnTo>
                  <a:lnTo>
                    <a:pt x="0" y="75992"/>
                  </a:lnTo>
                  <a:lnTo>
                    <a:pt x="10" y="91706"/>
                  </a:lnTo>
                  <a:lnTo>
                    <a:pt x="355" y="107636"/>
                  </a:lnTo>
                  <a:lnTo>
                    <a:pt x="1652" y="123011"/>
                  </a:lnTo>
                  <a:lnTo>
                    <a:pt x="4158" y="137451"/>
                  </a:lnTo>
                  <a:lnTo>
                    <a:pt x="7810" y="150770"/>
                  </a:lnTo>
                  <a:lnTo>
                    <a:pt x="12403" y="162803"/>
                  </a:lnTo>
                  <a:lnTo>
                    <a:pt x="17724" y="173593"/>
                  </a:lnTo>
                  <a:lnTo>
                    <a:pt x="23906" y="183009"/>
                  </a:lnTo>
                  <a:lnTo>
                    <a:pt x="31412" y="190672"/>
                  </a:lnTo>
                  <a:lnTo>
                    <a:pt x="40382" y="196524"/>
                  </a:lnTo>
                  <a:lnTo>
                    <a:pt x="50507" y="200473"/>
                  </a:lnTo>
                  <a:lnTo>
                    <a:pt x="61219" y="202234"/>
                  </a:lnTo>
                  <a:lnTo>
                    <a:pt x="72120" y="201857"/>
                  </a:lnTo>
                  <a:lnTo>
                    <a:pt x="82691" y="199504"/>
                  </a:lnTo>
                  <a:lnTo>
                    <a:pt x="92250" y="195266"/>
                  </a:lnTo>
                  <a:lnTo>
                    <a:pt x="100524" y="189382"/>
                  </a:lnTo>
                  <a:lnTo>
                    <a:pt x="107586" y="182179"/>
                  </a:lnTo>
                  <a:lnTo>
                    <a:pt x="113653" y="173983"/>
                  </a:lnTo>
                  <a:lnTo>
                    <a:pt x="118957" y="165062"/>
                  </a:lnTo>
                  <a:lnTo>
                    <a:pt x="123540" y="155463"/>
                  </a:lnTo>
                  <a:lnTo>
                    <a:pt x="127254" y="145035"/>
                  </a:lnTo>
                  <a:lnTo>
                    <a:pt x="130090" y="133760"/>
                  </a:lnTo>
                  <a:lnTo>
                    <a:pt x="132165" y="121747"/>
                  </a:lnTo>
                  <a:lnTo>
                    <a:pt x="133643" y="109151"/>
                  </a:lnTo>
                  <a:lnTo>
                    <a:pt x="134674" y="96120"/>
                  </a:lnTo>
                  <a:lnTo>
                    <a:pt x="135384" y="82776"/>
                  </a:lnTo>
                  <a:lnTo>
                    <a:pt x="135869" y="69211"/>
                  </a:lnTo>
                  <a:lnTo>
                    <a:pt x="136197" y="55512"/>
                  </a:lnTo>
                  <a:lnTo>
                    <a:pt x="136420" y="42334"/>
                  </a:lnTo>
                  <a:lnTo>
                    <a:pt x="136593" y="29604"/>
                  </a:lnTo>
                  <a:lnTo>
                    <a:pt x="136735" y="1620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86559" y="3263834"/>
              <a:ext cx="174041" cy="239559"/>
            </a:xfrm>
            <a:custGeom>
              <a:avLst/>
              <a:gdLst/>
              <a:ahLst/>
              <a:cxnLst/>
              <a:rect l="0" t="0" r="0" b="0"/>
              <a:pathLst>
                <a:path w="174041" h="239559">
                  <a:moveTo>
                    <a:pt x="109192" y="0"/>
                  </a:moveTo>
                  <a:lnTo>
                    <a:pt x="97524" y="67"/>
                  </a:lnTo>
                  <a:lnTo>
                    <a:pt x="87036" y="707"/>
                  </a:lnTo>
                  <a:lnTo>
                    <a:pt x="76734" y="2004"/>
                  </a:lnTo>
                  <a:lnTo>
                    <a:pt x="66432" y="3864"/>
                  </a:lnTo>
                  <a:lnTo>
                    <a:pt x="56089" y="6180"/>
                  </a:lnTo>
                  <a:lnTo>
                    <a:pt x="45703" y="8855"/>
                  </a:lnTo>
                  <a:lnTo>
                    <a:pt x="35448" y="12125"/>
                  </a:lnTo>
                  <a:lnTo>
                    <a:pt x="25638" y="16528"/>
                  </a:lnTo>
                  <a:lnTo>
                    <a:pt x="16430" y="22266"/>
                  </a:lnTo>
                  <a:lnTo>
                    <a:pt x="8451" y="29068"/>
                  </a:lnTo>
                  <a:lnTo>
                    <a:pt x="2835" y="36397"/>
                  </a:lnTo>
                  <a:lnTo>
                    <a:pt x="0" y="43872"/>
                  </a:lnTo>
                  <a:lnTo>
                    <a:pt x="48" y="50991"/>
                  </a:lnTo>
                  <a:lnTo>
                    <a:pt x="3114" y="57078"/>
                  </a:lnTo>
                  <a:lnTo>
                    <a:pt x="8955" y="61868"/>
                  </a:lnTo>
                  <a:lnTo>
                    <a:pt x="17078" y="65438"/>
                  </a:lnTo>
                  <a:lnTo>
                    <a:pt x="26946" y="68006"/>
                  </a:lnTo>
                  <a:lnTo>
                    <a:pt x="38093" y="69817"/>
                  </a:lnTo>
                  <a:lnTo>
                    <a:pt x="50147" y="71241"/>
                  </a:lnTo>
                  <a:lnTo>
                    <a:pt x="62836" y="72746"/>
                  </a:lnTo>
                  <a:lnTo>
                    <a:pt x="75956" y="74581"/>
                  </a:lnTo>
                  <a:lnTo>
                    <a:pt x="89207" y="76800"/>
                  </a:lnTo>
                  <a:lnTo>
                    <a:pt x="102183" y="79362"/>
                  </a:lnTo>
                  <a:lnTo>
                    <a:pt x="114682" y="82205"/>
                  </a:lnTo>
                  <a:lnTo>
                    <a:pt x="126363" y="85589"/>
                  </a:lnTo>
                  <a:lnTo>
                    <a:pt x="136683" y="90070"/>
                  </a:lnTo>
                  <a:lnTo>
                    <a:pt x="145476" y="95868"/>
                  </a:lnTo>
                  <a:lnTo>
                    <a:pt x="152889" y="103051"/>
                  </a:lnTo>
                  <a:lnTo>
                    <a:pt x="159192" y="111701"/>
                  </a:lnTo>
                  <a:lnTo>
                    <a:pt x="164651" y="121702"/>
                  </a:lnTo>
                  <a:lnTo>
                    <a:pt x="169167" y="132655"/>
                  </a:lnTo>
                  <a:lnTo>
                    <a:pt x="172304" y="143991"/>
                  </a:lnTo>
                  <a:lnTo>
                    <a:pt x="173930" y="155346"/>
                  </a:lnTo>
                  <a:lnTo>
                    <a:pt x="174040" y="166409"/>
                  </a:lnTo>
                  <a:lnTo>
                    <a:pt x="172594" y="176836"/>
                  </a:lnTo>
                  <a:lnTo>
                    <a:pt x="169725" y="186515"/>
                  </a:lnTo>
                  <a:lnTo>
                    <a:pt x="165528" y="195506"/>
                  </a:lnTo>
                  <a:lnTo>
                    <a:pt x="159970" y="203939"/>
                  </a:lnTo>
                  <a:lnTo>
                    <a:pt x="153155" y="211942"/>
                  </a:lnTo>
                  <a:lnTo>
                    <a:pt x="145140" y="219301"/>
                  </a:lnTo>
                  <a:lnTo>
                    <a:pt x="135857" y="225492"/>
                  </a:lnTo>
                  <a:lnTo>
                    <a:pt x="125390" y="230324"/>
                  </a:lnTo>
                  <a:lnTo>
                    <a:pt x="113938" y="233907"/>
                  </a:lnTo>
                  <a:lnTo>
                    <a:pt x="101727" y="236478"/>
                  </a:lnTo>
                  <a:lnTo>
                    <a:pt x="88962" y="238278"/>
                  </a:lnTo>
                  <a:lnTo>
                    <a:pt x="75968" y="239353"/>
                  </a:lnTo>
                  <a:lnTo>
                    <a:pt x="63172" y="239558"/>
                  </a:lnTo>
                  <a:lnTo>
                    <a:pt x="50802" y="238889"/>
                  </a:lnTo>
                  <a:lnTo>
                    <a:pt x="39339" y="237621"/>
                  </a:lnTo>
                  <a:lnTo>
                    <a:pt x="28478" y="236101"/>
                  </a:lnTo>
                  <a:lnTo>
                    <a:pt x="17267" y="234198"/>
                  </a:lnTo>
                  <a:lnTo>
                    <a:pt x="390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57474" y="3227979"/>
              <a:ext cx="322588" cy="241797"/>
            </a:xfrm>
            <a:custGeom>
              <a:avLst/>
              <a:gdLst/>
              <a:ahLst/>
              <a:cxnLst/>
              <a:rect l="0" t="0" r="0" b="0"/>
              <a:pathLst>
                <a:path w="322588" h="241797">
                  <a:moveTo>
                    <a:pt x="6732" y="120083"/>
                  </a:moveTo>
                  <a:lnTo>
                    <a:pt x="18468" y="120016"/>
                  </a:lnTo>
                  <a:lnTo>
                    <a:pt x="29596" y="119375"/>
                  </a:lnTo>
                  <a:lnTo>
                    <a:pt x="41190" y="118079"/>
                  </a:lnTo>
                  <a:lnTo>
                    <a:pt x="53178" y="116219"/>
                  </a:lnTo>
                  <a:lnTo>
                    <a:pt x="65190" y="113903"/>
                  </a:lnTo>
                  <a:lnTo>
                    <a:pt x="76993" y="111232"/>
                  </a:lnTo>
                  <a:lnTo>
                    <a:pt x="88519" y="108135"/>
                  </a:lnTo>
                  <a:lnTo>
                    <a:pt x="99788" y="104380"/>
                  </a:lnTo>
                  <a:lnTo>
                    <a:pt x="110838" y="99887"/>
                  </a:lnTo>
                  <a:lnTo>
                    <a:pt x="121393" y="94565"/>
                  </a:lnTo>
                  <a:lnTo>
                    <a:pt x="130882" y="88235"/>
                  </a:lnTo>
                  <a:lnTo>
                    <a:pt x="139071" y="80901"/>
                  </a:lnTo>
                  <a:lnTo>
                    <a:pt x="145722" y="72704"/>
                  </a:lnTo>
                  <a:lnTo>
                    <a:pt x="150441" y="63831"/>
                  </a:lnTo>
                  <a:lnTo>
                    <a:pt x="153202" y="54461"/>
                  </a:lnTo>
                  <a:lnTo>
                    <a:pt x="154106" y="44900"/>
                  </a:lnTo>
                  <a:lnTo>
                    <a:pt x="153209" y="35561"/>
                  </a:lnTo>
                  <a:lnTo>
                    <a:pt x="150711" y="26663"/>
                  </a:lnTo>
                  <a:lnTo>
                    <a:pt x="146596" y="18553"/>
                  </a:lnTo>
                  <a:lnTo>
                    <a:pt x="140562" y="11785"/>
                  </a:lnTo>
                  <a:lnTo>
                    <a:pt x="132618" y="6535"/>
                  </a:lnTo>
                  <a:lnTo>
                    <a:pt x="123201" y="2824"/>
                  </a:lnTo>
                  <a:lnTo>
                    <a:pt x="112971" y="691"/>
                  </a:lnTo>
                  <a:lnTo>
                    <a:pt x="102394" y="0"/>
                  </a:lnTo>
                  <a:lnTo>
                    <a:pt x="91871" y="652"/>
                  </a:lnTo>
                  <a:lnTo>
                    <a:pt x="81812" y="2676"/>
                  </a:lnTo>
                  <a:lnTo>
                    <a:pt x="72384" y="5960"/>
                  </a:lnTo>
                  <a:lnTo>
                    <a:pt x="63563" y="10282"/>
                  </a:lnTo>
                  <a:lnTo>
                    <a:pt x="55245" y="15398"/>
                  </a:lnTo>
                  <a:lnTo>
                    <a:pt x="47315" y="21102"/>
                  </a:lnTo>
                  <a:lnTo>
                    <a:pt x="39834" y="27388"/>
                  </a:lnTo>
                  <a:lnTo>
                    <a:pt x="33029" y="34440"/>
                  </a:lnTo>
                  <a:lnTo>
                    <a:pt x="26967" y="42295"/>
                  </a:lnTo>
                  <a:lnTo>
                    <a:pt x="21574" y="50858"/>
                  </a:lnTo>
                  <a:lnTo>
                    <a:pt x="16716" y="59985"/>
                  </a:lnTo>
                  <a:lnTo>
                    <a:pt x="12267" y="69538"/>
                  </a:lnTo>
                  <a:lnTo>
                    <a:pt x="8279" y="79564"/>
                  </a:lnTo>
                  <a:lnTo>
                    <a:pt x="4972" y="90279"/>
                  </a:lnTo>
                  <a:lnTo>
                    <a:pt x="2418" y="101743"/>
                  </a:lnTo>
                  <a:lnTo>
                    <a:pt x="702" y="113712"/>
                  </a:lnTo>
                  <a:lnTo>
                    <a:pt x="0" y="125747"/>
                  </a:lnTo>
                  <a:lnTo>
                    <a:pt x="307" y="137582"/>
                  </a:lnTo>
                  <a:lnTo>
                    <a:pt x="1480" y="149140"/>
                  </a:lnTo>
                  <a:lnTo>
                    <a:pt x="3330" y="160433"/>
                  </a:lnTo>
                  <a:lnTo>
                    <a:pt x="5692" y="171507"/>
                  </a:lnTo>
                  <a:lnTo>
                    <a:pt x="8751" y="182248"/>
                  </a:lnTo>
                  <a:lnTo>
                    <a:pt x="13014" y="192395"/>
                  </a:lnTo>
                  <a:lnTo>
                    <a:pt x="18663" y="201849"/>
                  </a:lnTo>
                  <a:lnTo>
                    <a:pt x="25575" y="210502"/>
                  </a:lnTo>
                  <a:lnTo>
                    <a:pt x="33510" y="218170"/>
                  </a:lnTo>
                  <a:lnTo>
                    <a:pt x="42229" y="224841"/>
                  </a:lnTo>
                  <a:lnTo>
                    <a:pt x="51845" y="230491"/>
                  </a:lnTo>
                  <a:lnTo>
                    <a:pt x="62810" y="234995"/>
                  </a:lnTo>
                  <a:lnTo>
                    <a:pt x="75252" y="238393"/>
                  </a:lnTo>
                  <a:lnTo>
                    <a:pt x="88691" y="240693"/>
                  </a:lnTo>
                  <a:lnTo>
                    <a:pt x="102250" y="241796"/>
                  </a:lnTo>
                  <a:lnTo>
                    <a:pt x="115415" y="241765"/>
                  </a:lnTo>
                  <a:lnTo>
                    <a:pt x="128355" y="240950"/>
                  </a:lnTo>
                  <a:lnTo>
                    <a:pt x="141716" y="239873"/>
                  </a:lnTo>
                  <a:lnTo>
                    <a:pt x="155853" y="238852"/>
                  </a:lnTo>
                  <a:lnTo>
                    <a:pt x="170807" y="237847"/>
                  </a:lnTo>
                  <a:lnTo>
                    <a:pt x="186464" y="236566"/>
                  </a:lnTo>
                  <a:lnTo>
                    <a:pt x="202666" y="234851"/>
                  </a:lnTo>
                  <a:lnTo>
                    <a:pt x="219107" y="232700"/>
                  </a:lnTo>
                  <a:lnTo>
                    <a:pt x="235364" y="230176"/>
                  </a:lnTo>
                  <a:lnTo>
                    <a:pt x="251207" y="227369"/>
                  </a:lnTo>
                  <a:lnTo>
                    <a:pt x="266195" y="224506"/>
                  </a:lnTo>
                  <a:lnTo>
                    <a:pt x="281162" y="221668"/>
                  </a:lnTo>
                  <a:lnTo>
                    <a:pt x="298537" y="218606"/>
                  </a:lnTo>
                  <a:lnTo>
                    <a:pt x="322587" y="21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737409" y="105240"/>
            <a:ext cx="2591924" cy="473828"/>
            <a:chOff x="2737409" y="105240"/>
            <a:chExt cx="2591924" cy="473828"/>
          </a:xfrm>
        </p:grpSpPr>
        <p:sp>
          <p:nvSpPr>
            <p:cNvPr id="2" name="Freeform 1"/>
            <p:cNvSpPr/>
            <p:nvPr/>
          </p:nvSpPr>
          <p:spPr>
            <a:xfrm>
              <a:off x="2853222" y="157927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42114" y="200041"/>
                  </a:moveTo>
                  <a:lnTo>
                    <a:pt x="39181" y="191240"/>
                  </a:lnTo>
                  <a:lnTo>
                    <a:pt x="36398" y="182893"/>
                  </a:lnTo>
                  <a:lnTo>
                    <a:pt x="33503" y="174185"/>
                  </a:lnTo>
                  <a:lnTo>
                    <a:pt x="30636" y="164719"/>
                  </a:lnTo>
                  <a:lnTo>
                    <a:pt x="28119" y="153927"/>
                  </a:lnTo>
                  <a:lnTo>
                    <a:pt x="26104" y="141638"/>
                  </a:lnTo>
                  <a:lnTo>
                    <a:pt x="24419" y="128319"/>
                  </a:lnTo>
                  <a:lnTo>
                    <a:pt x="22676" y="114848"/>
                  </a:lnTo>
                  <a:lnTo>
                    <a:pt x="20650" y="101752"/>
                  </a:lnTo>
                  <a:lnTo>
                    <a:pt x="18287" y="89029"/>
                  </a:lnTo>
                  <a:lnTo>
                    <a:pt x="15623" y="76347"/>
                  </a:lnTo>
                  <a:lnTo>
                    <a:pt x="12721" y="63498"/>
                  </a:lnTo>
                  <a:lnTo>
                    <a:pt x="9795" y="50827"/>
                  </a:lnTo>
                  <a:lnTo>
                    <a:pt x="6907" y="37815"/>
                  </a:lnTo>
                  <a:lnTo>
                    <a:pt x="3805" y="2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9" y="116866"/>
              <a:ext cx="290363" cy="275165"/>
            </a:xfrm>
            <a:custGeom>
              <a:avLst/>
              <a:gdLst/>
              <a:ahLst/>
              <a:cxnLst/>
              <a:rect l="0" t="0" r="0" b="0"/>
              <a:pathLst>
                <a:path w="290363" h="275165">
                  <a:moveTo>
                    <a:pt x="0" y="9475"/>
                  </a:moveTo>
                  <a:lnTo>
                    <a:pt x="8868" y="6609"/>
                  </a:lnTo>
                  <a:lnTo>
                    <a:pt x="17855" y="4467"/>
                  </a:lnTo>
                  <a:lnTo>
                    <a:pt x="27851" y="2864"/>
                  </a:lnTo>
                  <a:lnTo>
                    <a:pt x="38831" y="1683"/>
                  </a:lnTo>
                  <a:lnTo>
                    <a:pt x="50642" y="835"/>
                  </a:lnTo>
                  <a:lnTo>
                    <a:pt x="63096" y="242"/>
                  </a:lnTo>
                  <a:lnTo>
                    <a:pt x="75861" y="0"/>
                  </a:lnTo>
                  <a:lnTo>
                    <a:pt x="88494" y="364"/>
                  </a:lnTo>
                  <a:lnTo>
                    <a:pt x="100763" y="1424"/>
                  </a:lnTo>
                  <a:lnTo>
                    <a:pt x="112625" y="3119"/>
                  </a:lnTo>
                  <a:lnTo>
                    <a:pt x="124130" y="5327"/>
                  </a:lnTo>
                  <a:lnTo>
                    <a:pt x="135354" y="7928"/>
                  </a:lnTo>
                  <a:lnTo>
                    <a:pt x="146367" y="10980"/>
                  </a:lnTo>
                  <a:lnTo>
                    <a:pt x="157229" y="14706"/>
                  </a:lnTo>
                  <a:lnTo>
                    <a:pt x="167985" y="19176"/>
                  </a:lnTo>
                  <a:lnTo>
                    <a:pt x="178668" y="24312"/>
                  </a:lnTo>
                  <a:lnTo>
                    <a:pt x="189301" y="29985"/>
                  </a:lnTo>
                  <a:lnTo>
                    <a:pt x="199895" y="36066"/>
                  </a:lnTo>
                  <a:lnTo>
                    <a:pt x="210298" y="42606"/>
                  </a:lnTo>
                  <a:lnTo>
                    <a:pt x="220209" y="49828"/>
                  </a:lnTo>
                  <a:lnTo>
                    <a:pt x="229506" y="57794"/>
                  </a:lnTo>
                  <a:lnTo>
                    <a:pt x="238222" y="66261"/>
                  </a:lnTo>
                  <a:lnTo>
                    <a:pt x="246464" y="74791"/>
                  </a:lnTo>
                  <a:lnTo>
                    <a:pt x="254339" y="83125"/>
                  </a:lnTo>
                  <a:lnTo>
                    <a:pt x="261780" y="91348"/>
                  </a:lnTo>
                  <a:lnTo>
                    <a:pt x="268558" y="99782"/>
                  </a:lnTo>
                  <a:lnTo>
                    <a:pt x="274597" y="108609"/>
                  </a:lnTo>
                  <a:lnTo>
                    <a:pt x="279805" y="118013"/>
                  </a:lnTo>
                  <a:lnTo>
                    <a:pt x="284005" y="128244"/>
                  </a:lnTo>
                  <a:lnTo>
                    <a:pt x="287195" y="139350"/>
                  </a:lnTo>
                  <a:lnTo>
                    <a:pt x="289354" y="151065"/>
                  </a:lnTo>
                  <a:lnTo>
                    <a:pt x="290362" y="162920"/>
                  </a:lnTo>
                  <a:lnTo>
                    <a:pt x="290259" y="174628"/>
                  </a:lnTo>
                  <a:lnTo>
                    <a:pt x="289055" y="185928"/>
                  </a:lnTo>
                  <a:lnTo>
                    <a:pt x="286652" y="196516"/>
                  </a:lnTo>
                  <a:lnTo>
                    <a:pt x="283105" y="206303"/>
                  </a:lnTo>
                  <a:lnTo>
                    <a:pt x="278436" y="215365"/>
                  </a:lnTo>
                  <a:lnTo>
                    <a:pt x="272554" y="223847"/>
                  </a:lnTo>
                  <a:lnTo>
                    <a:pt x="265518" y="231885"/>
                  </a:lnTo>
                  <a:lnTo>
                    <a:pt x="257353" y="239439"/>
                  </a:lnTo>
                  <a:lnTo>
                    <a:pt x="247970" y="246293"/>
                  </a:lnTo>
                  <a:lnTo>
                    <a:pt x="237439" y="252387"/>
                  </a:lnTo>
                  <a:lnTo>
                    <a:pt x="226114" y="257803"/>
                  </a:lnTo>
                  <a:lnTo>
                    <a:pt x="214520" y="262675"/>
                  </a:lnTo>
                  <a:lnTo>
                    <a:pt x="202980" y="267129"/>
                  </a:lnTo>
                  <a:lnTo>
                    <a:pt x="191452" y="270951"/>
                  </a:lnTo>
                  <a:lnTo>
                    <a:pt x="179646" y="273614"/>
                  </a:lnTo>
                  <a:lnTo>
                    <a:pt x="167406" y="274927"/>
                  </a:lnTo>
                  <a:lnTo>
                    <a:pt x="154728" y="275164"/>
                  </a:lnTo>
                  <a:lnTo>
                    <a:pt x="141677" y="274868"/>
                  </a:lnTo>
                  <a:lnTo>
                    <a:pt x="128346" y="274407"/>
                  </a:lnTo>
                  <a:lnTo>
                    <a:pt x="115034" y="273765"/>
                  </a:lnTo>
                  <a:lnTo>
                    <a:pt x="100718" y="272454"/>
                  </a:lnTo>
                  <a:lnTo>
                    <a:pt x="81907" y="269248"/>
                  </a:lnTo>
                  <a:lnTo>
                    <a:pt x="52642" y="262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38540" y="258377"/>
              <a:ext cx="162124" cy="153262"/>
            </a:xfrm>
            <a:custGeom>
              <a:avLst/>
              <a:gdLst/>
              <a:ahLst/>
              <a:cxnLst/>
              <a:rect l="0" t="0" r="0" b="0"/>
              <a:pathLst>
                <a:path w="162124" h="153262">
                  <a:moveTo>
                    <a:pt x="25252" y="68006"/>
                  </a:moveTo>
                  <a:lnTo>
                    <a:pt x="36920" y="67939"/>
                  </a:lnTo>
                  <a:lnTo>
                    <a:pt x="47409" y="67299"/>
                  </a:lnTo>
                  <a:lnTo>
                    <a:pt x="57706" y="65998"/>
                  </a:lnTo>
                  <a:lnTo>
                    <a:pt x="67835" y="63965"/>
                  </a:lnTo>
                  <a:lnTo>
                    <a:pt x="77531" y="61000"/>
                  </a:lnTo>
                  <a:lnTo>
                    <a:pt x="86667" y="57081"/>
                  </a:lnTo>
                  <a:lnTo>
                    <a:pt x="95269" y="52331"/>
                  </a:lnTo>
                  <a:lnTo>
                    <a:pt x="103431" y="46928"/>
                  </a:lnTo>
                  <a:lnTo>
                    <a:pt x="111236" y="41036"/>
                  </a:lnTo>
                  <a:lnTo>
                    <a:pt x="118122" y="34794"/>
                  </a:lnTo>
                  <a:lnTo>
                    <a:pt x="122930" y="28305"/>
                  </a:lnTo>
                  <a:lnTo>
                    <a:pt x="125187" y="21655"/>
                  </a:lnTo>
                  <a:lnTo>
                    <a:pt x="124734" y="15224"/>
                  </a:lnTo>
                  <a:lnTo>
                    <a:pt x="121389" y="9665"/>
                  </a:lnTo>
                  <a:lnTo>
                    <a:pt x="115361" y="5267"/>
                  </a:lnTo>
                  <a:lnTo>
                    <a:pt x="107282" y="2145"/>
                  </a:lnTo>
                  <a:lnTo>
                    <a:pt x="97974" y="416"/>
                  </a:lnTo>
                  <a:lnTo>
                    <a:pt x="88022" y="0"/>
                  </a:lnTo>
                  <a:lnTo>
                    <a:pt x="77753" y="838"/>
                  </a:lnTo>
                  <a:lnTo>
                    <a:pt x="67334" y="2987"/>
                  </a:lnTo>
                  <a:lnTo>
                    <a:pt x="56852" y="6360"/>
                  </a:lnTo>
                  <a:lnTo>
                    <a:pt x="46508" y="10911"/>
                  </a:lnTo>
                  <a:lnTo>
                    <a:pt x="36628" y="16714"/>
                  </a:lnTo>
                  <a:lnTo>
                    <a:pt x="27359" y="23696"/>
                  </a:lnTo>
                  <a:lnTo>
                    <a:pt x="18997" y="31825"/>
                  </a:lnTo>
                  <a:lnTo>
                    <a:pt x="12058" y="41184"/>
                  </a:lnTo>
                  <a:lnTo>
                    <a:pt x="6693" y="51698"/>
                  </a:lnTo>
                  <a:lnTo>
                    <a:pt x="2905" y="63012"/>
                  </a:lnTo>
                  <a:lnTo>
                    <a:pt x="721" y="74598"/>
                  </a:lnTo>
                  <a:lnTo>
                    <a:pt x="0" y="86125"/>
                  </a:lnTo>
                  <a:lnTo>
                    <a:pt x="802" y="97304"/>
                  </a:lnTo>
                  <a:lnTo>
                    <a:pt x="3459" y="107811"/>
                  </a:lnTo>
                  <a:lnTo>
                    <a:pt x="7986" y="117538"/>
                  </a:lnTo>
                  <a:lnTo>
                    <a:pt x="14126" y="126392"/>
                  </a:lnTo>
                  <a:lnTo>
                    <a:pt x="21535" y="134201"/>
                  </a:lnTo>
                  <a:lnTo>
                    <a:pt x="29887" y="140966"/>
                  </a:lnTo>
                  <a:lnTo>
                    <a:pt x="38917" y="146510"/>
                  </a:lnTo>
                  <a:lnTo>
                    <a:pt x="48423" y="150413"/>
                  </a:lnTo>
                  <a:lnTo>
                    <a:pt x="58258" y="152593"/>
                  </a:lnTo>
                  <a:lnTo>
                    <a:pt x="68319" y="153261"/>
                  </a:lnTo>
                  <a:lnTo>
                    <a:pt x="78532" y="152730"/>
                  </a:lnTo>
                  <a:lnTo>
                    <a:pt x="88845" y="151297"/>
                  </a:lnTo>
                  <a:lnTo>
                    <a:pt x="99059" y="149049"/>
                  </a:lnTo>
                  <a:lnTo>
                    <a:pt x="108845" y="145871"/>
                  </a:lnTo>
                  <a:lnTo>
                    <a:pt x="118052" y="141778"/>
                  </a:lnTo>
                  <a:lnTo>
                    <a:pt x="126597" y="137015"/>
                  </a:lnTo>
                  <a:lnTo>
                    <a:pt x="135314" y="131414"/>
                  </a:lnTo>
                  <a:lnTo>
                    <a:pt x="146084" y="123363"/>
                  </a:lnTo>
                  <a:lnTo>
                    <a:pt x="162123" y="110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14131" y="265789"/>
              <a:ext cx="117995" cy="227515"/>
            </a:xfrm>
            <a:custGeom>
              <a:avLst/>
              <a:gdLst/>
              <a:ahLst/>
              <a:cxnLst/>
              <a:rect l="0" t="0" r="0" b="0"/>
              <a:pathLst>
                <a:path w="117995" h="227515">
                  <a:moveTo>
                    <a:pt x="18117" y="92179"/>
                  </a:moveTo>
                  <a:lnTo>
                    <a:pt x="18118" y="103982"/>
                  </a:lnTo>
                  <a:lnTo>
                    <a:pt x="18118" y="115751"/>
                  </a:lnTo>
                  <a:lnTo>
                    <a:pt x="18122" y="128636"/>
                  </a:lnTo>
                  <a:lnTo>
                    <a:pt x="18295" y="142312"/>
                  </a:lnTo>
                  <a:lnTo>
                    <a:pt x="18943" y="155991"/>
                  </a:lnTo>
                  <a:lnTo>
                    <a:pt x="20196" y="169212"/>
                  </a:lnTo>
                  <a:lnTo>
                    <a:pt x="22022" y="182010"/>
                  </a:lnTo>
                  <a:lnTo>
                    <a:pt x="24318" y="194737"/>
                  </a:lnTo>
                  <a:lnTo>
                    <a:pt x="26935" y="207584"/>
                  </a:lnTo>
                  <a:lnTo>
                    <a:pt x="28417" y="219014"/>
                  </a:lnTo>
                  <a:lnTo>
                    <a:pt x="27377" y="225956"/>
                  </a:lnTo>
                  <a:lnTo>
                    <a:pt x="24883" y="227514"/>
                  </a:lnTo>
                  <a:lnTo>
                    <a:pt x="21748" y="224891"/>
                  </a:lnTo>
                  <a:lnTo>
                    <a:pt x="18511" y="219297"/>
                  </a:lnTo>
                  <a:lnTo>
                    <a:pt x="15646" y="211423"/>
                  </a:lnTo>
                  <a:lnTo>
                    <a:pt x="13348" y="201789"/>
                  </a:lnTo>
                  <a:lnTo>
                    <a:pt x="11449" y="190838"/>
                  </a:lnTo>
                  <a:lnTo>
                    <a:pt x="9551" y="178934"/>
                  </a:lnTo>
                  <a:lnTo>
                    <a:pt x="7421" y="166357"/>
                  </a:lnTo>
                  <a:lnTo>
                    <a:pt x="5156" y="153311"/>
                  </a:lnTo>
                  <a:lnTo>
                    <a:pt x="3088" y="139944"/>
                  </a:lnTo>
                  <a:lnTo>
                    <a:pt x="1404" y="126353"/>
                  </a:lnTo>
                  <a:lnTo>
                    <a:pt x="290" y="112446"/>
                  </a:lnTo>
                  <a:lnTo>
                    <a:pt x="0" y="97963"/>
                  </a:lnTo>
                  <a:lnTo>
                    <a:pt x="593" y="82821"/>
                  </a:lnTo>
                  <a:lnTo>
                    <a:pt x="2128" y="67567"/>
                  </a:lnTo>
                  <a:lnTo>
                    <a:pt x="4753" y="53239"/>
                  </a:lnTo>
                  <a:lnTo>
                    <a:pt x="8450" y="40349"/>
                  </a:lnTo>
                  <a:lnTo>
                    <a:pt x="13219" y="29070"/>
                  </a:lnTo>
                  <a:lnTo>
                    <a:pt x="19169" y="19483"/>
                  </a:lnTo>
                  <a:lnTo>
                    <a:pt x="26246" y="11458"/>
                  </a:lnTo>
                  <a:lnTo>
                    <a:pt x="34268" y="5204"/>
                  </a:lnTo>
                  <a:lnTo>
                    <a:pt x="43023" y="1342"/>
                  </a:lnTo>
                  <a:lnTo>
                    <a:pt x="52313" y="0"/>
                  </a:lnTo>
                  <a:lnTo>
                    <a:pt x="61822" y="877"/>
                  </a:lnTo>
                  <a:lnTo>
                    <a:pt x="71125" y="3515"/>
                  </a:lnTo>
                  <a:lnTo>
                    <a:pt x="80004" y="7476"/>
                  </a:lnTo>
                  <a:lnTo>
                    <a:pt x="88270" y="12556"/>
                  </a:lnTo>
                  <a:lnTo>
                    <a:pt x="95677" y="18781"/>
                  </a:lnTo>
                  <a:lnTo>
                    <a:pt x="102173" y="26079"/>
                  </a:lnTo>
                  <a:lnTo>
                    <a:pt x="107705" y="34436"/>
                  </a:lnTo>
                  <a:lnTo>
                    <a:pt x="112131" y="43955"/>
                  </a:lnTo>
                  <a:lnTo>
                    <a:pt x="115471" y="54581"/>
                  </a:lnTo>
                  <a:lnTo>
                    <a:pt x="117563" y="65971"/>
                  </a:lnTo>
                  <a:lnTo>
                    <a:pt x="117994" y="77608"/>
                  </a:lnTo>
                  <a:lnTo>
                    <a:pt x="116686" y="89166"/>
                  </a:lnTo>
                  <a:lnTo>
                    <a:pt x="113689" y="100195"/>
                  </a:lnTo>
                  <a:lnTo>
                    <a:pt x="109011" y="110070"/>
                  </a:lnTo>
                  <a:lnTo>
                    <a:pt x="102828" y="118550"/>
                  </a:lnTo>
                  <a:lnTo>
                    <a:pt x="95423" y="125412"/>
                  </a:lnTo>
                  <a:lnTo>
                    <a:pt x="87091" y="130281"/>
                  </a:lnTo>
                  <a:lnTo>
                    <a:pt x="78097" y="133154"/>
                  </a:lnTo>
                  <a:lnTo>
                    <a:pt x="69093" y="134472"/>
                  </a:lnTo>
                  <a:lnTo>
                    <a:pt x="60242" y="135068"/>
                  </a:lnTo>
                  <a:lnTo>
                    <a:pt x="50768" y="134997"/>
                  </a:lnTo>
                  <a:lnTo>
                    <a:pt x="39174" y="134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75202" y="281442"/>
              <a:ext cx="130788" cy="126355"/>
            </a:xfrm>
            <a:custGeom>
              <a:avLst/>
              <a:gdLst/>
              <a:ahLst/>
              <a:cxnLst/>
              <a:rect l="0" t="0" r="0" b="0"/>
              <a:pathLst>
                <a:path w="130788" h="126355">
                  <a:moveTo>
                    <a:pt x="4445" y="87055"/>
                  </a:moveTo>
                  <a:lnTo>
                    <a:pt x="16180" y="86988"/>
                  </a:lnTo>
                  <a:lnTo>
                    <a:pt x="27309" y="86348"/>
                  </a:lnTo>
                  <a:lnTo>
                    <a:pt x="38898" y="85042"/>
                  </a:lnTo>
                  <a:lnTo>
                    <a:pt x="50714" y="82837"/>
                  </a:lnTo>
                  <a:lnTo>
                    <a:pt x="62078" y="79224"/>
                  </a:lnTo>
                  <a:lnTo>
                    <a:pt x="72613" y="74051"/>
                  </a:lnTo>
                  <a:lnTo>
                    <a:pt x="81796" y="67476"/>
                  </a:lnTo>
                  <a:lnTo>
                    <a:pt x="88823" y="59776"/>
                  </a:lnTo>
                  <a:lnTo>
                    <a:pt x="93462" y="51233"/>
                  </a:lnTo>
                  <a:lnTo>
                    <a:pt x="95795" y="42245"/>
                  </a:lnTo>
                  <a:lnTo>
                    <a:pt x="95938" y="33300"/>
                  </a:lnTo>
                  <a:lnTo>
                    <a:pt x="94178" y="24669"/>
                  </a:lnTo>
                  <a:lnTo>
                    <a:pt x="90577" y="16740"/>
                  </a:lnTo>
                  <a:lnTo>
                    <a:pt x="84895" y="10094"/>
                  </a:lnTo>
                  <a:lnTo>
                    <a:pt x="77193" y="4931"/>
                  </a:lnTo>
                  <a:lnTo>
                    <a:pt x="67938" y="1447"/>
                  </a:lnTo>
                  <a:lnTo>
                    <a:pt x="57819" y="0"/>
                  </a:lnTo>
                  <a:lnTo>
                    <a:pt x="47319" y="587"/>
                  </a:lnTo>
                  <a:lnTo>
                    <a:pt x="37019" y="3081"/>
                  </a:lnTo>
                  <a:lnTo>
                    <a:pt x="27642" y="7413"/>
                  </a:lnTo>
                  <a:lnTo>
                    <a:pt x="19494" y="13365"/>
                  </a:lnTo>
                  <a:lnTo>
                    <a:pt x="12686" y="20782"/>
                  </a:lnTo>
                  <a:lnTo>
                    <a:pt x="7322" y="29655"/>
                  </a:lnTo>
                  <a:lnTo>
                    <a:pt x="3313" y="39839"/>
                  </a:lnTo>
                  <a:lnTo>
                    <a:pt x="753" y="50930"/>
                  </a:lnTo>
                  <a:lnTo>
                    <a:pt x="0" y="62366"/>
                  </a:lnTo>
                  <a:lnTo>
                    <a:pt x="1088" y="73792"/>
                  </a:lnTo>
                  <a:lnTo>
                    <a:pt x="3936" y="84904"/>
                  </a:lnTo>
                  <a:lnTo>
                    <a:pt x="8513" y="95365"/>
                  </a:lnTo>
                  <a:lnTo>
                    <a:pt x="14629" y="105053"/>
                  </a:lnTo>
                  <a:lnTo>
                    <a:pt x="21988" y="113541"/>
                  </a:lnTo>
                  <a:lnTo>
                    <a:pt x="30289" y="120040"/>
                  </a:lnTo>
                  <a:lnTo>
                    <a:pt x="39277" y="124294"/>
                  </a:lnTo>
                  <a:lnTo>
                    <a:pt x="48750" y="126354"/>
                  </a:lnTo>
                  <a:lnTo>
                    <a:pt x="58562" y="126308"/>
                  </a:lnTo>
                  <a:lnTo>
                    <a:pt x="68601" y="124426"/>
                  </a:lnTo>
                  <a:lnTo>
                    <a:pt x="78630" y="121082"/>
                  </a:lnTo>
                  <a:lnTo>
                    <a:pt x="88291" y="116637"/>
                  </a:lnTo>
                  <a:lnTo>
                    <a:pt x="97410" y="111400"/>
                  </a:lnTo>
                  <a:lnTo>
                    <a:pt x="105697" y="105718"/>
                  </a:lnTo>
                  <a:lnTo>
                    <a:pt x="113468" y="99326"/>
                  </a:lnTo>
                  <a:lnTo>
                    <a:pt x="121405" y="90550"/>
                  </a:lnTo>
                  <a:lnTo>
                    <a:pt x="130787" y="76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19651" y="271055"/>
              <a:ext cx="102153" cy="160614"/>
            </a:xfrm>
            <a:custGeom>
              <a:avLst/>
              <a:gdLst/>
              <a:ahLst/>
              <a:cxnLst/>
              <a:rect l="0" t="0" r="0" b="0"/>
              <a:pathLst>
                <a:path w="102153" h="160614">
                  <a:moveTo>
                    <a:pt x="17924" y="44799"/>
                  </a:moveTo>
                  <a:lnTo>
                    <a:pt x="15057" y="53668"/>
                  </a:lnTo>
                  <a:lnTo>
                    <a:pt x="12915" y="62655"/>
                  </a:lnTo>
                  <a:lnTo>
                    <a:pt x="11317" y="72650"/>
                  </a:lnTo>
                  <a:lnTo>
                    <a:pt x="10309" y="83631"/>
                  </a:lnTo>
                  <a:lnTo>
                    <a:pt x="10109" y="95442"/>
                  </a:lnTo>
                  <a:lnTo>
                    <a:pt x="10724" y="107804"/>
                  </a:lnTo>
                  <a:lnTo>
                    <a:pt x="10670" y="117175"/>
                  </a:lnTo>
                  <a:lnTo>
                    <a:pt x="8649" y="119569"/>
                  </a:lnTo>
                  <a:lnTo>
                    <a:pt x="6005" y="116447"/>
                  </a:lnTo>
                  <a:lnTo>
                    <a:pt x="3590" y="109259"/>
                  </a:lnTo>
                  <a:lnTo>
                    <a:pt x="1664" y="99041"/>
                  </a:lnTo>
                  <a:lnTo>
                    <a:pt x="391" y="86766"/>
                  </a:lnTo>
                  <a:lnTo>
                    <a:pt x="0" y="73377"/>
                  </a:lnTo>
                  <a:lnTo>
                    <a:pt x="525" y="59486"/>
                  </a:lnTo>
                  <a:lnTo>
                    <a:pt x="2016" y="45733"/>
                  </a:lnTo>
                  <a:lnTo>
                    <a:pt x="4614" y="32874"/>
                  </a:lnTo>
                  <a:lnTo>
                    <a:pt x="8292" y="21245"/>
                  </a:lnTo>
                  <a:lnTo>
                    <a:pt x="13050" y="11452"/>
                  </a:lnTo>
                  <a:lnTo>
                    <a:pt x="18991" y="4527"/>
                  </a:lnTo>
                  <a:lnTo>
                    <a:pt x="26058" y="765"/>
                  </a:lnTo>
                  <a:lnTo>
                    <a:pt x="33904" y="0"/>
                  </a:lnTo>
                  <a:lnTo>
                    <a:pt x="42008" y="1979"/>
                  </a:lnTo>
                  <a:lnTo>
                    <a:pt x="50043" y="6268"/>
                  </a:lnTo>
                  <a:lnTo>
                    <a:pt x="57726" y="12363"/>
                  </a:lnTo>
                  <a:lnTo>
                    <a:pt x="64731" y="19799"/>
                  </a:lnTo>
                  <a:lnTo>
                    <a:pt x="70959" y="28198"/>
                  </a:lnTo>
                  <a:lnTo>
                    <a:pt x="76479" y="37274"/>
                  </a:lnTo>
                  <a:lnTo>
                    <a:pt x="81430" y="46817"/>
                  </a:lnTo>
                  <a:lnTo>
                    <a:pt x="85945" y="56686"/>
                  </a:lnTo>
                  <a:lnTo>
                    <a:pt x="89979" y="66940"/>
                  </a:lnTo>
                  <a:lnTo>
                    <a:pt x="93318" y="77816"/>
                  </a:lnTo>
                  <a:lnTo>
                    <a:pt x="95898" y="89388"/>
                  </a:lnTo>
                  <a:lnTo>
                    <a:pt x="97805" y="101365"/>
                  </a:lnTo>
                  <a:lnTo>
                    <a:pt x="99374" y="114564"/>
                  </a:lnTo>
                  <a:lnTo>
                    <a:pt x="100745" y="132384"/>
                  </a:lnTo>
                  <a:lnTo>
                    <a:pt x="102152" y="160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38519" y="105240"/>
              <a:ext cx="257026" cy="329389"/>
            </a:xfrm>
            <a:custGeom>
              <a:avLst/>
              <a:gdLst/>
              <a:ahLst/>
              <a:cxnLst/>
              <a:rect l="0" t="0" r="0" b="0"/>
              <a:pathLst>
                <a:path w="257026" h="329389">
                  <a:moveTo>
                    <a:pt x="67512" y="273785"/>
                  </a:moveTo>
                  <a:lnTo>
                    <a:pt x="73178" y="267784"/>
                  </a:lnTo>
                  <a:lnTo>
                    <a:pt x="76822" y="260939"/>
                  </a:lnTo>
                  <a:lnTo>
                    <a:pt x="78722" y="252556"/>
                  </a:lnTo>
                  <a:lnTo>
                    <a:pt x="78878" y="243101"/>
                  </a:lnTo>
                  <a:lnTo>
                    <a:pt x="76962" y="233435"/>
                  </a:lnTo>
                  <a:lnTo>
                    <a:pt x="72985" y="224099"/>
                  </a:lnTo>
                  <a:lnTo>
                    <a:pt x="67238" y="215918"/>
                  </a:lnTo>
                  <a:lnTo>
                    <a:pt x="60107" y="210107"/>
                  </a:lnTo>
                  <a:lnTo>
                    <a:pt x="51951" y="207109"/>
                  </a:lnTo>
                  <a:lnTo>
                    <a:pt x="43225" y="206863"/>
                  </a:lnTo>
                  <a:lnTo>
                    <a:pt x="34456" y="209192"/>
                  </a:lnTo>
                  <a:lnTo>
                    <a:pt x="25942" y="213722"/>
                  </a:lnTo>
                  <a:lnTo>
                    <a:pt x="18094" y="220149"/>
                  </a:lnTo>
                  <a:lnTo>
                    <a:pt x="11501" y="228340"/>
                  </a:lnTo>
                  <a:lnTo>
                    <a:pt x="6368" y="238063"/>
                  </a:lnTo>
                  <a:lnTo>
                    <a:pt x="2736" y="249012"/>
                  </a:lnTo>
                  <a:lnTo>
                    <a:pt x="656" y="260884"/>
                  </a:lnTo>
                  <a:lnTo>
                    <a:pt x="0" y="273415"/>
                  </a:lnTo>
                  <a:lnTo>
                    <a:pt x="676" y="286084"/>
                  </a:lnTo>
                  <a:lnTo>
                    <a:pt x="2716" y="298129"/>
                  </a:lnTo>
                  <a:lnTo>
                    <a:pt x="6015" y="309172"/>
                  </a:lnTo>
                  <a:lnTo>
                    <a:pt x="10516" y="318551"/>
                  </a:lnTo>
                  <a:lnTo>
                    <a:pt x="16286" y="325190"/>
                  </a:lnTo>
                  <a:lnTo>
                    <a:pt x="23236" y="328757"/>
                  </a:lnTo>
                  <a:lnTo>
                    <a:pt x="31005" y="329388"/>
                  </a:lnTo>
                  <a:lnTo>
                    <a:pt x="39058" y="327319"/>
                  </a:lnTo>
                  <a:lnTo>
                    <a:pt x="47059" y="322968"/>
                  </a:lnTo>
                  <a:lnTo>
                    <a:pt x="54717" y="316833"/>
                  </a:lnTo>
                  <a:lnTo>
                    <a:pt x="61708" y="309369"/>
                  </a:lnTo>
                  <a:lnTo>
                    <a:pt x="67926" y="300943"/>
                  </a:lnTo>
                  <a:lnTo>
                    <a:pt x="73439" y="291509"/>
                  </a:lnTo>
                  <a:lnTo>
                    <a:pt x="78384" y="280661"/>
                  </a:lnTo>
                  <a:lnTo>
                    <a:pt x="82896" y="268285"/>
                  </a:lnTo>
                  <a:lnTo>
                    <a:pt x="86929" y="254549"/>
                  </a:lnTo>
                  <a:lnTo>
                    <a:pt x="90266" y="239725"/>
                  </a:lnTo>
                  <a:lnTo>
                    <a:pt x="92845" y="224084"/>
                  </a:lnTo>
                  <a:lnTo>
                    <a:pt x="94748" y="207852"/>
                  </a:lnTo>
                  <a:lnTo>
                    <a:pt x="96108" y="191204"/>
                  </a:lnTo>
                  <a:lnTo>
                    <a:pt x="97059" y="174267"/>
                  </a:lnTo>
                  <a:lnTo>
                    <a:pt x="97717" y="157132"/>
                  </a:lnTo>
                  <a:lnTo>
                    <a:pt x="98166" y="139862"/>
                  </a:lnTo>
                  <a:lnTo>
                    <a:pt x="98466" y="122501"/>
                  </a:lnTo>
                  <a:lnTo>
                    <a:pt x="98500" y="105078"/>
                  </a:lnTo>
                  <a:lnTo>
                    <a:pt x="97990" y="87614"/>
                  </a:lnTo>
                  <a:lnTo>
                    <a:pt x="96830" y="70127"/>
                  </a:lnTo>
                  <a:lnTo>
                    <a:pt x="95067" y="52789"/>
                  </a:lnTo>
                  <a:lnTo>
                    <a:pt x="92812" y="35915"/>
                  </a:lnTo>
                  <a:lnTo>
                    <a:pt x="90171" y="19703"/>
                  </a:lnTo>
                  <a:lnTo>
                    <a:pt x="86795" y="6447"/>
                  </a:lnTo>
                  <a:lnTo>
                    <a:pt x="82660" y="0"/>
                  </a:lnTo>
                  <a:lnTo>
                    <a:pt x="78931" y="706"/>
                  </a:lnTo>
                  <a:lnTo>
                    <a:pt x="76399" y="6529"/>
                  </a:lnTo>
                  <a:lnTo>
                    <a:pt x="75240" y="15557"/>
                  </a:lnTo>
                  <a:lnTo>
                    <a:pt x="75146" y="26849"/>
                  </a:lnTo>
                  <a:lnTo>
                    <a:pt x="75560" y="40255"/>
                  </a:lnTo>
                  <a:lnTo>
                    <a:pt x="76105" y="55575"/>
                  </a:lnTo>
                  <a:lnTo>
                    <a:pt x="76609" y="72311"/>
                  </a:lnTo>
                  <a:lnTo>
                    <a:pt x="77016" y="89790"/>
                  </a:lnTo>
                  <a:lnTo>
                    <a:pt x="77323" y="107559"/>
                  </a:lnTo>
                  <a:lnTo>
                    <a:pt x="77545" y="125393"/>
                  </a:lnTo>
                  <a:lnTo>
                    <a:pt x="77702" y="143203"/>
                  </a:lnTo>
                  <a:lnTo>
                    <a:pt x="77811" y="160955"/>
                  </a:lnTo>
                  <a:lnTo>
                    <a:pt x="77885" y="178487"/>
                  </a:lnTo>
                  <a:lnTo>
                    <a:pt x="77936" y="195499"/>
                  </a:lnTo>
                  <a:lnTo>
                    <a:pt x="77975" y="211869"/>
                  </a:lnTo>
                  <a:lnTo>
                    <a:pt x="78171" y="227473"/>
                  </a:lnTo>
                  <a:lnTo>
                    <a:pt x="78835" y="242114"/>
                  </a:lnTo>
                  <a:lnTo>
                    <a:pt x="80103" y="255755"/>
                  </a:lnTo>
                  <a:lnTo>
                    <a:pt x="82130" y="267706"/>
                  </a:lnTo>
                  <a:lnTo>
                    <a:pt x="85882" y="276411"/>
                  </a:lnTo>
                  <a:lnTo>
                    <a:pt x="91621" y="280928"/>
                  </a:lnTo>
                  <a:lnTo>
                    <a:pt x="97945" y="281355"/>
                  </a:lnTo>
                  <a:lnTo>
                    <a:pt x="104404" y="278516"/>
                  </a:lnTo>
                  <a:lnTo>
                    <a:pt x="111122" y="273452"/>
                  </a:lnTo>
                  <a:lnTo>
                    <a:pt x="118413" y="267178"/>
                  </a:lnTo>
                  <a:lnTo>
                    <a:pt x="126408" y="260354"/>
                  </a:lnTo>
                  <a:lnTo>
                    <a:pt x="135221" y="253643"/>
                  </a:lnTo>
                  <a:lnTo>
                    <a:pt x="145041" y="247814"/>
                  </a:lnTo>
                  <a:lnTo>
                    <a:pt x="155855" y="243176"/>
                  </a:lnTo>
                  <a:lnTo>
                    <a:pt x="167031" y="239195"/>
                  </a:lnTo>
                  <a:lnTo>
                    <a:pt x="177459" y="234751"/>
                  </a:lnTo>
                  <a:lnTo>
                    <a:pt x="186568" y="229231"/>
                  </a:lnTo>
                  <a:lnTo>
                    <a:pt x="193985" y="222535"/>
                  </a:lnTo>
                  <a:lnTo>
                    <a:pt x="199291" y="214808"/>
                  </a:lnTo>
                  <a:lnTo>
                    <a:pt x="202477" y="206281"/>
                  </a:lnTo>
                  <a:lnTo>
                    <a:pt x="203514" y="197486"/>
                  </a:lnTo>
                  <a:lnTo>
                    <a:pt x="202181" y="189210"/>
                  </a:lnTo>
                  <a:lnTo>
                    <a:pt x="198586" y="181849"/>
                  </a:lnTo>
                  <a:lnTo>
                    <a:pt x="193091" y="175759"/>
                  </a:lnTo>
                  <a:lnTo>
                    <a:pt x="186125" y="171419"/>
                  </a:lnTo>
                  <a:lnTo>
                    <a:pt x="178077" y="168918"/>
                  </a:lnTo>
                  <a:lnTo>
                    <a:pt x="169424" y="168358"/>
                  </a:lnTo>
                  <a:lnTo>
                    <a:pt x="160703" y="170018"/>
                  </a:lnTo>
                  <a:lnTo>
                    <a:pt x="152222" y="173841"/>
                  </a:lnTo>
                  <a:lnTo>
                    <a:pt x="144394" y="179660"/>
                  </a:lnTo>
                  <a:lnTo>
                    <a:pt x="137814" y="187377"/>
                  </a:lnTo>
                  <a:lnTo>
                    <a:pt x="132687" y="196750"/>
                  </a:lnTo>
                  <a:lnTo>
                    <a:pt x="128888" y="207448"/>
                  </a:lnTo>
                  <a:lnTo>
                    <a:pt x="126164" y="219145"/>
                  </a:lnTo>
                  <a:lnTo>
                    <a:pt x="124262" y="231560"/>
                  </a:lnTo>
                  <a:lnTo>
                    <a:pt x="123287" y="244318"/>
                  </a:lnTo>
                  <a:lnTo>
                    <a:pt x="123680" y="256956"/>
                  </a:lnTo>
                  <a:lnTo>
                    <a:pt x="125581" y="269219"/>
                  </a:lnTo>
                  <a:lnTo>
                    <a:pt x="129163" y="280571"/>
                  </a:lnTo>
                  <a:lnTo>
                    <a:pt x="134774" y="290138"/>
                  </a:lnTo>
                  <a:lnTo>
                    <a:pt x="142400" y="297597"/>
                  </a:lnTo>
                  <a:lnTo>
                    <a:pt x="151590" y="302791"/>
                  </a:lnTo>
                  <a:lnTo>
                    <a:pt x="161659" y="305470"/>
                  </a:lnTo>
                  <a:lnTo>
                    <a:pt x="172125" y="305753"/>
                  </a:lnTo>
                  <a:lnTo>
                    <a:pt x="182572" y="304031"/>
                  </a:lnTo>
                  <a:lnTo>
                    <a:pt x="192580" y="300758"/>
                  </a:lnTo>
                  <a:lnTo>
                    <a:pt x="201972" y="296343"/>
                  </a:lnTo>
                  <a:lnTo>
                    <a:pt x="210770" y="291112"/>
                  </a:lnTo>
                  <a:lnTo>
                    <a:pt x="219073" y="285312"/>
                  </a:lnTo>
                  <a:lnTo>
                    <a:pt x="226988" y="279127"/>
                  </a:lnTo>
                  <a:lnTo>
                    <a:pt x="234313" y="272986"/>
                  </a:lnTo>
                  <a:lnTo>
                    <a:pt x="241263" y="266971"/>
                  </a:lnTo>
                  <a:lnTo>
                    <a:pt x="248447" y="260558"/>
                  </a:lnTo>
                  <a:lnTo>
                    <a:pt x="257025" y="252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94144" y="290107"/>
              <a:ext cx="117214" cy="173147"/>
            </a:xfrm>
            <a:custGeom>
              <a:avLst/>
              <a:gdLst/>
              <a:ahLst/>
              <a:cxnLst/>
              <a:rect l="0" t="0" r="0" b="0"/>
              <a:pathLst>
                <a:path w="117214" h="173147">
                  <a:moveTo>
                    <a:pt x="11928" y="15219"/>
                  </a:moveTo>
                  <a:lnTo>
                    <a:pt x="6262" y="24020"/>
                  </a:lnTo>
                  <a:lnTo>
                    <a:pt x="2618" y="32367"/>
                  </a:lnTo>
                  <a:lnTo>
                    <a:pt x="704" y="41070"/>
                  </a:lnTo>
                  <a:lnTo>
                    <a:pt x="30" y="50364"/>
                  </a:lnTo>
                  <a:lnTo>
                    <a:pt x="0" y="60507"/>
                  </a:lnTo>
                  <a:lnTo>
                    <a:pt x="223" y="71548"/>
                  </a:lnTo>
                  <a:lnTo>
                    <a:pt x="666" y="83215"/>
                  </a:lnTo>
                  <a:lnTo>
                    <a:pt x="1556" y="95037"/>
                  </a:lnTo>
                  <a:lnTo>
                    <a:pt x="2984" y="106657"/>
                  </a:lnTo>
                  <a:lnTo>
                    <a:pt x="4249" y="115553"/>
                  </a:lnTo>
                  <a:lnTo>
                    <a:pt x="4526" y="118426"/>
                  </a:lnTo>
                  <a:lnTo>
                    <a:pt x="4166" y="115842"/>
                  </a:lnTo>
                  <a:lnTo>
                    <a:pt x="3598" y="109365"/>
                  </a:lnTo>
                  <a:lnTo>
                    <a:pt x="3043" y="100126"/>
                  </a:lnTo>
                  <a:lnTo>
                    <a:pt x="2584" y="88711"/>
                  </a:lnTo>
                  <a:lnTo>
                    <a:pt x="2242" y="75586"/>
                  </a:lnTo>
                  <a:lnTo>
                    <a:pt x="2331" y="61495"/>
                  </a:lnTo>
                  <a:lnTo>
                    <a:pt x="3446" y="47402"/>
                  </a:lnTo>
                  <a:lnTo>
                    <a:pt x="5836" y="33859"/>
                  </a:lnTo>
                  <a:lnTo>
                    <a:pt x="9745" y="21662"/>
                  </a:lnTo>
                  <a:lnTo>
                    <a:pt x="15575" y="11983"/>
                  </a:lnTo>
                  <a:lnTo>
                    <a:pt x="23344" y="5224"/>
                  </a:lnTo>
                  <a:lnTo>
                    <a:pt x="32459" y="1297"/>
                  </a:lnTo>
                  <a:lnTo>
                    <a:pt x="41947" y="0"/>
                  </a:lnTo>
                  <a:lnTo>
                    <a:pt x="51203" y="942"/>
                  </a:lnTo>
                  <a:lnTo>
                    <a:pt x="59854" y="3805"/>
                  </a:lnTo>
                  <a:lnTo>
                    <a:pt x="67585" y="8450"/>
                  </a:lnTo>
                  <a:lnTo>
                    <a:pt x="74335" y="14640"/>
                  </a:lnTo>
                  <a:lnTo>
                    <a:pt x="80222" y="22063"/>
                  </a:lnTo>
                  <a:lnTo>
                    <a:pt x="85427" y="30415"/>
                  </a:lnTo>
                  <a:lnTo>
                    <a:pt x="90120" y="39439"/>
                  </a:lnTo>
                  <a:lnTo>
                    <a:pt x="94446" y="48938"/>
                  </a:lnTo>
                  <a:lnTo>
                    <a:pt x="98513" y="58768"/>
                  </a:lnTo>
                  <a:lnTo>
                    <a:pt x="102396" y="68829"/>
                  </a:lnTo>
                  <a:lnTo>
                    <a:pt x="105988" y="79212"/>
                  </a:lnTo>
                  <a:lnTo>
                    <a:pt x="109020" y="90176"/>
                  </a:lnTo>
                  <a:lnTo>
                    <a:pt x="111392" y="101805"/>
                  </a:lnTo>
                  <a:lnTo>
                    <a:pt x="113157" y="113821"/>
                  </a:lnTo>
                  <a:lnTo>
                    <a:pt x="114615" y="127050"/>
                  </a:lnTo>
                  <a:lnTo>
                    <a:pt x="115894" y="144894"/>
                  </a:lnTo>
                  <a:lnTo>
                    <a:pt x="117213" y="173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56184" y="157927"/>
              <a:ext cx="28874" cy="315856"/>
            </a:xfrm>
            <a:custGeom>
              <a:avLst/>
              <a:gdLst/>
              <a:ahLst/>
              <a:cxnLst/>
              <a:rect l="0" t="0" r="0" b="0"/>
              <a:pathLst>
                <a:path w="28874" h="315856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9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2" y="67803"/>
                  </a:lnTo>
                  <a:lnTo>
                    <a:pt x="1890" y="80532"/>
                  </a:lnTo>
                  <a:lnTo>
                    <a:pt x="3254" y="94272"/>
                  </a:lnTo>
                  <a:lnTo>
                    <a:pt x="4468" y="109463"/>
                  </a:lnTo>
                  <a:lnTo>
                    <a:pt x="5602" y="125597"/>
                  </a:lnTo>
                  <a:lnTo>
                    <a:pt x="6971" y="141519"/>
                  </a:lnTo>
                  <a:lnTo>
                    <a:pt x="8738" y="156568"/>
                  </a:lnTo>
                  <a:lnTo>
                    <a:pt x="10756" y="170757"/>
                  </a:lnTo>
                  <a:lnTo>
                    <a:pt x="12657" y="184500"/>
                  </a:lnTo>
                  <a:lnTo>
                    <a:pt x="14238" y="198107"/>
                  </a:lnTo>
                  <a:lnTo>
                    <a:pt x="15621" y="211567"/>
                  </a:lnTo>
                  <a:lnTo>
                    <a:pt x="17158" y="224626"/>
                  </a:lnTo>
                  <a:lnTo>
                    <a:pt x="19038" y="237159"/>
                  </a:lnTo>
                  <a:lnTo>
                    <a:pt x="21141" y="249315"/>
                  </a:lnTo>
                  <a:lnTo>
                    <a:pt x="23320" y="262943"/>
                  </a:lnTo>
                  <a:lnTo>
                    <a:pt x="25769" y="282593"/>
                  </a:lnTo>
                  <a:lnTo>
                    <a:pt x="2887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69243" y="252683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79" y="0"/>
                  </a:lnTo>
                  <a:lnTo>
                    <a:pt x="153418" y="0"/>
                  </a:lnTo>
                  <a:lnTo>
                    <a:pt x="140758" y="0"/>
                  </a:lnTo>
                  <a:lnTo>
                    <a:pt x="127702" y="0"/>
                  </a:lnTo>
                  <a:lnTo>
                    <a:pt x="114350" y="0"/>
                  </a:lnTo>
                  <a:lnTo>
                    <a:pt x="100785" y="0"/>
                  </a:lnTo>
                  <a:lnTo>
                    <a:pt x="87074" y="0"/>
                  </a:lnTo>
                  <a:lnTo>
                    <a:pt x="73293" y="0"/>
                  </a:lnTo>
                  <a:lnTo>
                    <a:pt x="57861" y="0"/>
                  </a:lnTo>
                  <a:lnTo>
                    <a:pt x="360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70275" y="121239"/>
              <a:ext cx="230679" cy="374596"/>
            </a:xfrm>
            <a:custGeom>
              <a:avLst/>
              <a:gdLst/>
              <a:ahLst/>
              <a:cxnLst/>
              <a:rect l="0" t="0" r="0" b="0"/>
              <a:pathLst>
                <a:path w="230679" h="374596">
                  <a:moveTo>
                    <a:pt x="178036" y="36688"/>
                  </a:moveTo>
                  <a:lnTo>
                    <a:pt x="172168" y="30820"/>
                  </a:lnTo>
                  <a:lnTo>
                    <a:pt x="166603" y="25256"/>
                  </a:lnTo>
                  <a:lnTo>
                    <a:pt x="160795" y="19466"/>
                  </a:lnTo>
                  <a:lnTo>
                    <a:pt x="154369" y="13731"/>
                  </a:lnTo>
                  <a:lnTo>
                    <a:pt x="146743" y="8698"/>
                  </a:lnTo>
                  <a:lnTo>
                    <a:pt x="137712" y="4681"/>
                  </a:lnTo>
                  <a:lnTo>
                    <a:pt x="127558" y="1829"/>
                  </a:lnTo>
                  <a:lnTo>
                    <a:pt x="116831" y="287"/>
                  </a:lnTo>
                  <a:lnTo>
                    <a:pt x="105919" y="0"/>
                  </a:lnTo>
                  <a:lnTo>
                    <a:pt x="95171" y="925"/>
                  </a:lnTo>
                  <a:lnTo>
                    <a:pt x="84962" y="3134"/>
                  </a:lnTo>
                  <a:lnTo>
                    <a:pt x="75434" y="6551"/>
                  </a:lnTo>
                  <a:lnTo>
                    <a:pt x="66545" y="11302"/>
                  </a:lnTo>
                  <a:lnTo>
                    <a:pt x="58182" y="17771"/>
                  </a:lnTo>
                  <a:lnTo>
                    <a:pt x="50217" y="26009"/>
                  </a:lnTo>
                  <a:lnTo>
                    <a:pt x="42544" y="35626"/>
                  </a:lnTo>
                  <a:lnTo>
                    <a:pt x="35077" y="45990"/>
                  </a:lnTo>
                  <a:lnTo>
                    <a:pt x="27763" y="56671"/>
                  </a:lnTo>
                  <a:lnTo>
                    <a:pt x="20883" y="67773"/>
                  </a:lnTo>
                  <a:lnTo>
                    <a:pt x="15022" y="79818"/>
                  </a:lnTo>
                  <a:lnTo>
                    <a:pt x="10416" y="93027"/>
                  </a:lnTo>
                  <a:lnTo>
                    <a:pt x="6986" y="107170"/>
                  </a:lnTo>
                  <a:lnTo>
                    <a:pt x="4518" y="121742"/>
                  </a:lnTo>
                  <a:lnTo>
                    <a:pt x="2784" y="136404"/>
                  </a:lnTo>
                  <a:lnTo>
                    <a:pt x="1582" y="151165"/>
                  </a:lnTo>
                  <a:lnTo>
                    <a:pt x="760" y="166288"/>
                  </a:lnTo>
                  <a:lnTo>
                    <a:pt x="206" y="181895"/>
                  </a:lnTo>
                  <a:lnTo>
                    <a:pt x="0" y="197647"/>
                  </a:lnTo>
                  <a:lnTo>
                    <a:pt x="394" y="212850"/>
                  </a:lnTo>
                  <a:lnTo>
                    <a:pt x="1481" y="227155"/>
                  </a:lnTo>
                  <a:lnTo>
                    <a:pt x="3365" y="240711"/>
                  </a:lnTo>
                  <a:lnTo>
                    <a:pt x="6233" y="253962"/>
                  </a:lnTo>
                  <a:lnTo>
                    <a:pt x="10090" y="267207"/>
                  </a:lnTo>
                  <a:lnTo>
                    <a:pt x="14800" y="280408"/>
                  </a:lnTo>
                  <a:lnTo>
                    <a:pt x="20178" y="293286"/>
                  </a:lnTo>
                  <a:lnTo>
                    <a:pt x="26053" y="305690"/>
                  </a:lnTo>
                  <a:lnTo>
                    <a:pt x="32284" y="317461"/>
                  </a:lnTo>
                  <a:lnTo>
                    <a:pt x="38765" y="328368"/>
                  </a:lnTo>
                  <a:lnTo>
                    <a:pt x="45425" y="338363"/>
                  </a:lnTo>
                  <a:lnTo>
                    <a:pt x="52371" y="347396"/>
                  </a:lnTo>
                  <a:lnTo>
                    <a:pt x="59873" y="355325"/>
                  </a:lnTo>
                  <a:lnTo>
                    <a:pt x="68035" y="362170"/>
                  </a:lnTo>
                  <a:lnTo>
                    <a:pt x="76805" y="367769"/>
                  </a:lnTo>
                  <a:lnTo>
                    <a:pt x="86071" y="371707"/>
                  </a:lnTo>
                  <a:lnTo>
                    <a:pt x="95713" y="373911"/>
                  </a:lnTo>
                  <a:lnTo>
                    <a:pt x="105628" y="374595"/>
                  </a:lnTo>
                  <a:lnTo>
                    <a:pt x="115736" y="374074"/>
                  </a:lnTo>
                  <a:lnTo>
                    <a:pt x="125980" y="372649"/>
                  </a:lnTo>
                  <a:lnTo>
                    <a:pt x="136315" y="370406"/>
                  </a:lnTo>
                  <a:lnTo>
                    <a:pt x="146714" y="367231"/>
                  </a:lnTo>
                  <a:lnTo>
                    <a:pt x="157150" y="363135"/>
                  </a:lnTo>
                  <a:lnTo>
                    <a:pt x="167448" y="358250"/>
                  </a:lnTo>
                  <a:lnTo>
                    <a:pt x="177288" y="352747"/>
                  </a:lnTo>
                  <a:lnTo>
                    <a:pt x="186533" y="346780"/>
                  </a:lnTo>
                  <a:lnTo>
                    <a:pt x="195045" y="340316"/>
                  </a:lnTo>
                  <a:lnTo>
                    <a:pt x="202617" y="333145"/>
                  </a:lnTo>
                  <a:lnTo>
                    <a:pt x="209224" y="325222"/>
                  </a:lnTo>
                  <a:lnTo>
                    <a:pt x="214848" y="317091"/>
                  </a:lnTo>
                  <a:lnTo>
                    <a:pt x="219937" y="308992"/>
                  </a:lnTo>
                  <a:lnTo>
                    <a:pt x="224940" y="300214"/>
                  </a:lnTo>
                  <a:lnTo>
                    <a:pt x="230678" y="289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03667" y="115813"/>
              <a:ext cx="28872" cy="336913"/>
            </a:xfrm>
            <a:custGeom>
              <a:avLst/>
              <a:gdLst/>
              <a:ahLst/>
              <a:cxnLst/>
              <a:rect l="0" t="0" r="0" b="0"/>
              <a:pathLst>
                <a:path w="28872" h="336913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1" y="65185"/>
                  </a:lnTo>
                  <a:lnTo>
                    <a:pt x="1889" y="80121"/>
                  </a:lnTo>
                  <a:lnTo>
                    <a:pt x="3253" y="96346"/>
                  </a:lnTo>
                  <a:lnTo>
                    <a:pt x="4467" y="113768"/>
                  </a:lnTo>
                  <a:lnTo>
                    <a:pt x="5602" y="131855"/>
                  </a:lnTo>
                  <a:lnTo>
                    <a:pt x="6970" y="149761"/>
                  </a:lnTo>
                  <a:lnTo>
                    <a:pt x="8737" y="167028"/>
                  </a:lnTo>
                  <a:lnTo>
                    <a:pt x="10755" y="183723"/>
                  </a:lnTo>
                  <a:lnTo>
                    <a:pt x="12656" y="200234"/>
                  </a:lnTo>
                  <a:lnTo>
                    <a:pt x="14232" y="216820"/>
                  </a:lnTo>
                  <a:lnTo>
                    <a:pt x="15443" y="233418"/>
                  </a:lnTo>
                  <a:lnTo>
                    <a:pt x="16331" y="249730"/>
                  </a:lnTo>
                  <a:lnTo>
                    <a:pt x="16967" y="265584"/>
                  </a:lnTo>
                  <a:lnTo>
                    <a:pt x="17610" y="280567"/>
                  </a:lnTo>
                  <a:lnTo>
                    <a:pt x="18864" y="295523"/>
                  </a:lnTo>
                  <a:lnTo>
                    <a:pt x="21958" y="312883"/>
                  </a:lnTo>
                  <a:lnTo>
                    <a:pt x="2887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53232" y="296273"/>
              <a:ext cx="168821" cy="124867"/>
            </a:xfrm>
            <a:custGeom>
              <a:avLst/>
              <a:gdLst/>
              <a:ahLst/>
              <a:cxnLst/>
              <a:rect l="0" t="0" r="0" b="0"/>
              <a:pathLst>
                <a:path w="168821" h="124867">
                  <a:moveTo>
                    <a:pt x="105648" y="82752"/>
                  </a:moveTo>
                  <a:lnTo>
                    <a:pt x="108448" y="73951"/>
                  </a:lnTo>
                  <a:lnTo>
                    <a:pt x="109950" y="65604"/>
                  </a:lnTo>
                  <a:lnTo>
                    <a:pt x="110252" y="56910"/>
                  </a:lnTo>
                  <a:lnTo>
                    <a:pt x="109400" y="47962"/>
                  </a:lnTo>
                  <a:lnTo>
                    <a:pt x="107284" y="39115"/>
                  </a:lnTo>
                  <a:lnTo>
                    <a:pt x="103957" y="30581"/>
                  </a:lnTo>
                  <a:lnTo>
                    <a:pt x="99449" y="22566"/>
                  </a:lnTo>
                  <a:lnTo>
                    <a:pt x="93682" y="15337"/>
                  </a:lnTo>
                  <a:lnTo>
                    <a:pt x="86735" y="8973"/>
                  </a:lnTo>
                  <a:lnTo>
                    <a:pt x="78971" y="3871"/>
                  </a:lnTo>
                  <a:lnTo>
                    <a:pt x="70922" y="800"/>
                  </a:lnTo>
                  <a:lnTo>
                    <a:pt x="62915" y="0"/>
                  </a:lnTo>
                  <a:lnTo>
                    <a:pt x="54912" y="1413"/>
                  </a:lnTo>
                  <a:lnTo>
                    <a:pt x="46627" y="4944"/>
                  </a:lnTo>
                  <a:lnTo>
                    <a:pt x="37913" y="10323"/>
                  </a:lnTo>
                  <a:lnTo>
                    <a:pt x="29094" y="17339"/>
                  </a:lnTo>
                  <a:lnTo>
                    <a:pt x="20853" y="25935"/>
                  </a:lnTo>
                  <a:lnTo>
                    <a:pt x="13540" y="35929"/>
                  </a:lnTo>
                  <a:lnTo>
                    <a:pt x="7495" y="46892"/>
                  </a:lnTo>
                  <a:lnTo>
                    <a:pt x="3191" y="58241"/>
                  </a:lnTo>
                  <a:lnTo>
                    <a:pt x="714" y="69609"/>
                  </a:lnTo>
                  <a:lnTo>
                    <a:pt x="0" y="80681"/>
                  </a:lnTo>
                  <a:lnTo>
                    <a:pt x="1026" y="91116"/>
                  </a:lnTo>
                  <a:lnTo>
                    <a:pt x="3601" y="100782"/>
                  </a:lnTo>
                  <a:lnTo>
                    <a:pt x="7452" y="109075"/>
                  </a:lnTo>
                  <a:lnTo>
                    <a:pt x="13145" y="114554"/>
                  </a:lnTo>
                  <a:lnTo>
                    <a:pt x="20651" y="116387"/>
                  </a:lnTo>
                  <a:lnTo>
                    <a:pt x="28275" y="114915"/>
                  </a:lnTo>
                  <a:lnTo>
                    <a:pt x="35597" y="110820"/>
                  </a:lnTo>
                  <a:lnTo>
                    <a:pt x="42538" y="104608"/>
                  </a:lnTo>
                  <a:lnTo>
                    <a:pt x="48904" y="96521"/>
                  </a:lnTo>
                  <a:lnTo>
                    <a:pt x="54645" y="86881"/>
                  </a:lnTo>
                  <a:lnTo>
                    <a:pt x="60365" y="77257"/>
                  </a:lnTo>
                  <a:lnTo>
                    <a:pt x="66777" y="71396"/>
                  </a:lnTo>
                  <a:lnTo>
                    <a:pt x="73162" y="71188"/>
                  </a:lnTo>
                  <a:lnTo>
                    <a:pt x="78629" y="74846"/>
                  </a:lnTo>
                  <a:lnTo>
                    <a:pt x="83604" y="80738"/>
                  </a:lnTo>
                  <a:lnTo>
                    <a:pt x="89020" y="87686"/>
                  </a:lnTo>
                  <a:lnTo>
                    <a:pt x="95368" y="95016"/>
                  </a:lnTo>
                  <a:lnTo>
                    <a:pt x="102878" y="102091"/>
                  </a:lnTo>
                  <a:lnTo>
                    <a:pt x="111726" y="108176"/>
                  </a:lnTo>
                  <a:lnTo>
                    <a:pt x="121837" y="112976"/>
                  </a:lnTo>
                  <a:lnTo>
                    <a:pt x="132391" y="116567"/>
                  </a:lnTo>
                  <a:lnTo>
                    <a:pt x="142973" y="119542"/>
                  </a:lnTo>
                  <a:lnTo>
                    <a:pt x="154512" y="122159"/>
                  </a:lnTo>
                  <a:lnTo>
                    <a:pt x="168820" y="124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32580" y="284269"/>
              <a:ext cx="115815" cy="143235"/>
            </a:xfrm>
            <a:custGeom>
              <a:avLst/>
              <a:gdLst/>
              <a:ahLst/>
              <a:cxnLst/>
              <a:rect l="0" t="0" r="0" b="0"/>
              <a:pathLst>
                <a:path w="115815" h="14323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2"/>
                  </a:lnTo>
                  <a:lnTo>
                    <a:pt x="3864" y="50310"/>
                  </a:lnTo>
                  <a:lnTo>
                    <a:pt x="6180" y="64638"/>
                  </a:lnTo>
                  <a:lnTo>
                    <a:pt x="8851" y="79098"/>
                  </a:lnTo>
                  <a:lnTo>
                    <a:pt x="11947" y="93202"/>
                  </a:lnTo>
                  <a:lnTo>
                    <a:pt x="15703" y="106281"/>
                  </a:lnTo>
                  <a:lnTo>
                    <a:pt x="20196" y="118056"/>
                  </a:lnTo>
                  <a:lnTo>
                    <a:pt x="25518" y="128111"/>
                  </a:lnTo>
                  <a:lnTo>
                    <a:pt x="31847" y="135743"/>
                  </a:lnTo>
                  <a:lnTo>
                    <a:pt x="39178" y="140792"/>
                  </a:lnTo>
                  <a:lnTo>
                    <a:pt x="47201" y="143234"/>
                  </a:lnTo>
                  <a:lnTo>
                    <a:pt x="55426" y="142920"/>
                  </a:lnTo>
                  <a:lnTo>
                    <a:pt x="63542" y="140040"/>
                  </a:lnTo>
                  <a:lnTo>
                    <a:pt x="71278" y="134872"/>
                  </a:lnTo>
                  <a:lnTo>
                    <a:pt x="78320" y="127600"/>
                  </a:lnTo>
                  <a:lnTo>
                    <a:pt x="84572" y="118534"/>
                  </a:lnTo>
                  <a:lnTo>
                    <a:pt x="90109" y="108212"/>
                  </a:lnTo>
                  <a:lnTo>
                    <a:pt x="95070" y="97302"/>
                  </a:lnTo>
                  <a:lnTo>
                    <a:pt x="99592" y="86223"/>
                  </a:lnTo>
                  <a:lnTo>
                    <a:pt x="103631" y="75006"/>
                  </a:lnTo>
                  <a:lnTo>
                    <a:pt x="106973" y="63410"/>
                  </a:lnTo>
                  <a:lnTo>
                    <a:pt x="109555" y="51328"/>
                  </a:lnTo>
                  <a:lnTo>
                    <a:pt x="111464" y="39389"/>
                  </a:lnTo>
                  <a:lnTo>
                    <a:pt x="113034" y="27700"/>
                  </a:lnTo>
                  <a:lnTo>
                    <a:pt x="114406" y="1523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95858" y="269137"/>
              <a:ext cx="139148" cy="175503"/>
            </a:xfrm>
            <a:custGeom>
              <a:avLst/>
              <a:gdLst/>
              <a:ahLst/>
              <a:cxnLst/>
              <a:rect l="0" t="0" r="0" b="0"/>
              <a:pathLst>
                <a:path w="139148" h="175503">
                  <a:moveTo>
                    <a:pt x="99934" y="4603"/>
                  </a:moveTo>
                  <a:lnTo>
                    <a:pt x="88266" y="1804"/>
                  </a:lnTo>
                  <a:lnTo>
                    <a:pt x="77778" y="302"/>
                  </a:lnTo>
                  <a:lnTo>
                    <a:pt x="67481" y="0"/>
                  </a:lnTo>
                  <a:lnTo>
                    <a:pt x="57352" y="852"/>
                  </a:lnTo>
                  <a:lnTo>
                    <a:pt x="47656" y="2968"/>
                  </a:lnTo>
                  <a:lnTo>
                    <a:pt x="38520" y="6290"/>
                  </a:lnTo>
                  <a:lnTo>
                    <a:pt x="29917" y="10625"/>
                  </a:lnTo>
                  <a:lnTo>
                    <a:pt x="21756" y="15745"/>
                  </a:lnTo>
                  <a:lnTo>
                    <a:pt x="13950" y="21443"/>
                  </a:lnTo>
                  <a:lnTo>
                    <a:pt x="7065" y="27554"/>
                  </a:lnTo>
                  <a:lnTo>
                    <a:pt x="2257" y="33955"/>
                  </a:lnTo>
                  <a:lnTo>
                    <a:pt x="0" y="40546"/>
                  </a:lnTo>
                  <a:lnTo>
                    <a:pt x="453" y="46937"/>
                  </a:lnTo>
                  <a:lnTo>
                    <a:pt x="3798" y="52469"/>
                  </a:lnTo>
                  <a:lnTo>
                    <a:pt x="9825" y="56859"/>
                  </a:lnTo>
                  <a:lnTo>
                    <a:pt x="17904" y="60315"/>
                  </a:lnTo>
                  <a:lnTo>
                    <a:pt x="27212" y="63332"/>
                  </a:lnTo>
                  <a:lnTo>
                    <a:pt x="37165" y="66254"/>
                  </a:lnTo>
                  <a:lnTo>
                    <a:pt x="47434" y="69236"/>
                  </a:lnTo>
                  <a:lnTo>
                    <a:pt x="57853" y="72326"/>
                  </a:lnTo>
                  <a:lnTo>
                    <a:pt x="68340" y="75526"/>
                  </a:lnTo>
                  <a:lnTo>
                    <a:pt x="78856" y="78982"/>
                  </a:lnTo>
                  <a:lnTo>
                    <a:pt x="89384" y="82981"/>
                  </a:lnTo>
                  <a:lnTo>
                    <a:pt x="99907" y="87638"/>
                  </a:lnTo>
                  <a:lnTo>
                    <a:pt x="110094" y="93070"/>
                  </a:lnTo>
                  <a:lnTo>
                    <a:pt x="119330" y="99473"/>
                  </a:lnTo>
                  <a:lnTo>
                    <a:pt x="127341" y="106853"/>
                  </a:lnTo>
                  <a:lnTo>
                    <a:pt x="133702" y="114910"/>
                  </a:lnTo>
                  <a:lnTo>
                    <a:pt x="137694" y="123156"/>
                  </a:lnTo>
                  <a:lnTo>
                    <a:pt x="139147" y="131288"/>
                  </a:lnTo>
                  <a:lnTo>
                    <a:pt x="138191" y="139033"/>
                  </a:lnTo>
                  <a:lnTo>
                    <a:pt x="134973" y="146082"/>
                  </a:lnTo>
                  <a:lnTo>
                    <a:pt x="129812" y="152338"/>
                  </a:lnTo>
                  <a:lnTo>
                    <a:pt x="123114" y="157878"/>
                  </a:lnTo>
                  <a:lnTo>
                    <a:pt x="115264" y="162841"/>
                  </a:lnTo>
                  <a:lnTo>
                    <a:pt x="106580" y="167360"/>
                  </a:lnTo>
                  <a:lnTo>
                    <a:pt x="97142" y="171227"/>
                  </a:lnTo>
                  <a:lnTo>
                    <a:pt x="86822" y="173921"/>
                  </a:lnTo>
                  <a:lnTo>
                    <a:pt x="75638" y="175255"/>
                  </a:lnTo>
                  <a:lnTo>
                    <a:pt x="64320" y="175502"/>
                  </a:lnTo>
                  <a:lnTo>
                    <a:pt x="53123" y="175246"/>
                  </a:lnTo>
                  <a:lnTo>
                    <a:pt x="41063" y="174463"/>
                  </a:lnTo>
                  <a:lnTo>
                    <a:pt x="26235" y="173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68547" y="285551"/>
              <a:ext cx="127288" cy="160471"/>
            </a:xfrm>
            <a:custGeom>
              <a:avLst/>
              <a:gdLst/>
              <a:ahLst/>
              <a:cxnLst/>
              <a:rect l="0" t="0" r="0" b="0"/>
              <a:pathLst>
                <a:path w="127288" h="160471">
                  <a:moveTo>
                    <a:pt x="11474" y="82946"/>
                  </a:moveTo>
                  <a:lnTo>
                    <a:pt x="23208" y="80012"/>
                  </a:lnTo>
                  <a:lnTo>
                    <a:pt x="34338" y="77230"/>
                  </a:lnTo>
                  <a:lnTo>
                    <a:pt x="45931" y="74330"/>
                  </a:lnTo>
                  <a:lnTo>
                    <a:pt x="57920" y="71290"/>
                  </a:lnTo>
                  <a:lnTo>
                    <a:pt x="69932" y="68125"/>
                  </a:lnTo>
                  <a:lnTo>
                    <a:pt x="81725" y="64852"/>
                  </a:lnTo>
                  <a:lnTo>
                    <a:pt x="92906" y="61168"/>
                  </a:lnTo>
                  <a:lnTo>
                    <a:pt x="102878" y="56480"/>
                  </a:lnTo>
                  <a:lnTo>
                    <a:pt x="111417" y="50550"/>
                  </a:lnTo>
                  <a:lnTo>
                    <a:pt x="118148" y="43617"/>
                  </a:lnTo>
                  <a:lnTo>
                    <a:pt x="122395" y="36199"/>
                  </a:lnTo>
                  <a:lnTo>
                    <a:pt x="124023" y="28661"/>
                  </a:lnTo>
                  <a:lnTo>
                    <a:pt x="123186" y="21329"/>
                  </a:lnTo>
                  <a:lnTo>
                    <a:pt x="120048" y="14567"/>
                  </a:lnTo>
                  <a:lnTo>
                    <a:pt x="114937" y="8520"/>
                  </a:lnTo>
                  <a:lnTo>
                    <a:pt x="108102" y="3631"/>
                  </a:lnTo>
                  <a:lnTo>
                    <a:pt x="99629" y="703"/>
                  </a:lnTo>
                  <a:lnTo>
                    <a:pt x="89721" y="0"/>
                  </a:lnTo>
                  <a:lnTo>
                    <a:pt x="78986" y="1476"/>
                  </a:lnTo>
                  <a:lnTo>
                    <a:pt x="68322" y="5051"/>
                  </a:lnTo>
                  <a:lnTo>
                    <a:pt x="58228" y="10454"/>
                  </a:lnTo>
                  <a:lnTo>
                    <a:pt x="48824" y="17317"/>
                  </a:lnTo>
                  <a:lnTo>
                    <a:pt x="40048" y="25277"/>
                  </a:lnTo>
                  <a:lnTo>
                    <a:pt x="31779" y="34031"/>
                  </a:lnTo>
                  <a:lnTo>
                    <a:pt x="24056" y="43347"/>
                  </a:lnTo>
                  <a:lnTo>
                    <a:pt x="17079" y="53051"/>
                  </a:lnTo>
                  <a:lnTo>
                    <a:pt x="10908" y="63028"/>
                  </a:lnTo>
                  <a:lnTo>
                    <a:pt x="5780" y="73355"/>
                  </a:lnTo>
                  <a:lnTo>
                    <a:pt x="2165" y="84280"/>
                  </a:lnTo>
                  <a:lnTo>
                    <a:pt x="189" y="95884"/>
                  </a:lnTo>
                  <a:lnTo>
                    <a:pt x="0" y="107780"/>
                  </a:lnTo>
                  <a:lnTo>
                    <a:pt x="1918" y="119232"/>
                  </a:lnTo>
                  <a:lnTo>
                    <a:pt x="5918" y="129851"/>
                  </a:lnTo>
                  <a:lnTo>
                    <a:pt x="11857" y="139267"/>
                  </a:lnTo>
                  <a:lnTo>
                    <a:pt x="19654" y="146988"/>
                  </a:lnTo>
                  <a:lnTo>
                    <a:pt x="29078" y="152913"/>
                  </a:lnTo>
                  <a:lnTo>
                    <a:pt x="39640" y="157094"/>
                  </a:lnTo>
                  <a:lnTo>
                    <a:pt x="50714" y="159550"/>
                  </a:lnTo>
                  <a:lnTo>
                    <a:pt x="61893" y="160470"/>
                  </a:lnTo>
                  <a:lnTo>
                    <a:pt x="72932" y="160307"/>
                  </a:lnTo>
                  <a:lnTo>
                    <a:pt x="84943" y="159666"/>
                  </a:lnTo>
                  <a:lnTo>
                    <a:pt x="101210" y="158496"/>
                  </a:lnTo>
                  <a:lnTo>
                    <a:pt x="127287" y="156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21637" y="504823"/>
              <a:ext cx="2507696" cy="74245"/>
            </a:xfrm>
            <a:custGeom>
              <a:avLst/>
              <a:gdLst/>
              <a:ahLst/>
              <a:cxnLst/>
              <a:rect l="0" t="0" r="0" b="0"/>
              <a:pathLst>
                <a:path w="2507696" h="74245">
                  <a:moveTo>
                    <a:pt x="2507695" y="30694"/>
                  </a:moveTo>
                  <a:lnTo>
                    <a:pt x="2505499" y="31087"/>
                  </a:lnTo>
                  <a:lnTo>
                    <a:pt x="2495060" y="34209"/>
                  </a:lnTo>
                  <a:lnTo>
                    <a:pt x="2484421" y="37895"/>
                  </a:lnTo>
                  <a:lnTo>
                    <a:pt x="2473286" y="40981"/>
                  </a:lnTo>
                  <a:lnTo>
                    <a:pt x="2461538" y="42853"/>
                  </a:lnTo>
                  <a:lnTo>
                    <a:pt x="2449375" y="43274"/>
                  </a:lnTo>
                  <a:lnTo>
                    <a:pt x="2437211" y="42109"/>
                  </a:lnTo>
                  <a:lnTo>
                    <a:pt x="2425284" y="39478"/>
                  </a:lnTo>
                  <a:lnTo>
                    <a:pt x="2413495" y="35968"/>
                  </a:lnTo>
                  <a:lnTo>
                    <a:pt x="2401514" y="32475"/>
                  </a:lnTo>
                  <a:lnTo>
                    <a:pt x="2389161" y="29518"/>
                  </a:lnTo>
                  <a:lnTo>
                    <a:pt x="2376577" y="27557"/>
                  </a:lnTo>
                  <a:lnTo>
                    <a:pt x="2364122" y="27150"/>
                  </a:lnTo>
                  <a:lnTo>
                    <a:pt x="2351999" y="28433"/>
                  </a:lnTo>
                  <a:lnTo>
                    <a:pt x="2340249" y="31058"/>
                  </a:lnTo>
                  <a:lnTo>
                    <a:pt x="2328826" y="34414"/>
                  </a:lnTo>
                  <a:lnTo>
                    <a:pt x="2317656" y="38061"/>
                  </a:lnTo>
                  <a:lnTo>
                    <a:pt x="2306510" y="41453"/>
                  </a:lnTo>
                  <a:lnTo>
                    <a:pt x="2295027" y="43885"/>
                  </a:lnTo>
                  <a:lnTo>
                    <a:pt x="2283041" y="45062"/>
                  </a:lnTo>
                  <a:lnTo>
                    <a:pt x="2270718" y="44883"/>
                  </a:lnTo>
                  <a:lnTo>
                    <a:pt x="2258446" y="43249"/>
                  </a:lnTo>
                  <a:lnTo>
                    <a:pt x="2246451" y="40267"/>
                  </a:lnTo>
                  <a:lnTo>
                    <a:pt x="2234786" y="36336"/>
                  </a:lnTo>
                  <a:lnTo>
                    <a:pt x="2223420" y="32021"/>
                  </a:lnTo>
                  <a:lnTo>
                    <a:pt x="2212294" y="27696"/>
                  </a:lnTo>
                  <a:lnTo>
                    <a:pt x="2201348" y="24000"/>
                  </a:lnTo>
                  <a:lnTo>
                    <a:pt x="2190531" y="21888"/>
                  </a:lnTo>
                  <a:lnTo>
                    <a:pt x="2179806" y="21731"/>
                  </a:lnTo>
                  <a:lnTo>
                    <a:pt x="2169144" y="23238"/>
                  </a:lnTo>
                  <a:lnTo>
                    <a:pt x="2158526" y="25769"/>
                  </a:lnTo>
                  <a:lnTo>
                    <a:pt x="2147932" y="28832"/>
                  </a:lnTo>
                  <a:lnTo>
                    <a:pt x="2137190" y="31984"/>
                  </a:lnTo>
                  <a:lnTo>
                    <a:pt x="2125986" y="34779"/>
                  </a:lnTo>
                  <a:lnTo>
                    <a:pt x="2114185" y="37015"/>
                  </a:lnTo>
                  <a:lnTo>
                    <a:pt x="2101820" y="38529"/>
                  </a:lnTo>
                  <a:lnTo>
                    <a:pt x="2088987" y="39103"/>
                  </a:lnTo>
                  <a:lnTo>
                    <a:pt x="2075802" y="38708"/>
                  </a:lnTo>
                  <a:lnTo>
                    <a:pt x="2062524" y="37309"/>
                  </a:lnTo>
                  <a:lnTo>
                    <a:pt x="2049536" y="34775"/>
                  </a:lnTo>
                  <a:lnTo>
                    <a:pt x="2037025" y="31150"/>
                  </a:lnTo>
                  <a:lnTo>
                    <a:pt x="2024998" y="26769"/>
                  </a:lnTo>
                  <a:lnTo>
                    <a:pt x="2013381" y="22144"/>
                  </a:lnTo>
                  <a:lnTo>
                    <a:pt x="2002083" y="17593"/>
                  </a:lnTo>
                  <a:lnTo>
                    <a:pt x="1991020" y="13234"/>
                  </a:lnTo>
                  <a:lnTo>
                    <a:pt x="1980123" y="9081"/>
                  </a:lnTo>
                  <a:lnTo>
                    <a:pt x="1969349" y="5117"/>
                  </a:lnTo>
                  <a:lnTo>
                    <a:pt x="1958824" y="1795"/>
                  </a:lnTo>
                  <a:lnTo>
                    <a:pt x="1948830" y="0"/>
                  </a:lnTo>
                  <a:lnTo>
                    <a:pt x="1939473" y="92"/>
                  </a:lnTo>
                  <a:lnTo>
                    <a:pt x="1930546" y="1951"/>
                  </a:lnTo>
                  <a:lnTo>
                    <a:pt x="1921630" y="5259"/>
                  </a:lnTo>
                  <a:lnTo>
                    <a:pt x="1912482" y="9663"/>
                  </a:lnTo>
                  <a:lnTo>
                    <a:pt x="1903031" y="14703"/>
                  </a:lnTo>
                  <a:lnTo>
                    <a:pt x="1893300" y="19836"/>
                  </a:lnTo>
                  <a:lnTo>
                    <a:pt x="1883338" y="24757"/>
                  </a:lnTo>
                  <a:lnTo>
                    <a:pt x="1873038" y="29208"/>
                  </a:lnTo>
                  <a:lnTo>
                    <a:pt x="1862137" y="32900"/>
                  </a:lnTo>
                  <a:lnTo>
                    <a:pt x="1850549" y="35747"/>
                  </a:lnTo>
                  <a:lnTo>
                    <a:pt x="1838497" y="37677"/>
                  </a:lnTo>
                  <a:lnTo>
                    <a:pt x="1826407" y="38532"/>
                  </a:lnTo>
                  <a:lnTo>
                    <a:pt x="1814530" y="38326"/>
                  </a:lnTo>
                  <a:lnTo>
                    <a:pt x="1802774" y="37053"/>
                  </a:lnTo>
                  <a:lnTo>
                    <a:pt x="1790816" y="34604"/>
                  </a:lnTo>
                  <a:lnTo>
                    <a:pt x="1778474" y="31041"/>
                  </a:lnTo>
                  <a:lnTo>
                    <a:pt x="1765726" y="26870"/>
                  </a:lnTo>
                  <a:lnTo>
                    <a:pt x="1752629" y="22919"/>
                  </a:lnTo>
                  <a:lnTo>
                    <a:pt x="1739259" y="19642"/>
                  </a:lnTo>
                  <a:lnTo>
                    <a:pt x="1725687" y="17293"/>
                  </a:lnTo>
                  <a:lnTo>
                    <a:pt x="1711968" y="16092"/>
                  </a:lnTo>
                  <a:lnTo>
                    <a:pt x="1698152" y="16029"/>
                  </a:lnTo>
                  <a:lnTo>
                    <a:pt x="1684435" y="16936"/>
                  </a:lnTo>
                  <a:lnTo>
                    <a:pt x="1671145" y="18599"/>
                  </a:lnTo>
                  <a:lnTo>
                    <a:pt x="1658427" y="20823"/>
                  </a:lnTo>
                  <a:lnTo>
                    <a:pt x="1646260" y="23449"/>
                  </a:lnTo>
                  <a:lnTo>
                    <a:pt x="1634548" y="26355"/>
                  </a:lnTo>
                  <a:lnTo>
                    <a:pt x="1623182" y="29452"/>
                  </a:lnTo>
                  <a:lnTo>
                    <a:pt x="1611902" y="32513"/>
                  </a:lnTo>
                  <a:lnTo>
                    <a:pt x="1600330" y="35189"/>
                  </a:lnTo>
                  <a:lnTo>
                    <a:pt x="1588283" y="37316"/>
                  </a:lnTo>
                  <a:lnTo>
                    <a:pt x="1575920" y="38744"/>
                  </a:lnTo>
                  <a:lnTo>
                    <a:pt x="1563620" y="39253"/>
                  </a:lnTo>
                  <a:lnTo>
                    <a:pt x="1551611" y="38812"/>
                  </a:lnTo>
                  <a:lnTo>
                    <a:pt x="1540107" y="37380"/>
                  </a:lnTo>
                  <a:lnTo>
                    <a:pt x="1529382" y="34823"/>
                  </a:lnTo>
                  <a:lnTo>
                    <a:pt x="1519499" y="31183"/>
                  </a:lnTo>
                  <a:lnTo>
                    <a:pt x="1510202" y="26791"/>
                  </a:lnTo>
                  <a:lnTo>
                    <a:pt x="1501031" y="22158"/>
                  </a:lnTo>
                  <a:lnTo>
                    <a:pt x="1491703" y="17607"/>
                  </a:lnTo>
                  <a:lnTo>
                    <a:pt x="1481960" y="13418"/>
                  </a:lnTo>
                  <a:lnTo>
                    <a:pt x="1471500" y="9911"/>
                  </a:lnTo>
                  <a:lnTo>
                    <a:pt x="1460239" y="7194"/>
                  </a:lnTo>
                  <a:lnTo>
                    <a:pt x="1448422" y="5524"/>
                  </a:lnTo>
                  <a:lnTo>
                    <a:pt x="1436497" y="5377"/>
                  </a:lnTo>
                  <a:lnTo>
                    <a:pt x="1424739" y="6866"/>
                  </a:lnTo>
                  <a:lnTo>
                    <a:pt x="1413235" y="9645"/>
                  </a:lnTo>
                  <a:lnTo>
                    <a:pt x="1401978" y="13112"/>
                  </a:lnTo>
                  <a:lnTo>
                    <a:pt x="1390925" y="16846"/>
                  </a:lnTo>
                  <a:lnTo>
                    <a:pt x="1380027" y="20638"/>
                  </a:lnTo>
                  <a:lnTo>
                    <a:pt x="1369243" y="24403"/>
                  </a:lnTo>
                  <a:lnTo>
                    <a:pt x="1358540" y="28116"/>
                  </a:lnTo>
                  <a:lnTo>
                    <a:pt x="1347893" y="31777"/>
                  </a:lnTo>
                  <a:lnTo>
                    <a:pt x="1337283" y="35396"/>
                  </a:lnTo>
                  <a:lnTo>
                    <a:pt x="1326696" y="38974"/>
                  </a:lnTo>
                  <a:lnTo>
                    <a:pt x="1315958" y="42191"/>
                  </a:lnTo>
                  <a:lnTo>
                    <a:pt x="1304757" y="44441"/>
                  </a:lnTo>
                  <a:lnTo>
                    <a:pt x="1292963" y="45464"/>
                  </a:lnTo>
                  <a:lnTo>
                    <a:pt x="1280771" y="45166"/>
                  </a:lnTo>
                  <a:lnTo>
                    <a:pt x="1268587" y="43446"/>
                  </a:lnTo>
                  <a:lnTo>
                    <a:pt x="1256647" y="40407"/>
                  </a:lnTo>
                  <a:lnTo>
                    <a:pt x="1244850" y="36605"/>
                  </a:lnTo>
                  <a:lnTo>
                    <a:pt x="1232862" y="32909"/>
                  </a:lnTo>
                  <a:lnTo>
                    <a:pt x="1220501" y="29803"/>
                  </a:lnTo>
                  <a:lnTo>
                    <a:pt x="1207741" y="27400"/>
                  </a:lnTo>
                  <a:lnTo>
                    <a:pt x="1194636" y="25631"/>
                  </a:lnTo>
                  <a:lnTo>
                    <a:pt x="1181265" y="24378"/>
                  </a:lnTo>
                  <a:lnTo>
                    <a:pt x="1167860" y="23841"/>
                  </a:lnTo>
                  <a:lnTo>
                    <a:pt x="1154788" y="24529"/>
                  </a:lnTo>
                  <a:lnTo>
                    <a:pt x="1142219" y="26615"/>
                  </a:lnTo>
                  <a:lnTo>
                    <a:pt x="1130153" y="29811"/>
                  </a:lnTo>
                  <a:lnTo>
                    <a:pt x="1118511" y="33566"/>
                  </a:lnTo>
                  <a:lnTo>
                    <a:pt x="1107196" y="37496"/>
                  </a:lnTo>
                  <a:lnTo>
                    <a:pt x="1096120" y="41421"/>
                  </a:lnTo>
                  <a:lnTo>
                    <a:pt x="1085217" y="45276"/>
                  </a:lnTo>
                  <a:lnTo>
                    <a:pt x="1074429" y="49041"/>
                  </a:lnTo>
                  <a:lnTo>
                    <a:pt x="1063554" y="52397"/>
                  </a:lnTo>
                  <a:lnTo>
                    <a:pt x="1052261" y="54747"/>
                  </a:lnTo>
                  <a:lnTo>
                    <a:pt x="1040405" y="55845"/>
                  </a:lnTo>
                  <a:lnTo>
                    <a:pt x="1028172" y="55769"/>
                  </a:lnTo>
                  <a:lnTo>
                    <a:pt x="1015959" y="54731"/>
                  </a:lnTo>
                  <a:lnTo>
                    <a:pt x="1004005" y="52958"/>
                  </a:lnTo>
                  <a:lnTo>
                    <a:pt x="992368" y="50652"/>
                  </a:lnTo>
                  <a:lnTo>
                    <a:pt x="981021" y="47966"/>
                  </a:lnTo>
                  <a:lnTo>
                    <a:pt x="969908" y="45016"/>
                  </a:lnTo>
                  <a:lnTo>
                    <a:pt x="958970" y="41886"/>
                  </a:lnTo>
                  <a:lnTo>
                    <a:pt x="948159" y="38631"/>
                  </a:lnTo>
                  <a:lnTo>
                    <a:pt x="937432" y="35298"/>
                  </a:lnTo>
                  <a:lnTo>
                    <a:pt x="926599" y="32076"/>
                  </a:lnTo>
                  <a:lnTo>
                    <a:pt x="915334" y="29291"/>
                  </a:lnTo>
                  <a:lnTo>
                    <a:pt x="903493" y="27091"/>
                  </a:lnTo>
                  <a:lnTo>
                    <a:pt x="891099" y="25614"/>
                  </a:lnTo>
                  <a:lnTo>
                    <a:pt x="878247" y="25073"/>
                  </a:lnTo>
                  <a:lnTo>
                    <a:pt x="865044" y="25488"/>
                  </a:lnTo>
                  <a:lnTo>
                    <a:pt x="851586" y="26732"/>
                  </a:lnTo>
                  <a:lnTo>
                    <a:pt x="837944" y="28631"/>
                  </a:lnTo>
                  <a:lnTo>
                    <a:pt x="824176" y="31007"/>
                  </a:lnTo>
                  <a:lnTo>
                    <a:pt x="810321" y="33396"/>
                  </a:lnTo>
                  <a:lnTo>
                    <a:pt x="796406" y="35080"/>
                  </a:lnTo>
                  <a:lnTo>
                    <a:pt x="782455" y="35725"/>
                  </a:lnTo>
                  <a:lnTo>
                    <a:pt x="768646" y="35342"/>
                  </a:lnTo>
                  <a:lnTo>
                    <a:pt x="755293" y="34096"/>
                  </a:lnTo>
                  <a:lnTo>
                    <a:pt x="742533" y="32184"/>
                  </a:lnTo>
                  <a:lnTo>
                    <a:pt x="730337" y="29783"/>
                  </a:lnTo>
                  <a:lnTo>
                    <a:pt x="718607" y="27035"/>
                  </a:lnTo>
                  <a:lnTo>
                    <a:pt x="707232" y="24044"/>
                  </a:lnTo>
                  <a:lnTo>
                    <a:pt x="696117" y="20885"/>
                  </a:lnTo>
                  <a:lnTo>
                    <a:pt x="685187" y="17612"/>
                  </a:lnTo>
                  <a:lnTo>
                    <a:pt x="674381" y="14266"/>
                  </a:lnTo>
                  <a:lnTo>
                    <a:pt x="663495" y="11035"/>
                  </a:lnTo>
                  <a:lnTo>
                    <a:pt x="652193" y="8246"/>
                  </a:lnTo>
                  <a:lnTo>
                    <a:pt x="640333" y="6042"/>
                  </a:lnTo>
                  <a:lnTo>
                    <a:pt x="628096" y="4562"/>
                  </a:lnTo>
                  <a:lnTo>
                    <a:pt x="615882" y="4019"/>
                  </a:lnTo>
                  <a:lnTo>
                    <a:pt x="603926" y="4437"/>
                  </a:lnTo>
                  <a:lnTo>
                    <a:pt x="592287" y="5854"/>
                  </a:lnTo>
                  <a:lnTo>
                    <a:pt x="580940" y="8400"/>
                  </a:lnTo>
                  <a:lnTo>
                    <a:pt x="569821" y="12029"/>
                  </a:lnTo>
                  <a:lnTo>
                    <a:pt x="558710" y="16244"/>
                  </a:lnTo>
                  <a:lnTo>
                    <a:pt x="547250" y="20225"/>
                  </a:lnTo>
                  <a:lnTo>
                    <a:pt x="535270" y="23525"/>
                  </a:lnTo>
                  <a:lnTo>
                    <a:pt x="522612" y="26060"/>
                  </a:lnTo>
                  <a:lnTo>
                    <a:pt x="509050" y="27918"/>
                  </a:lnTo>
                  <a:lnTo>
                    <a:pt x="494562" y="29236"/>
                  </a:lnTo>
                  <a:lnTo>
                    <a:pt x="479595" y="29986"/>
                  </a:lnTo>
                  <a:lnTo>
                    <a:pt x="464936" y="29974"/>
                  </a:lnTo>
                  <a:lnTo>
                    <a:pt x="451001" y="29159"/>
                  </a:lnTo>
                  <a:lnTo>
                    <a:pt x="437697" y="27800"/>
                  </a:lnTo>
                  <a:lnTo>
                    <a:pt x="424616" y="26350"/>
                  </a:lnTo>
                  <a:lnTo>
                    <a:pt x="411487" y="25086"/>
                  </a:lnTo>
                  <a:lnTo>
                    <a:pt x="398363" y="24255"/>
                  </a:lnTo>
                  <a:lnTo>
                    <a:pt x="385537" y="24156"/>
                  </a:lnTo>
                  <a:lnTo>
                    <a:pt x="373167" y="24876"/>
                  </a:lnTo>
                  <a:lnTo>
                    <a:pt x="361419" y="26496"/>
                  </a:lnTo>
                  <a:lnTo>
                    <a:pt x="350528" y="29179"/>
                  </a:lnTo>
                  <a:lnTo>
                    <a:pt x="340534" y="32905"/>
                  </a:lnTo>
                  <a:lnTo>
                    <a:pt x="331161" y="37354"/>
                  </a:lnTo>
                  <a:lnTo>
                    <a:pt x="321940" y="42024"/>
                  </a:lnTo>
                  <a:lnTo>
                    <a:pt x="312587" y="46610"/>
                  </a:lnTo>
                  <a:lnTo>
                    <a:pt x="303167" y="51162"/>
                  </a:lnTo>
                  <a:lnTo>
                    <a:pt x="293989" y="55977"/>
                  </a:lnTo>
                  <a:lnTo>
                    <a:pt x="285212" y="61204"/>
                  </a:lnTo>
                  <a:lnTo>
                    <a:pt x="276521" y="66357"/>
                  </a:lnTo>
                  <a:lnTo>
                    <a:pt x="267240" y="70453"/>
                  </a:lnTo>
                  <a:lnTo>
                    <a:pt x="257035" y="73019"/>
                  </a:lnTo>
                  <a:lnTo>
                    <a:pt x="246062" y="74080"/>
                  </a:lnTo>
                  <a:lnTo>
                    <a:pt x="234771" y="73879"/>
                  </a:lnTo>
                  <a:lnTo>
                    <a:pt x="223470" y="72704"/>
                  </a:lnTo>
                  <a:lnTo>
                    <a:pt x="212289" y="70816"/>
                  </a:lnTo>
                  <a:lnTo>
                    <a:pt x="201256" y="68418"/>
                  </a:lnTo>
                  <a:lnTo>
                    <a:pt x="190352" y="65670"/>
                  </a:lnTo>
                  <a:lnTo>
                    <a:pt x="179386" y="62846"/>
                  </a:lnTo>
                  <a:lnTo>
                    <a:pt x="168025" y="60330"/>
                  </a:lnTo>
                  <a:lnTo>
                    <a:pt x="156120" y="58310"/>
                  </a:lnTo>
                  <a:lnTo>
                    <a:pt x="143852" y="56955"/>
                  </a:lnTo>
                  <a:lnTo>
                    <a:pt x="131616" y="56494"/>
                  </a:lnTo>
                  <a:lnTo>
                    <a:pt x="119641" y="56964"/>
                  </a:lnTo>
                  <a:lnTo>
                    <a:pt x="107819" y="58245"/>
                  </a:lnTo>
                  <a:lnTo>
                    <a:pt x="95817" y="60167"/>
                  </a:lnTo>
                  <a:lnTo>
                    <a:pt x="83449" y="62564"/>
                  </a:lnTo>
                  <a:lnTo>
                    <a:pt x="70723" y="65148"/>
                  </a:lnTo>
                  <a:lnTo>
                    <a:pt x="56186" y="67768"/>
                  </a:lnTo>
                  <a:lnTo>
                    <a:pt x="35206" y="70650"/>
                  </a:lnTo>
                  <a:lnTo>
                    <a:pt x="0" y="74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52725" y="915979"/>
            <a:ext cx="6569783" cy="558011"/>
            <a:chOff x="452725" y="915979"/>
            <a:chExt cx="6569783" cy="558011"/>
          </a:xfrm>
        </p:grpSpPr>
        <p:sp>
          <p:nvSpPr>
            <p:cNvPr id="20" name="Freeform 19"/>
            <p:cNvSpPr/>
            <p:nvPr/>
          </p:nvSpPr>
          <p:spPr>
            <a:xfrm>
              <a:off x="452725" y="114760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2797" y="67"/>
                  </a:lnTo>
                  <a:lnTo>
                    <a:pt x="119526" y="707"/>
                  </a:lnTo>
                  <a:lnTo>
                    <a:pt x="106325" y="1999"/>
                  </a:lnTo>
                  <a:lnTo>
                    <a:pt x="92983" y="3686"/>
                  </a:lnTo>
                  <a:lnTo>
                    <a:pt x="79474" y="5354"/>
                  </a:lnTo>
                  <a:lnTo>
                    <a:pt x="65835" y="6767"/>
                  </a:lnTo>
                  <a:lnTo>
                    <a:pt x="52510" y="7868"/>
                  </a:lnTo>
                  <a:lnTo>
                    <a:pt x="38927" y="8799"/>
                  </a:lnTo>
                  <a:lnTo>
                    <a:pt x="22776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9637" y="1031792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42114" y="263213"/>
                  </a:moveTo>
                  <a:lnTo>
                    <a:pt x="39247" y="254277"/>
                  </a:lnTo>
                  <a:lnTo>
                    <a:pt x="37105" y="244650"/>
                  </a:lnTo>
                  <a:lnTo>
                    <a:pt x="35498" y="233363"/>
                  </a:lnTo>
                  <a:lnTo>
                    <a:pt x="34144" y="220696"/>
                  </a:lnTo>
                  <a:lnTo>
                    <a:pt x="32647" y="207216"/>
                  </a:lnTo>
                  <a:lnTo>
                    <a:pt x="30796" y="193344"/>
                  </a:lnTo>
                  <a:lnTo>
                    <a:pt x="28557" y="179308"/>
                  </a:lnTo>
                  <a:lnTo>
                    <a:pt x="25976" y="165217"/>
                  </a:lnTo>
                  <a:lnTo>
                    <a:pt x="23126" y="151116"/>
                  </a:lnTo>
                  <a:lnTo>
                    <a:pt x="20077" y="137022"/>
                  </a:lnTo>
                  <a:lnTo>
                    <a:pt x="16885" y="122940"/>
                  </a:lnTo>
                  <a:lnTo>
                    <a:pt x="13596" y="108870"/>
                  </a:lnTo>
                  <a:lnTo>
                    <a:pt x="10406" y="94808"/>
                  </a:lnTo>
                  <a:lnTo>
                    <a:pt x="7643" y="80754"/>
                  </a:lnTo>
                  <a:lnTo>
                    <a:pt x="5454" y="66718"/>
                  </a:lnTo>
                  <a:lnTo>
                    <a:pt x="3811" y="53113"/>
                  </a:lnTo>
                  <a:lnTo>
                    <a:pt x="2447" y="39306"/>
                  </a:lnTo>
                  <a:lnTo>
                    <a:pt x="1245" y="229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4880" y="975756"/>
              <a:ext cx="278987" cy="342971"/>
            </a:xfrm>
            <a:custGeom>
              <a:avLst/>
              <a:gdLst/>
              <a:ahLst/>
              <a:cxnLst/>
              <a:rect l="0" t="0" r="0" b="0"/>
              <a:pathLst>
                <a:path w="278987" h="342971">
                  <a:moveTo>
                    <a:pt x="0" y="13922"/>
                  </a:moveTo>
                  <a:lnTo>
                    <a:pt x="8802" y="10989"/>
                  </a:lnTo>
                  <a:lnTo>
                    <a:pt x="17148" y="8206"/>
                  </a:lnTo>
                  <a:lnTo>
                    <a:pt x="25856" y="5316"/>
                  </a:lnTo>
                  <a:lnTo>
                    <a:pt x="35323" y="2621"/>
                  </a:lnTo>
                  <a:lnTo>
                    <a:pt x="46114" y="753"/>
                  </a:lnTo>
                  <a:lnTo>
                    <a:pt x="58408" y="0"/>
                  </a:lnTo>
                  <a:lnTo>
                    <a:pt x="71901" y="486"/>
                  </a:lnTo>
                  <a:lnTo>
                    <a:pt x="86019" y="2336"/>
                  </a:lnTo>
                  <a:lnTo>
                    <a:pt x="100364" y="5472"/>
                  </a:lnTo>
                  <a:lnTo>
                    <a:pt x="114740" y="9680"/>
                  </a:lnTo>
                  <a:lnTo>
                    <a:pt x="129070" y="14713"/>
                  </a:lnTo>
                  <a:lnTo>
                    <a:pt x="143331" y="20352"/>
                  </a:lnTo>
                  <a:lnTo>
                    <a:pt x="157365" y="26424"/>
                  </a:lnTo>
                  <a:lnTo>
                    <a:pt x="170875" y="32798"/>
                  </a:lnTo>
                  <a:lnTo>
                    <a:pt x="183740" y="39386"/>
                  </a:lnTo>
                  <a:lnTo>
                    <a:pt x="195838" y="46283"/>
                  </a:lnTo>
                  <a:lnTo>
                    <a:pt x="206971" y="53753"/>
                  </a:lnTo>
                  <a:lnTo>
                    <a:pt x="217126" y="61892"/>
                  </a:lnTo>
                  <a:lnTo>
                    <a:pt x="226439" y="70648"/>
                  </a:lnTo>
                  <a:lnTo>
                    <a:pt x="235088" y="79904"/>
                  </a:lnTo>
                  <a:lnTo>
                    <a:pt x="243240" y="89544"/>
                  </a:lnTo>
                  <a:lnTo>
                    <a:pt x="250869" y="99628"/>
                  </a:lnTo>
                  <a:lnTo>
                    <a:pt x="257773" y="110382"/>
                  </a:lnTo>
                  <a:lnTo>
                    <a:pt x="263897" y="121881"/>
                  </a:lnTo>
                  <a:lnTo>
                    <a:pt x="269162" y="134214"/>
                  </a:lnTo>
                  <a:lnTo>
                    <a:pt x="273401" y="147556"/>
                  </a:lnTo>
                  <a:lnTo>
                    <a:pt x="276612" y="161897"/>
                  </a:lnTo>
                  <a:lnTo>
                    <a:pt x="278615" y="176765"/>
                  </a:lnTo>
                  <a:lnTo>
                    <a:pt x="278986" y="191358"/>
                  </a:lnTo>
                  <a:lnTo>
                    <a:pt x="277641" y="205244"/>
                  </a:lnTo>
                  <a:lnTo>
                    <a:pt x="274790" y="218346"/>
                  </a:lnTo>
                  <a:lnTo>
                    <a:pt x="270742" y="230758"/>
                  </a:lnTo>
                  <a:lnTo>
                    <a:pt x="265795" y="242626"/>
                  </a:lnTo>
                  <a:lnTo>
                    <a:pt x="260034" y="254089"/>
                  </a:lnTo>
                  <a:lnTo>
                    <a:pt x="253345" y="265260"/>
                  </a:lnTo>
                  <a:lnTo>
                    <a:pt x="245736" y="276219"/>
                  </a:lnTo>
                  <a:lnTo>
                    <a:pt x="237339" y="286699"/>
                  </a:lnTo>
                  <a:lnTo>
                    <a:pt x="228325" y="296132"/>
                  </a:lnTo>
                  <a:lnTo>
                    <a:pt x="218848" y="304289"/>
                  </a:lnTo>
                  <a:lnTo>
                    <a:pt x="208873" y="311257"/>
                  </a:lnTo>
                  <a:lnTo>
                    <a:pt x="198192" y="317253"/>
                  </a:lnTo>
                  <a:lnTo>
                    <a:pt x="186751" y="322510"/>
                  </a:lnTo>
                  <a:lnTo>
                    <a:pt x="174796" y="327229"/>
                  </a:lnTo>
                  <a:lnTo>
                    <a:pt x="162772" y="331567"/>
                  </a:lnTo>
                  <a:lnTo>
                    <a:pt x="150943" y="335630"/>
                  </a:lnTo>
                  <a:lnTo>
                    <a:pt x="139391" y="339174"/>
                  </a:lnTo>
                  <a:lnTo>
                    <a:pt x="128100" y="341644"/>
                  </a:lnTo>
                  <a:lnTo>
                    <a:pt x="117010" y="342823"/>
                  </a:lnTo>
                  <a:lnTo>
                    <a:pt x="105579" y="342970"/>
                  </a:lnTo>
                  <a:lnTo>
                    <a:pt x="92839" y="342612"/>
                  </a:lnTo>
                  <a:lnTo>
                    <a:pt x="78397" y="342114"/>
                  </a:lnTo>
                  <a:lnTo>
                    <a:pt x="63242" y="341646"/>
                  </a:lnTo>
                  <a:lnTo>
                    <a:pt x="47990" y="341215"/>
                  </a:lnTo>
                  <a:lnTo>
                    <a:pt x="31295" y="340790"/>
                  </a:lnTo>
                  <a:lnTo>
                    <a:pt x="10529" y="340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09719" y="1158134"/>
              <a:ext cx="116930" cy="135281"/>
            </a:xfrm>
            <a:custGeom>
              <a:avLst/>
              <a:gdLst/>
              <a:ahLst/>
              <a:cxnLst/>
              <a:rect l="0" t="0" r="0" b="0"/>
              <a:pathLst>
                <a:path w="116930" h="135281">
                  <a:moveTo>
                    <a:pt x="85244" y="0"/>
                  </a:moveTo>
                  <a:lnTo>
                    <a:pt x="76443" y="2934"/>
                  </a:lnTo>
                  <a:lnTo>
                    <a:pt x="68096" y="5716"/>
                  </a:lnTo>
                  <a:lnTo>
                    <a:pt x="59402" y="8625"/>
                  </a:lnTo>
                  <a:lnTo>
                    <a:pt x="50454" y="12011"/>
                  </a:lnTo>
                  <a:lnTo>
                    <a:pt x="41607" y="16473"/>
                  </a:lnTo>
                  <a:lnTo>
                    <a:pt x="33073" y="22243"/>
                  </a:lnTo>
                  <a:lnTo>
                    <a:pt x="25058" y="29232"/>
                  </a:lnTo>
                  <a:lnTo>
                    <a:pt x="17829" y="37217"/>
                  </a:lnTo>
                  <a:lnTo>
                    <a:pt x="11461" y="45957"/>
                  </a:lnTo>
                  <a:lnTo>
                    <a:pt x="6186" y="55249"/>
                  </a:lnTo>
                  <a:lnTo>
                    <a:pt x="2466" y="64930"/>
                  </a:lnTo>
                  <a:lnTo>
                    <a:pt x="413" y="74879"/>
                  </a:lnTo>
                  <a:lnTo>
                    <a:pt x="0" y="84845"/>
                  </a:lnTo>
                  <a:lnTo>
                    <a:pt x="1235" y="94463"/>
                  </a:lnTo>
                  <a:lnTo>
                    <a:pt x="3958" y="103558"/>
                  </a:lnTo>
                  <a:lnTo>
                    <a:pt x="8056" y="111970"/>
                  </a:lnTo>
                  <a:lnTo>
                    <a:pt x="13547" y="119474"/>
                  </a:lnTo>
                  <a:lnTo>
                    <a:pt x="20312" y="126027"/>
                  </a:lnTo>
                  <a:lnTo>
                    <a:pt x="28124" y="131258"/>
                  </a:lnTo>
                  <a:lnTo>
                    <a:pt x="36737" y="134417"/>
                  </a:lnTo>
                  <a:lnTo>
                    <a:pt x="45937" y="135280"/>
                  </a:lnTo>
                  <a:lnTo>
                    <a:pt x="55555" y="134080"/>
                  </a:lnTo>
                  <a:lnTo>
                    <a:pt x="65464" y="131223"/>
                  </a:lnTo>
                  <a:lnTo>
                    <a:pt x="75563" y="127115"/>
                  </a:lnTo>
                  <a:lnTo>
                    <a:pt x="85464" y="121937"/>
                  </a:lnTo>
                  <a:lnTo>
                    <a:pt x="94506" y="115646"/>
                  </a:lnTo>
                  <a:lnTo>
                    <a:pt x="102391" y="108303"/>
                  </a:lnTo>
                  <a:lnTo>
                    <a:pt x="108838" y="99917"/>
                  </a:lnTo>
                  <a:lnTo>
                    <a:pt x="113420" y="90378"/>
                  </a:lnTo>
                  <a:lnTo>
                    <a:pt x="116087" y="79739"/>
                  </a:lnTo>
                  <a:lnTo>
                    <a:pt x="116929" y="68341"/>
                  </a:lnTo>
                  <a:lnTo>
                    <a:pt x="115991" y="56697"/>
                  </a:lnTo>
                  <a:lnTo>
                    <a:pt x="113470" y="45136"/>
                  </a:lnTo>
                  <a:lnTo>
                    <a:pt x="109509" y="34103"/>
                  </a:lnTo>
                  <a:lnTo>
                    <a:pt x="104111" y="24227"/>
                  </a:lnTo>
                  <a:lnTo>
                    <a:pt x="97417" y="15746"/>
                  </a:lnTo>
                  <a:lnTo>
                    <a:pt x="89932" y="8892"/>
                  </a:lnTo>
                  <a:lnTo>
                    <a:pt x="81603" y="3505"/>
                  </a:lnTo>
                  <a:lnTo>
                    <a:pt x="70582" y="233"/>
                  </a:lnTo>
                  <a:lnTo>
                    <a:pt x="536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53046" y="1147029"/>
              <a:ext cx="163017" cy="159618"/>
            </a:xfrm>
            <a:custGeom>
              <a:avLst/>
              <a:gdLst/>
              <a:ahLst/>
              <a:cxnLst/>
              <a:rect l="0" t="0" r="0" b="0"/>
              <a:pathLst>
                <a:path w="163017" h="159618">
                  <a:moveTo>
                    <a:pt x="15617" y="63748"/>
                  </a:moveTo>
                  <a:lnTo>
                    <a:pt x="27352" y="63748"/>
                  </a:lnTo>
                  <a:lnTo>
                    <a:pt x="38481" y="63748"/>
                  </a:lnTo>
                  <a:lnTo>
                    <a:pt x="50075" y="63743"/>
                  </a:lnTo>
                  <a:lnTo>
                    <a:pt x="62063" y="63570"/>
                  </a:lnTo>
                  <a:lnTo>
                    <a:pt x="74075" y="62922"/>
                  </a:lnTo>
                  <a:lnTo>
                    <a:pt x="85873" y="61664"/>
                  </a:lnTo>
                  <a:lnTo>
                    <a:pt x="97227" y="59666"/>
                  </a:lnTo>
                  <a:lnTo>
                    <a:pt x="107847" y="56721"/>
                  </a:lnTo>
                  <a:lnTo>
                    <a:pt x="117634" y="52807"/>
                  </a:lnTo>
                  <a:lnTo>
                    <a:pt x="126018" y="47890"/>
                  </a:lnTo>
                  <a:lnTo>
                    <a:pt x="131914" y="41841"/>
                  </a:lnTo>
                  <a:lnTo>
                    <a:pt x="134940" y="34707"/>
                  </a:lnTo>
                  <a:lnTo>
                    <a:pt x="135022" y="26985"/>
                  </a:lnTo>
                  <a:lnTo>
                    <a:pt x="132044" y="19497"/>
                  </a:lnTo>
                  <a:lnTo>
                    <a:pt x="126267" y="12697"/>
                  </a:lnTo>
                  <a:lnTo>
                    <a:pt x="118357" y="7000"/>
                  </a:lnTo>
                  <a:lnTo>
                    <a:pt x="109164" y="2929"/>
                  </a:lnTo>
                  <a:lnTo>
                    <a:pt x="99288" y="609"/>
                  </a:lnTo>
                  <a:lnTo>
                    <a:pt x="89071" y="0"/>
                  </a:lnTo>
                  <a:lnTo>
                    <a:pt x="78686" y="1097"/>
                  </a:lnTo>
                  <a:lnTo>
                    <a:pt x="68227" y="3719"/>
                  </a:lnTo>
                  <a:lnTo>
                    <a:pt x="57899" y="7577"/>
                  </a:lnTo>
                  <a:lnTo>
                    <a:pt x="48029" y="12375"/>
                  </a:lnTo>
                  <a:lnTo>
                    <a:pt x="38762" y="17861"/>
                  </a:lnTo>
                  <a:lnTo>
                    <a:pt x="30232" y="23999"/>
                  </a:lnTo>
                  <a:lnTo>
                    <a:pt x="22648" y="30951"/>
                  </a:lnTo>
                  <a:lnTo>
                    <a:pt x="16032" y="38743"/>
                  </a:lnTo>
                  <a:lnTo>
                    <a:pt x="10419" y="47435"/>
                  </a:lnTo>
                  <a:lnTo>
                    <a:pt x="5940" y="57179"/>
                  </a:lnTo>
                  <a:lnTo>
                    <a:pt x="2563" y="67952"/>
                  </a:lnTo>
                  <a:lnTo>
                    <a:pt x="447" y="79270"/>
                  </a:lnTo>
                  <a:lnTo>
                    <a:pt x="0" y="90328"/>
                  </a:lnTo>
                  <a:lnTo>
                    <a:pt x="1293" y="100687"/>
                  </a:lnTo>
                  <a:lnTo>
                    <a:pt x="4110" y="110267"/>
                  </a:lnTo>
                  <a:lnTo>
                    <a:pt x="8135" y="119162"/>
                  </a:lnTo>
                  <a:lnTo>
                    <a:pt x="13066" y="127511"/>
                  </a:lnTo>
                  <a:lnTo>
                    <a:pt x="18816" y="135288"/>
                  </a:lnTo>
                  <a:lnTo>
                    <a:pt x="25499" y="142299"/>
                  </a:lnTo>
                  <a:lnTo>
                    <a:pt x="33103" y="148493"/>
                  </a:lnTo>
                  <a:lnTo>
                    <a:pt x="41497" y="153638"/>
                  </a:lnTo>
                  <a:lnTo>
                    <a:pt x="50509" y="157263"/>
                  </a:lnTo>
                  <a:lnTo>
                    <a:pt x="59985" y="159250"/>
                  </a:lnTo>
                  <a:lnTo>
                    <a:pt x="69958" y="159617"/>
                  </a:lnTo>
                  <a:lnTo>
                    <a:pt x="80639" y="158351"/>
                  </a:lnTo>
                  <a:lnTo>
                    <a:pt x="92075" y="155616"/>
                  </a:lnTo>
                  <a:lnTo>
                    <a:pt x="103959" y="151802"/>
                  </a:lnTo>
                  <a:lnTo>
                    <a:pt x="117086" y="146956"/>
                  </a:lnTo>
                  <a:lnTo>
                    <a:pt x="134845" y="139538"/>
                  </a:lnTo>
                  <a:lnTo>
                    <a:pt x="163016" y="126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26590" y="1100888"/>
              <a:ext cx="143354" cy="173061"/>
            </a:xfrm>
            <a:custGeom>
              <a:avLst/>
              <a:gdLst/>
              <a:ahLst/>
              <a:cxnLst/>
              <a:rect l="0" t="0" r="0" b="0"/>
              <a:pathLst>
                <a:path w="143354" h="173061">
                  <a:moveTo>
                    <a:pt x="126342" y="4604"/>
                  </a:moveTo>
                  <a:lnTo>
                    <a:pt x="117541" y="1804"/>
                  </a:lnTo>
                  <a:lnTo>
                    <a:pt x="109194" y="302"/>
                  </a:lnTo>
                  <a:lnTo>
                    <a:pt x="100495" y="0"/>
                  </a:lnTo>
                  <a:lnTo>
                    <a:pt x="91375" y="852"/>
                  </a:lnTo>
                  <a:lnTo>
                    <a:pt x="81880" y="2969"/>
                  </a:lnTo>
                  <a:lnTo>
                    <a:pt x="72087" y="6286"/>
                  </a:lnTo>
                  <a:lnTo>
                    <a:pt x="62074" y="10448"/>
                  </a:lnTo>
                  <a:lnTo>
                    <a:pt x="51900" y="14919"/>
                  </a:lnTo>
                  <a:lnTo>
                    <a:pt x="41622" y="19373"/>
                  </a:lnTo>
                  <a:lnTo>
                    <a:pt x="31604" y="24005"/>
                  </a:lnTo>
                  <a:lnTo>
                    <a:pt x="22483" y="29405"/>
                  </a:lnTo>
                  <a:lnTo>
                    <a:pt x="14549" y="35852"/>
                  </a:lnTo>
                  <a:lnTo>
                    <a:pt x="8240" y="43148"/>
                  </a:lnTo>
                  <a:lnTo>
                    <a:pt x="4283" y="50817"/>
                  </a:lnTo>
                  <a:lnTo>
                    <a:pt x="2854" y="58520"/>
                  </a:lnTo>
                  <a:lnTo>
                    <a:pt x="3826" y="65623"/>
                  </a:lnTo>
                  <a:lnTo>
                    <a:pt x="7054" y="71169"/>
                  </a:lnTo>
                  <a:lnTo>
                    <a:pt x="12227" y="74781"/>
                  </a:lnTo>
                  <a:lnTo>
                    <a:pt x="19103" y="76746"/>
                  </a:lnTo>
                  <a:lnTo>
                    <a:pt x="27603" y="77699"/>
                  </a:lnTo>
                  <a:lnTo>
                    <a:pt x="37539" y="78124"/>
                  </a:lnTo>
                  <a:lnTo>
                    <a:pt x="48631" y="78296"/>
                  </a:lnTo>
                  <a:lnTo>
                    <a:pt x="60600" y="78354"/>
                  </a:lnTo>
                  <a:lnTo>
                    <a:pt x="73197" y="78374"/>
                  </a:lnTo>
                  <a:lnTo>
                    <a:pt x="85909" y="78713"/>
                  </a:lnTo>
                  <a:lnTo>
                    <a:pt x="97984" y="79998"/>
                  </a:lnTo>
                  <a:lnTo>
                    <a:pt x="109061" y="82498"/>
                  </a:lnTo>
                  <a:lnTo>
                    <a:pt x="118972" y="86313"/>
                  </a:lnTo>
                  <a:lnTo>
                    <a:pt x="127564" y="91547"/>
                  </a:lnTo>
                  <a:lnTo>
                    <a:pt x="134882" y="98103"/>
                  </a:lnTo>
                  <a:lnTo>
                    <a:pt x="140475" y="105589"/>
                  </a:lnTo>
                  <a:lnTo>
                    <a:pt x="143353" y="113443"/>
                  </a:lnTo>
                  <a:lnTo>
                    <a:pt x="143213" y="121308"/>
                  </a:lnTo>
                  <a:lnTo>
                    <a:pt x="140357" y="128874"/>
                  </a:lnTo>
                  <a:lnTo>
                    <a:pt x="135318" y="135800"/>
                  </a:lnTo>
                  <a:lnTo>
                    <a:pt x="128636" y="141975"/>
                  </a:lnTo>
                  <a:lnTo>
                    <a:pt x="120763" y="147460"/>
                  </a:lnTo>
                  <a:lnTo>
                    <a:pt x="112050" y="152386"/>
                  </a:lnTo>
                  <a:lnTo>
                    <a:pt x="102750" y="156885"/>
                  </a:lnTo>
                  <a:lnTo>
                    <a:pt x="92882" y="160909"/>
                  </a:lnTo>
                  <a:lnTo>
                    <a:pt x="82265" y="164240"/>
                  </a:lnTo>
                  <a:lnTo>
                    <a:pt x="70869" y="166816"/>
                  </a:lnTo>
                  <a:lnTo>
                    <a:pt x="59010" y="168719"/>
                  </a:lnTo>
                  <a:lnTo>
                    <a:pt x="45903" y="170287"/>
                  </a:lnTo>
                  <a:lnTo>
                    <a:pt x="28158" y="171655"/>
                  </a:lnTo>
                  <a:lnTo>
                    <a:pt x="0" y="17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20226" y="1135109"/>
              <a:ext cx="127614" cy="138840"/>
            </a:xfrm>
            <a:custGeom>
              <a:avLst/>
              <a:gdLst/>
              <a:ahLst/>
              <a:cxnLst/>
              <a:rect l="0" t="0" r="0" b="0"/>
              <a:pathLst>
                <a:path w="127614" h="138840">
                  <a:moveTo>
                    <a:pt x="16976" y="12497"/>
                  </a:moveTo>
                  <a:lnTo>
                    <a:pt x="14176" y="21298"/>
                  </a:lnTo>
                  <a:lnTo>
                    <a:pt x="12674" y="29645"/>
                  </a:lnTo>
                  <a:lnTo>
                    <a:pt x="12368" y="38344"/>
                  </a:lnTo>
                  <a:lnTo>
                    <a:pt x="13047" y="47465"/>
                  </a:lnTo>
                  <a:lnTo>
                    <a:pt x="14515" y="56960"/>
                  </a:lnTo>
                  <a:lnTo>
                    <a:pt x="16574" y="66752"/>
                  </a:lnTo>
                  <a:lnTo>
                    <a:pt x="18738" y="76766"/>
                  </a:lnTo>
                  <a:lnTo>
                    <a:pt x="20265" y="86939"/>
                  </a:lnTo>
                  <a:lnTo>
                    <a:pt x="20778" y="97155"/>
                  </a:lnTo>
                  <a:lnTo>
                    <a:pt x="19529" y="104882"/>
                  </a:lnTo>
                  <a:lnTo>
                    <a:pt x="16426" y="106805"/>
                  </a:lnTo>
                  <a:lnTo>
                    <a:pt x="12910" y="103583"/>
                  </a:lnTo>
                  <a:lnTo>
                    <a:pt x="9437" y="96721"/>
                  </a:lnTo>
                  <a:lnTo>
                    <a:pt x="6186" y="87422"/>
                  </a:lnTo>
                  <a:lnTo>
                    <a:pt x="3424" y="76516"/>
                  </a:lnTo>
                  <a:lnTo>
                    <a:pt x="1266" y="64559"/>
                  </a:lnTo>
                  <a:lnTo>
                    <a:pt x="0" y="52241"/>
                  </a:lnTo>
                  <a:lnTo>
                    <a:pt x="137" y="40412"/>
                  </a:lnTo>
                  <a:lnTo>
                    <a:pt x="1837" y="29495"/>
                  </a:lnTo>
                  <a:lnTo>
                    <a:pt x="5270" y="19857"/>
                  </a:lnTo>
                  <a:lnTo>
                    <a:pt x="10774" y="11977"/>
                  </a:lnTo>
                  <a:lnTo>
                    <a:pt x="18325" y="5945"/>
                  </a:lnTo>
                  <a:lnTo>
                    <a:pt x="27463" y="1860"/>
                  </a:lnTo>
                  <a:lnTo>
                    <a:pt x="37497" y="0"/>
                  </a:lnTo>
                  <a:lnTo>
                    <a:pt x="47944" y="306"/>
                  </a:lnTo>
                  <a:lnTo>
                    <a:pt x="58547" y="2610"/>
                  </a:lnTo>
                  <a:lnTo>
                    <a:pt x="69192" y="6814"/>
                  </a:lnTo>
                  <a:lnTo>
                    <a:pt x="79822" y="12680"/>
                  </a:lnTo>
                  <a:lnTo>
                    <a:pt x="90094" y="20040"/>
                  </a:lnTo>
                  <a:lnTo>
                    <a:pt x="99394" y="28874"/>
                  </a:lnTo>
                  <a:lnTo>
                    <a:pt x="107460" y="39037"/>
                  </a:lnTo>
                  <a:lnTo>
                    <a:pt x="114199" y="50283"/>
                  </a:lnTo>
                  <a:lnTo>
                    <a:pt x="119510" y="62356"/>
                  </a:lnTo>
                  <a:lnTo>
                    <a:pt x="123486" y="75019"/>
                  </a:lnTo>
                  <a:lnTo>
                    <a:pt x="126167" y="87681"/>
                  </a:lnTo>
                  <a:lnTo>
                    <a:pt x="127613" y="100745"/>
                  </a:lnTo>
                  <a:lnTo>
                    <a:pt x="126835" y="116471"/>
                  </a:lnTo>
                  <a:lnTo>
                    <a:pt x="122261" y="138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95375" y="1147606"/>
              <a:ext cx="124398" cy="127281"/>
            </a:xfrm>
            <a:custGeom>
              <a:avLst/>
              <a:gdLst/>
              <a:ahLst/>
              <a:cxnLst/>
              <a:rect l="0" t="0" r="0" b="0"/>
              <a:pathLst>
                <a:path w="124398" h="127281">
                  <a:moveTo>
                    <a:pt x="52397" y="0"/>
                  </a:moveTo>
                  <a:lnTo>
                    <a:pt x="40862" y="3068"/>
                  </a:lnTo>
                  <a:lnTo>
                    <a:pt x="31654" y="7130"/>
                  </a:lnTo>
                  <a:lnTo>
                    <a:pt x="23945" y="12623"/>
                  </a:lnTo>
                  <a:lnTo>
                    <a:pt x="17364" y="19383"/>
                  </a:lnTo>
                  <a:lnTo>
                    <a:pt x="11653" y="27181"/>
                  </a:lnTo>
                  <a:lnTo>
                    <a:pt x="6610" y="35777"/>
                  </a:lnTo>
                  <a:lnTo>
                    <a:pt x="2547" y="44963"/>
                  </a:lnTo>
                  <a:lnTo>
                    <a:pt x="249" y="54568"/>
                  </a:lnTo>
                  <a:lnTo>
                    <a:pt x="0" y="64464"/>
                  </a:lnTo>
                  <a:lnTo>
                    <a:pt x="1629" y="74393"/>
                  </a:lnTo>
                  <a:lnTo>
                    <a:pt x="4781" y="83986"/>
                  </a:lnTo>
                  <a:lnTo>
                    <a:pt x="9091" y="93064"/>
                  </a:lnTo>
                  <a:lnTo>
                    <a:pt x="14407" y="101464"/>
                  </a:lnTo>
                  <a:lnTo>
                    <a:pt x="20791" y="108961"/>
                  </a:lnTo>
                  <a:lnTo>
                    <a:pt x="28191" y="115513"/>
                  </a:lnTo>
                  <a:lnTo>
                    <a:pt x="36446" y="120913"/>
                  </a:lnTo>
                  <a:lnTo>
                    <a:pt x="45365" y="124718"/>
                  </a:lnTo>
                  <a:lnTo>
                    <a:pt x="54769" y="126828"/>
                  </a:lnTo>
                  <a:lnTo>
                    <a:pt x="64354" y="127280"/>
                  </a:lnTo>
                  <a:lnTo>
                    <a:pt x="73710" y="126071"/>
                  </a:lnTo>
                  <a:lnTo>
                    <a:pt x="82630" y="123365"/>
                  </a:lnTo>
                  <a:lnTo>
                    <a:pt x="91093" y="119279"/>
                  </a:lnTo>
                  <a:lnTo>
                    <a:pt x="99164" y="113796"/>
                  </a:lnTo>
                  <a:lnTo>
                    <a:pt x="106915" y="107031"/>
                  </a:lnTo>
                  <a:lnTo>
                    <a:pt x="113934" y="99050"/>
                  </a:lnTo>
                  <a:lnTo>
                    <a:pt x="119365" y="89791"/>
                  </a:lnTo>
                  <a:lnTo>
                    <a:pt x="122863" y="79348"/>
                  </a:lnTo>
                  <a:lnTo>
                    <a:pt x="124397" y="68251"/>
                  </a:lnTo>
                  <a:lnTo>
                    <a:pt x="123989" y="57344"/>
                  </a:lnTo>
                  <a:lnTo>
                    <a:pt x="121857" y="47090"/>
                  </a:lnTo>
                  <a:lnTo>
                    <a:pt x="118173" y="37750"/>
                  </a:lnTo>
                  <a:lnTo>
                    <a:pt x="112967" y="29549"/>
                  </a:lnTo>
                  <a:lnTo>
                    <a:pt x="106406" y="22483"/>
                  </a:lnTo>
                  <a:lnTo>
                    <a:pt x="99012" y="16534"/>
                  </a:lnTo>
                  <a:lnTo>
                    <a:pt x="90754" y="11184"/>
                  </a:lnTo>
                  <a:lnTo>
                    <a:pt x="79791" y="5959"/>
                  </a:lnTo>
                  <a:lnTo>
                    <a:pt x="629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95171" y="947564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9"/>
                  </a:lnTo>
                  <a:lnTo>
                    <a:pt x="0" y="60935"/>
                  </a:lnTo>
                  <a:lnTo>
                    <a:pt x="0" y="76493"/>
                  </a:lnTo>
                  <a:lnTo>
                    <a:pt x="0" y="93323"/>
                  </a:lnTo>
                  <a:lnTo>
                    <a:pt x="0" y="110833"/>
                  </a:lnTo>
                  <a:lnTo>
                    <a:pt x="4" y="128607"/>
                  </a:lnTo>
                  <a:lnTo>
                    <a:pt x="177" y="146437"/>
                  </a:lnTo>
                  <a:lnTo>
                    <a:pt x="825" y="164240"/>
                  </a:lnTo>
                  <a:lnTo>
                    <a:pt x="2074" y="181986"/>
                  </a:lnTo>
                  <a:lnTo>
                    <a:pt x="3727" y="199513"/>
                  </a:lnTo>
                  <a:lnTo>
                    <a:pt x="5375" y="216521"/>
                  </a:lnTo>
                  <a:lnTo>
                    <a:pt x="6778" y="232883"/>
                  </a:lnTo>
                  <a:lnTo>
                    <a:pt x="7873" y="248423"/>
                  </a:lnTo>
                  <a:lnTo>
                    <a:pt x="8801" y="264566"/>
                  </a:lnTo>
                  <a:lnTo>
                    <a:pt x="9640" y="284966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79357" y="1042321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12297" y="2933"/>
                  </a:lnTo>
                  <a:lnTo>
                    <a:pt x="203951" y="5716"/>
                  </a:lnTo>
                  <a:lnTo>
                    <a:pt x="195252" y="8615"/>
                  </a:lnTo>
                  <a:lnTo>
                    <a:pt x="186131" y="11656"/>
                  </a:lnTo>
                  <a:lnTo>
                    <a:pt x="176636" y="14821"/>
                  </a:lnTo>
                  <a:lnTo>
                    <a:pt x="166835" y="18080"/>
                  </a:lnTo>
                  <a:lnTo>
                    <a:pt x="156476" y="21245"/>
                  </a:lnTo>
                  <a:lnTo>
                    <a:pt x="145005" y="23988"/>
                  </a:lnTo>
                  <a:lnTo>
                    <a:pt x="132217" y="26168"/>
                  </a:lnTo>
                  <a:lnTo>
                    <a:pt x="118374" y="27970"/>
                  </a:lnTo>
                  <a:lnTo>
                    <a:pt x="104012" y="29795"/>
                  </a:lnTo>
                  <a:lnTo>
                    <a:pt x="89504" y="31872"/>
                  </a:lnTo>
                  <a:lnTo>
                    <a:pt x="75050" y="34109"/>
                  </a:lnTo>
                  <a:lnTo>
                    <a:pt x="59027" y="36393"/>
                  </a:lnTo>
                  <a:lnTo>
                    <a:pt x="36679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29914" y="1093897"/>
              <a:ext cx="181154" cy="173618"/>
            </a:xfrm>
            <a:custGeom>
              <a:avLst/>
              <a:gdLst/>
              <a:ahLst/>
              <a:cxnLst/>
              <a:rect l="0" t="0" r="0" b="0"/>
              <a:pathLst>
                <a:path w="181154" h="173618">
                  <a:moveTo>
                    <a:pt x="12697" y="95823"/>
                  </a:moveTo>
                  <a:lnTo>
                    <a:pt x="21498" y="92889"/>
                  </a:lnTo>
                  <a:lnTo>
                    <a:pt x="29845" y="90107"/>
                  </a:lnTo>
                  <a:lnTo>
                    <a:pt x="38544" y="87203"/>
                  </a:lnTo>
                  <a:lnTo>
                    <a:pt x="47665" y="83990"/>
                  </a:lnTo>
                  <a:lnTo>
                    <a:pt x="57160" y="80176"/>
                  </a:lnTo>
                  <a:lnTo>
                    <a:pt x="66947" y="75654"/>
                  </a:lnTo>
                  <a:lnTo>
                    <a:pt x="76788" y="70318"/>
                  </a:lnTo>
                  <a:lnTo>
                    <a:pt x="86314" y="63982"/>
                  </a:lnTo>
                  <a:lnTo>
                    <a:pt x="95328" y="56648"/>
                  </a:lnTo>
                  <a:lnTo>
                    <a:pt x="103176" y="48623"/>
                  </a:lnTo>
                  <a:lnTo>
                    <a:pt x="108704" y="40397"/>
                  </a:lnTo>
                  <a:lnTo>
                    <a:pt x="111484" y="32281"/>
                  </a:lnTo>
                  <a:lnTo>
                    <a:pt x="111569" y="24545"/>
                  </a:lnTo>
                  <a:lnTo>
                    <a:pt x="109125" y="17503"/>
                  </a:lnTo>
                  <a:lnTo>
                    <a:pt x="104516" y="11260"/>
                  </a:lnTo>
                  <a:lnTo>
                    <a:pt x="98034" y="6068"/>
                  </a:lnTo>
                  <a:lnTo>
                    <a:pt x="89806" y="2404"/>
                  </a:lnTo>
                  <a:lnTo>
                    <a:pt x="80066" y="388"/>
                  </a:lnTo>
                  <a:lnTo>
                    <a:pt x="69446" y="0"/>
                  </a:lnTo>
                  <a:lnTo>
                    <a:pt x="58859" y="1252"/>
                  </a:lnTo>
                  <a:lnTo>
                    <a:pt x="48821" y="3986"/>
                  </a:lnTo>
                  <a:lnTo>
                    <a:pt x="39626" y="8091"/>
                  </a:lnTo>
                  <a:lnTo>
                    <a:pt x="31522" y="13587"/>
                  </a:lnTo>
                  <a:lnTo>
                    <a:pt x="24517" y="20355"/>
                  </a:lnTo>
                  <a:lnTo>
                    <a:pt x="18456" y="28169"/>
                  </a:lnTo>
                  <a:lnTo>
                    <a:pt x="13135" y="36784"/>
                  </a:lnTo>
                  <a:lnTo>
                    <a:pt x="8372" y="45990"/>
                  </a:lnTo>
                  <a:lnTo>
                    <a:pt x="4340" y="55781"/>
                  </a:lnTo>
                  <a:lnTo>
                    <a:pt x="1534" y="66338"/>
                  </a:lnTo>
                  <a:lnTo>
                    <a:pt x="130" y="77696"/>
                  </a:lnTo>
                  <a:lnTo>
                    <a:pt x="0" y="89595"/>
                  </a:lnTo>
                  <a:lnTo>
                    <a:pt x="902" y="101582"/>
                  </a:lnTo>
                  <a:lnTo>
                    <a:pt x="2591" y="113381"/>
                  </a:lnTo>
                  <a:lnTo>
                    <a:pt x="5182" y="124745"/>
                  </a:lnTo>
                  <a:lnTo>
                    <a:pt x="9123" y="135376"/>
                  </a:lnTo>
                  <a:lnTo>
                    <a:pt x="14561" y="145182"/>
                  </a:lnTo>
                  <a:lnTo>
                    <a:pt x="21670" y="153919"/>
                  </a:lnTo>
                  <a:lnTo>
                    <a:pt x="30802" y="161117"/>
                  </a:lnTo>
                  <a:lnTo>
                    <a:pt x="41946" y="166658"/>
                  </a:lnTo>
                  <a:lnTo>
                    <a:pt x="54650" y="170566"/>
                  </a:lnTo>
                  <a:lnTo>
                    <a:pt x="68233" y="172832"/>
                  </a:lnTo>
                  <a:lnTo>
                    <a:pt x="82211" y="173617"/>
                  </a:lnTo>
                  <a:lnTo>
                    <a:pt x="96169" y="173197"/>
                  </a:lnTo>
                  <a:lnTo>
                    <a:pt x="109687" y="171861"/>
                  </a:lnTo>
                  <a:lnTo>
                    <a:pt x="122581" y="169857"/>
                  </a:lnTo>
                  <a:lnTo>
                    <a:pt x="134612" y="167339"/>
                  </a:lnTo>
                  <a:lnTo>
                    <a:pt x="146668" y="164028"/>
                  </a:lnTo>
                  <a:lnTo>
                    <a:pt x="160924" y="158518"/>
                  </a:lnTo>
                  <a:lnTo>
                    <a:pt x="181153" y="148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00538" y="1137077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0"/>
                  </a:moveTo>
                  <a:lnTo>
                    <a:pt x="138665" y="3001"/>
                  </a:lnTo>
                  <a:lnTo>
                    <a:pt x="130959" y="6424"/>
                  </a:lnTo>
                  <a:lnTo>
                    <a:pt x="123556" y="10620"/>
                  </a:lnTo>
                  <a:lnTo>
                    <a:pt x="116295" y="15520"/>
                  </a:lnTo>
                  <a:lnTo>
                    <a:pt x="109116" y="21001"/>
                  </a:lnTo>
                  <a:lnTo>
                    <a:pt x="101986" y="26936"/>
                  </a:lnTo>
                  <a:lnTo>
                    <a:pt x="94723" y="33371"/>
                  </a:lnTo>
                  <a:lnTo>
                    <a:pt x="87008" y="40517"/>
                  </a:lnTo>
                  <a:lnTo>
                    <a:pt x="78709" y="48430"/>
                  </a:lnTo>
                  <a:lnTo>
                    <a:pt x="70016" y="56862"/>
                  </a:lnTo>
                  <a:lnTo>
                    <a:pt x="61334" y="65367"/>
                  </a:lnTo>
                  <a:lnTo>
                    <a:pt x="52903" y="73675"/>
                  </a:lnTo>
                  <a:lnTo>
                    <a:pt x="44700" y="81597"/>
                  </a:lnTo>
                  <a:lnTo>
                    <a:pt x="35514" y="89819"/>
                  </a:lnTo>
                  <a:lnTo>
                    <a:pt x="22306" y="10017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21596" y="1105492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1" y="25851"/>
                  </a:lnTo>
                  <a:lnTo>
                    <a:pt x="23311" y="35145"/>
                  </a:lnTo>
                  <a:lnTo>
                    <a:pt x="29642" y="45288"/>
                  </a:lnTo>
                  <a:lnTo>
                    <a:pt x="36174" y="56324"/>
                  </a:lnTo>
                  <a:lnTo>
                    <a:pt x="43023" y="67818"/>
                  </a:lnTo>
                  <a:lnTo>
                    <a:pt x="50454" y="78992"/>
                  </a:lnTo>
                  <a:lnTo>
                    <a:pt x="58560" y="89432"/>
                  </a:lnTo>
                  <a:lnTo>
                    <a:pt x="67122" y="99237"/>
                  </a:lnTo>
                  <a:lnTo>
                    <a:pt x="75715" y="108814"/>
                  </a:lnTo>
                  <a:lnTo>
                    <a:pt x="84078" y="118434"/>
                  </a:lnTo>
                  <a:lnTo>
                    <a:pt x="91838" y="127943"/>
                  </a:lnTo>
                  <a:lnTo>
                    <a:pt x="99190" y="137876"/>
                  </a:lnTo>
                  <a:lnTo>
                    <a:pt x="106776" y="150229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11109" y="1110921"/>
              <a:ext cx="99432" cy="277713"/>
            </a:xfrm>
            <a:custGeom>
              <a:avLst/>
              <a:gdLst/>
              <a:ahLst/>
              <a:cxnLst/>
              <a:rect l="0" t="0" r="0" b="0"/>
              <a:pathLst>
                <a:path w="99432" h="277713">
                  <a:moveTo>
                    <a:pt x="0" y="99856"/>
                  </a:moveTo>
                  <a:lnTo>
                    <a:pt x="0" y="111658"/>
                  </a:lnTo>
                  <a:lnTo>
                    <a:pt x="0" y="123427"/>
                  </a:lnTo>
                  <a:lnTo>
                    <a:pt x="4" y="136317"/>
                  </a:lnTo>
                  <a:lnTo>
                    <a:pt x="177" y="150165"/>
                  </a:lnTo>
                  <a:lnTo>
                    <a:pt x="825" y="164493"/>
                  </a:lnTo>
                  <a:lnTo>
                    <a:pt x="2078" y="178963"/>
                  </a:lnTo>
                  <a:lnTo>
                    <a:pt x="3904" y="193413"/>
                  </a:lnTo>
                  <a:lnTo>
                    <a:pt x="6201" y="207789"/>
                  </a:lnTo>
                  <a:lnTo>
                    <a:pt x="8852" y="222083"/>
                  </a:lnTo>
                  <a:lnTo>
                    <a:pt x="11598" y="236308"/>
                  </a:lnTo>
                  <a:lnTo>
                    <a:pt x="14054" y="250478"/>
                  </a:lnTo>
                  <a:lnTo>
                    <a:pt x="16033" y="264510"/>
                  </a:lnTo>
                  <a:lnTo>
                    <a:pt x="17483" y="274971"/>
                  </a:lnTo>
                  <a:lnTo>
                    <a:pt x="18156" y="277712"/>
                  </a:lnTo>
                  <a:lnTo>
                    <a:pt x="17775" y="274306"/>
                  </a:lnTo>
                  <a:lnTo>
                    <a:pt x="16632" y="266939"/>
                  </a:lnTo>
                  <a:lnTo>
                    <a:pt x="15274" y="257114"/>
                  </a:lnTo>
                  <a:lnTo>
                    <a:pt x="14036" y="245757"/>
                  </a:lnTo>
                  <a:lnTo>
                    <a:pt x="13039" y="233274"/>
                  </a:lnTo>
                  <a:lnTo>
                    <a:pt x="12288" y="219709"/>
                  </a:lnTo>
                  <a:lnTo>
                    <a:pt x="11743" y="205155"/>
                  </a:lnTo>
                  <a:lnTo>
                    <a:pt x="11359" y="189945"/>
                  </a:lnTo>
                  <a:lnTo>
                    <a:pt x="11092" y="174576"/>
                  </a:lnTo>
                  <a:lnTo>
                    <a:pt x="10909" y="159345"/>
                  </a:lnTo>
                  <a:lnTo>
                    <a:pt x="10785" y="144353"/>
                  </a:lnTo>
                  <a:lnTo>
                    <a:pt x="10700" y="129599"/>
                  </a:lnTo>
                  <a:lnTo>
                    <a:pt x="10643" y="115044"/>
                  </a:lnTo>
                  <a:lnTo>
                    <a:pt x="10605" y="100641"/>
                  </a:lnTo>
                  <a:lnTo>
                    <a:pt x="10580" y="86351"/>
                  </a:lnTo>
                  <a:lnTo>
                    <a:pt x="10572" y="72144"/>
                  </a:lnTo>
                  <a:lnTo>
                    <a:pt x="10906" y="58162"/>
                  </a:lnTo>
                  <a:lnTo>
                    <a:pt x="12195" y="44692"/>
                  </a:lnTo>
                  <a:lnTo>
                    <a:pt x="14701" y="31872"/>
                  </a:lnTo>
                  <a:lnTo>
                    <a:pt x="18521" y="20315"/>
                  </a:lnTo>
                  <a:lnTo>
                    <a:pt x="23761" y="11142"/>
                  </a:lnTo>
                  <a:lnTo>
                    <a:pt x="30320" y="4762"/>
                  </a:lnTo>
                  <a:lnTo>
                    <a:pt x="37808" y="1106"/>
                  </a:lnTo>
                  <a:lnTo>
                    <a:pt x="45665" y="0"/>
                  </a:lnTo>
                  <a:lnTo>
                    <a:pt x="53535" y="1073"/>
                  </a:lnTo>
                  <a:lnTo>
                    <a:pt x="61274" y="4027"/>
                  </a:lnTo>
                  <a:lnTo>
                    <a:pt x="68850" y="8733"/>
                  </a:lnTo>
                  <a:lnTo>
                    <a:pt x="76269" y="14969"/>
                  </a:lnTo>
                  <a:lnTo>
                    <a:pt x="83234" y="22593"/>
                  </a:lnTo>
                  <a:lnTo>
                    <a:pt x="89160" y="31612"/>
                  </a:lnTo>
                  <a:lnTo>
                    <a:pt x="93809" y="41897"/>
                  </a:lnTo>
                  <a:lnTo>
                    <a:pt x="97100" y="53058"/>
                  </a:lnTo>
                  <a:lnTo>
                    <a:pt x="98943" y="64541"/>
                  </a:lnTo>
                  <a:lnTo>
                    <a:pt x="99431" y="75999"/>
                  </a:lnTo>
                  <a:lnTo>
                    <a:pt x="98472" y="87132"/>
                  </a:lnTo>
                  <a:lnTo>
                    <a:pt x="95709" y="97608"/>
                  </a:lnTo>
                  <a:lnTo>
                    <a:pt x="91110" y="107311"/>
                  </a:lnTo>
                  <a:lnTo>
                    <a:pt x="84808" y="116007"/>
                  </a:lnTo>
                  <a:lnTo>
                    <a:pt x="75994" y="124104"/>
                  </a:lnTo>
                  <a:lnTo>
                    <a:pt x="60541" y="132316"/>
                  </a:lnTo>
                  <a:lnTo>
                    <a:pt x="31585" y="141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69036" y="1094084"/>
              <a:ext cx="94757" cy="156883"/>
            </a:xfrm>
            <a:custGeom>
              <a:avLst/>
              <a:gdLst/>
              <a:ahLst/>
              <a:cxnLst/>
              <a:rect l="0" t="0" r="0" b="0"/>
              <a:pathLst>
                <a:path w="94757" h="156883">
                  <a:moveTo>
                    <a:pt x="0" y="53522"/>
                  </a:moveTo>
                  <a:lnTo>
                    <a:pt x="2933" y="62390"/>
                  </a:lnTo>
                  <a:lnTo>
                    <a:pt x="5716" y="71377"/>
                  </a:lnTo>
                  <a:lnTo>
                    <a:pt x="8615" y="81368"/>
                  </a:lnTo>
                  <a:lnTo>
                    <a:pt x="11655" y="92176"/>
                  </a:lnTo>
                  <a:lnTo>
                    <a:pt x="14821" y="103339"/>
                  </a:lnTo>
                  <a:lnTo>
                    <a:pt x="18085" y="114544"/>
                  </a:lnTo>
                  <a:lnTo>
                    <a:pt x="21423" y="125656"/>
                  </a:lnTo>
                  <a:lnTo>
                    <a:pt x="24814" y="136641"/>
                  </a:lnTo>
                  <a:lnTo>
                    <a:pt x="28218" y="147429"/>
                  </a:lnTo>
                  <a:lnTo>
                    <a:pt x="30758" y="155310"/>
                  </a:lnTo>
                  <a:lnTo>
                    <a:pt x="31387" y="156882"/>
                  </a:lnTo>
                  <a:lnTo>
                    <a:pt x="30500" y="153185"/>
                  </a:lnTo>
                  <a:lnTo>
                    <a:pt x="28638" y="146070"/>
                  </a:lnTo>
                  <a:lnTo>
                    <a:pt x="26169" y="137088"/>
                  </a:lnTo>
                  <a:lnTo>
                    <a:pt x="23325" y="127190"/>
                  </a:lnTo>
                  <a:lnTo>
                    <a:pt x="20243" y="116877"/>
                  </a:lnTo>
                  <a:lnTo>
                    <a:pt x="17012" y="106388"/>
                  </a:lnTo>
                  <a:lnTo>
                    <a:pt x="13698" y="95835"/>
                  </a:lnTo>
                  <a:lnTo>
                    <a:pt x="10827" y="85265"/>
                  </a:lnTo>
                  <a:lnTo>
                    <a:pt x="9341" y="74696"/>
                  </a:lnTo>
                  <a:lnTo>
                    <a:pt x="9643" y="64139"/>
                  </a:lnTo>
                  <a:lnTo>
                    <a:pt x="11645" y="53758"/>
                  </a:lnTo>
                  <a:lnTo>
                    <a:pt x="15047" y="43860"/>
                  </a:lnTo>
                  <a:lnTo>
                    <a:pt x="19526" y="34576"/>
                  </a:lnTo>
                  <a:lnTo>
                    <a:pt x="24954" y="26037"/>
                  </a:lnTo>
                  <a:lnTo>
                    <a:pt x="31413" y="18447"/>
                  </a:lnTo>
                  <a:lnTo>
                    <a:pt x="38859" y="11833"/>
                  </a:lnTo>
                  <a:lnTo>
                    <a:pt x="47065" y="6403"/>
                  </a:lnTo>
                  <a:lnTo>
                    <a:pt x="56709" y="2210"/>
                  </a:lnTo>
                  <a:lnTo>
                    <a:pt x="70873" y="0"/>
                  </a:lnTo>
                  <a:lnTo>
                    <a:pt x="94756" y="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93263" y="1104141"/>
              <a:ext cx="149515" cy="159518"/>
            </a:xfrm>
            <a:custGeom>
              <a:avLst/>
              <a:gdLst/>
              <a:ahLst/>
              <a:cxnLst/>
              <a:rect l="0" t="0" r="0" b="0"/>
              <a:pathLst>
                <a:path w="149515" h="159518">
                  <a:moveTo>
                    <a:pt x="23172" y="64522"/>
                  </a:moveTo>
                  <a:lnTo>
                    <a:pt x="31973" y="67322"/>
                  </a:lnTo>
                  <a:lnTo>
                    <a:pt x="40320" y="68823"/>
                  </a:lnTo>
                  <a:lnTo>
                    <a:pt x="49019" y="69130"/>
                  </a:lnTo>
                  <a:lnTo>
                    <a:pt x="58139" y="68450"/>
                  </a:lnTo>
                  <a:lnTo>
                    <a:pt x="67634" y="66983"/>
                  </a:lnTo>
                  <a:lnTo>
                    <a:pt x="77418" y="64905"/>
                  </a:lnTo>
                  <a:lnTo>
                    <a:pt x="87086" y="62050"/>
                  </a:lnTo>
                  <a:lnTo>
                    <a:pt x="95963" y="57930"/>
                  </a:lnTo>
                  <a:lnTo>
                    <a:pt x="103729" y="52382"/>
                  </a:lnTo>
                  <a:lnTo>
                    <a:pt x="109924" y="45537"/>
                  </a:lnTo>
                  <a:lnTo>
                    <a:pt x="113804" y="37648"/>
                  </a:lnTo>
                  <a:lnTo>
                    <a:pt x="115177" y="28984"/>
                  </a:lnTo>
                  <a:lnTo>
                    <a:pt x="113996" y="20252"/>
                  </a:lnTo>
                  <a:lnTo>
                    <a:pt x="110096" y="12543"/>
                  </a:lnTo>
                  <a:lnTo>
                    <a:pt x="103664" y="6377"/>
                  </a:lnTo>
                  <a:lnTo>
                    <a:pt x="95297" y="2072"/>
                  </a:lnTo>
                  <a:lnTo>
                    <a:pt x="85790" y="0"/>
                  </a:lnTo>
                  <a:lnTo>
                    <a:pt x="75705" y="128"/>
                  </a:lnTo>
                  <a:lnTo>
                    <a:pt x="65514" y="2127"/>
                  </a:lnTo>
                  <a:lnTo>
                    <a:pt x="55680" y="5586"/>
                  </a:lnTo>
                  <a:lnTo>
                    <a:pt x="46409" y="10131"/>
                  </a:lnTo>
                  <a:lnTo>
                    <a:pt x="37862" y="15618"/>
                  </a:lnTo>
                  <a:lnTo>
                    <a:pt x="30259" y="22123"/>
                  </a:lnTo>
                  <a:lnTo>
                    <a:pt x="23623" y="29608"/>
                  </a:lnTo>
                  <a:lnTo>
                    <a:pt x="17826" y="37921"/>
                  </a:lnTo>
                  <a:lnTo>
                    <a:pt x="12689" y="46880"/>
                  </a:lnTo>
                  <a:lnTo>
                    <a:pt x="8053" y="56315"/>
                  </a:lnTo>
                  <a:lnTo>
                    <a:pt x="4107" y="66092"/>
                  </a:lnTo>
                  <a:lnTo>
                    <a:pt x="1360" y="76108"/>
                  </a:lnTo>
                  <a:lnTo>
                    <a:pt x="0" y="86289"/>
                  </a:lnTo>
                  <a:lnTo>
                    <a:pt x="70" y="96583"/>
                  </a:lnTo>
                  <a:lnTo>
                    <a:pt x="1637" y="106955"/>
                  </a:lnTo>
                  <a:lnTo>
                    <a:pt x="4587" y="117368"/>
                  </a:lnTo>
                  <a:lnTo>
                    <a:pt x="8839" y="127480"/>
                  </a:lnTo>
                  <a:lnTo>
                    <a:pt x="14434" y="136665"/>
                  </a:lnTo>
                  <a:lnTo>
                    <a:pt x="21269" y="144646"/>
                  </a:lnTo>
                  <a:lnTo>
                    <a:pt x="29128" y="151157"/>
                  </a:lnTo>
                  <a:lnTo>
                    <a:pt x="37773" y="155782"/>
                  </a:lnTo>
                  <a:lnTo>
                    <a:pt x="46994" y="158482"/>
                  </a:lnTo>
                  <a:lnTo>
                    <a:pt x="56625" y="159517"/>
                  </a:lnTo>
                  <a:lnTo>
                    <a:pt x="66543" y="159239"/>
                  </a:lnTo>
                  <a:lnTo>
                    <a:pt x="76659" y="157980"/>
                  </a:lnTo>
                  <a:lnTo>
                    <a:pt x="86908" y="155851"/>
                  </a:lnTo>
                  <a:lnTo>
                    <a:pt x="97250" y="152752"/>
                  </a:lnTo>
                  <a:lnTo>
                    <a:pt x="107639" y="148717"/>
                  </a:lnTo>
                  <a:lnTo>
                    <a:pt x="117602" y="144193"/>
                  </a:lnTo>
                  <a:lnTo>
                    <a:pt x="127211" y="139521"/>
                  </a:lnTo>
                  <a:lnTo>
                    <a:pt x="137311" y="134292"/>
                  </a:lnTo>
                  <a:lnTo>
                    <a:pt x="149514" y="127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74362" y="1090360"/>
              <a:ext cx="123100" cy="173060"/>
            </a:xfrm>
            <a:custGeom>
              <a:avLst/>
              <a:gdLst/>
              <a:ahLst/>
              <a:cxnLst/>
              <a:rect l="0" t="0" r="0" b="0"/>
              <a:pathLst>
                <a:path w="123100" h="173060">
                  <a:moveTo>
                    <a:pt x="115814" y="4603"/>
                  </a:moveTo>
                  <a:lnTo>
                    <a:pt x="107013" y="1804"/>
                  </a:lnTo>
                  <a:lnTo>
                    <a:pt x="98666" y="302"/>
                  </a:lnTo>
                  <a:lnTo>
                    <a:pt x="89967" y="0"/>
                  </a:lnTo>
                  <a:lnTo>
                    <a:pt x="80847" y="852"/>
                  </a:lnTo>
                  <a:lnTo>
                    <a:pt x="71351" y="2968"/>
                  </a:lnTo>
                  <a:lnTo>
                    <a:pt x="61564" y="6290"/>
                  </a:lnTo>
                  <a:lnTo>
                    <a:pt x="51722" y="10625"/>
                  </a:lnTo>
                  <a:lnTo>
                    <a:pt x="42197" y="15745"/>
                  </a:lnTo>
                  <a:lnTo>
                    <a:pt x="33177" y="21447"/>
                  </a:lnTo>
                  <a:lnTo>
                    <a:pt x="25157" y="27731"/>
                  </a:lnTo>
                  <a:lnTo>
                    <a:pt x="18981" y="34780"/>
                  </a:lnTo>
                  <a:lnTo>
                    <a:pt x="14952" y="42625"/>
                  </a:lnTo>
                  <a:lnTo>
                    <a:pt x="13214" y="50841"/>
                  </a:lnTo>
                  <a:lnTo>
                    <a:pt x="14010" y="58670"/>
                  </a:lnTo>
                  <a:lnTo>
                    <a:pt x="17213" y="65702"/>
                  </a:lnTo>
                  <a:lnTo>
                    <a:pt x="22429" y="71558"/>
                  </a:lnTo>
                  <a:lnTo>
                    <a:pt x="29200" y="75734"/>
                  </a:lnTo>
                  <a:lnTo>
                    <a:pt x="37123" y="78135"/>
                  </a:lnTo>
                  <a:lnTo>
                    <a:pt x="46031" y="79137"/>
                  </a:lnTo>
                  <a:lnTo>
                    <a:pt x="55987" y="79370"/>
                  </a:lnTo>
                  <a:lnTo>
                    <a:pt x="66932" y="79285"/>
                  </a:lnTo>
                  <a:lnTo>
                    <a:pt x="78383" y="79437"/>
                  </a:lnTo>
                  <a:lnTo>
                    <a:pt x="89536" y="80539"/>
                  </a:lnTo>
                  <a:lnTo>
                    <a:pt x="99949" y="82887"/>
                  </a:lnTo>
                  <a:lnTo>
                    <a:pt x="109058" y="86586"/>
                  </a:lnTo>
                  <a:lnTo>
                    <a:pt x="116041" y="91736"/>
                  </a:lnTo>
                  <a:lnTo>
                    <a:pt x="120652" y="98232"/>
                  </a:lnTo>
                  <a:lnTo>
                    <a:pt x="122967" y="105676"/>
                  </a:lnTo>
                  <a:lnTo>
                    <a:pt x="123099" y="113503"/>
                  </a:lnTo>
                  <a:lnTo>
                    <a:pt x="121332" y="121348"/>
                  </a:lnTo>
                  <a:lnTo>
                    <a:pt x="117726" y="128900"/>
                  </a:lnTo>
                  <a:lnTo>
                    <a:pt x="112042" y="135818"/>
                  </a:lnTo>
                  <a:lnTo>
                    <a:pt x="104332" y="141987"/>
                  </a:lnTo>
                  <a:lnTo>
                    <a:pt x="94904" y="147468"/>
                  </a:lnTo>
                  <a:lnTo>
                    <a:pt x="84134" y="152391"/>
                  </a:lnTo>
                  <a:lnTo>
                    <a:pt x="72382" y="156888"/>
                  </a:lnTo>
                  <a:lnTo>
                    <a:pt x="60151" y="160924"/>
                  </a:lnTo>
                  <a:lnTo>
                    <a:pt x="46688" y="164694"/>
                  </a:lnTo>
                  <a:lnTo>
                    <a:pt x="28582" y="168531"/>
                  </a:lnTo>
                  <a:lnTo>
                    <a:pt x="0" y="173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44400" y="1073906"/>
              <a:ext cx="145621" cy="210571"/>
            </a:xfrm>
            <a:custGeom>
              <a:avLst/>
              <a:gdLst/>
              <a:ahLst/>
              <a:cxnLst/>
              <a:rect l="0" t="0" r="0" b="0"/>
              <a:pathLst>
                <a:path w="145621" h="210571">
                  <a:moveTo>
                    <a:pt x="114232" y="0"/>
                  </a:moveTo>
                  <a:lnTo>
                    <a:pt x="105430" y="2934"/>
                  </a:lnTo>
                  <a:lnTo>
                    <a:pt x="97084" y="5716"/>
                  </a:lnTo>
                  <a:lnTo>
                    <a:pt x="88385" y="8616"/>
                  </a:lnTo>
                  <a:lnTo>
                    <a:pt x="79264" y="11656"/>
                  </a:lnTo>
                  <a:lnTo>
                    <a:pt x="69769" y="14821"/>
                  </a:lnTo>
                  <a:lnTo>
                    <a:pt x="59982" y="18090"/>
                  </a:lnTo>
                  <a:lnTo>
                    <a:pt x="50140" y="21601"/>
                  </a:lnTo>
                  <a:lnTo>
                    <a:pt x="40615" y="25640"/>
                  </a:lnTo>
                  <a:lnTo>
                    <a:pt x="31587" y="30327"/>
                  </a:lnTo>
                  <a:lnTo>
                    <a:pt x="23220" y="35780"/>
                  </a:lnTo>
                  <a:lnTo>
                    <a:pt x="15748" y="42197"/>
                  </a:lnTo>
                  <a:lnTo>
                    <a:pt x="9217" y="49586"/>
                  </a:lnTo>
                  <a:lnTo>
                    <a:pt x="4001" y="57650"/>
                  </a:lnTo>
                  <a:lnTo>
                    <a:pt x="852" y="65901"/>
                  </a:lnTo>
                  <a:lnTo>
                    <a:pt x="0" y="74027"/>
                  </a:lnTo>
                  <a:lnTo>
                    <a:pt x="1377" y="81429"/>
                  </a:lnTo>
                  <a:lnTo>
                    <a:pt x="4885" y="87182"/>
                  </a:lnTo>
                  <a:lnTo>
                    <a:pt x="10244" y="90933"/>
                  </a:lnTo>
                  <a:lnTo>
                    <a:pt x="17077" y="92822"/>
                  </a:lnTo>
                  <a:lnTo>
                    <a:pt x="25016" y="93192"/>
                  </a:lnTo>
                  <a:lnTo>
                    <a:pt x="33762" y="92413"/>
                  </a:lnTo>
                  <a:lnTo>
                    <a:pt x="43242" y="90962"/>
                  </a:lnTo>
                  <a:lnTo>
                    <a:pt x="53589" y="89392"/>
                  </a:lnTo>
                  <a:lnTo>
                    <a:pt x="64806" y="88018"/>
                  </a:lnTo>
                  <a:lnTo>
                    <a:pt x="76610" y="87100"/>
                  </a:lnTo>
                  <a:lnTo>
                    <a:pt x="88534" y="86935"/>
                  </a:lnTo>
                  <a:lnTo>
                    <a:pt x="100286" y="87612"/>
                  </a:lnTo>
                  <a:lnTo>
                    <a:pt x="111448" y="89372"/>
                  </a:lnTo>
                  <a:lnTo>
                    <a:pt x="121412" y="92680"/>
                  </a:lnTo>
                  <a:lnTo>
                    <a:pt x="129952" y="97653"/>
                  </a:lnTo>
                  <a:lnTo>
                    <a:pt x="136855" y="104262"/>
                  </a:lnTo>
                  <a:lnTo>
                    <a:pt x="141751" y="112518"/>
                  </a:lnTo>
                  <a:lnTo>
                    <a:pt x="144632" y="122248"/>
                  </a:lnTo>
                  <a:lnTo>
                    <a:pt x="145620" y="132848"/>
                  </a:lnTo>
                  <a:lnTo>
                    <a:pt x="144779" y="143413"/>
                  </a:lnTo>
                  <a:lnTo>
                    <a:pt x="142324" y="153434"/>
                  </a:lnTo>
                  <a:lnTo>
                    <a:pt x="138408" y="162615"/>
                  </a:lnTo>
                  <a:lnTo>
                    <a:pt x="133039" y="170710"/>
                  </a:lnTo>
                  <a:lnTo>
                    <a:pt x="126346" y="177704"/>
                  </a:lnTo>
                  <a:lnTo>
                    <a:pt x="118244" y="183587"/>
                  </a:lnTo>
                  <a:lnTo>
                    <a:pt x="108371" y="188256"/>
                  </a:lnTo>
                  <a:lnTo>
                    <a:pt x="96702" y="191777"/>
                  </a:lnTo>
                  <a:lnTo>
                    <a:pt x="83859" y="194536"/>
                  </a:lnTo>
                  <a:lnTo>
                    <a:pt x="69460" y="197522"/>
                  </a:lnTo>
                  <a:lnTo>
                    <a:pt x="50008" y="202120"/>
                  </a:lnTo>
                  <a:lnTo>
                    <a:pt x="1947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78880" y="1098385"/>
              <a:ext cx="206178" cy="192937"/>
            </a:xfrm>
            <a:custGeom>
              <a:avLst/>
              <a:gdLst/>
              <a:ahLst/>
              <a:cxnLst/>
              <a:rect l="0" t="0" r="0" b="0"/>
              <a:pathLst>
                <a:path w="206178" h="192937">
                  <a:moveTo>
                    <a:pt x="111421" y="122920"/>
                  </a:moveTo>
                  <a:lnTo>
                    <a:pt x="114220" y="114052"/>
                  </a:lnTo>
                  <a:lnTo>
                    <a:pt x="115722" y="105065"/>
                  </a:lnTo>
                  <a:lnTo>
                    <a:pt x="116029" y="95070"/>
                  </a:lnTo>
                  <a:lnTo>
                    <a:pt x="115349" y="84089"/>
                  </a:lnTo>
                  <a:lnTo>
                    <a:pt x="113881" y="72278"/>
                  </a:lnTo>
                  <a:lnTo>
                    <a:pt x="111808" y="59828"/>
                  </a:lnTo>
                  <a:lnTo>
                    <a:pt x="109126" y="47236"/>
                  </a:lnTo>
                  <a:lnTo>
                    <a:pt x="105654" y="35252"/>
                  </a:lnTo>
                  <a:lnTo>
                    <a:pt x="101355" y="24250"/>
                  </a:lnTo>
                  <a:lnTo>
                    <a:pt x="96164" y="14732"/>
                  </a:lnTo>
                  <a:lnTo>
                    <a:pt x="89923" y="7468"/>
                  </a:lnTo>
                  <a:lnTo>
                    <a:pt x="82652" y="2665"/>
                  </a:lnTo>
                  <a:lnTo>
                    <a:pt x="74667" y="219"/>
                  </a:lnTo>
                  <a:lnTo>
                    <a:pt x="66469" y="0"/>
                  </a:lnTo>
                  <a:lnTo>
                    <a:pt x="58371" y="1703"/>
                  </a:lnTo>
                  <a:lnTo>
                    <a:pt x="50646" y="5097"/>
                  </a:lnTo>
                  <a:lnTo>
                    <a:pt x="43613" y="10107"/>
                  </a:lnTo>
                  <a:lnTo>
                    <a:pt x="37366" y="16545"/>
                  </a:lnTo>
                  <a:lnTo>
                    <a:pt x="31832" y="24136"/>
                  </a:lnTo>
                  <a:lnTo>
                    <a:pt x="26874" y="32601"/>
                  </a:lnTo>
                  <a:lnTo>
                    <a:pt x="22349" y="41701"/>
                  </a:lnTo>
                  <a:lnTo>
                    <a:pt x="18138" y="51252"/>
                  </a:lnTo>
                  <a:lnTo>
                    <a:pt x="14149" y="61116"/>
                  </a:lnTo>
                  <a:lnTo>
                    <a:pt x="10318" y="71204"/>
                  </a:lnTo>
                  <a:lnTo>
                    <a:pt x="6761" y="81775"/>
                  </a:lnTo>
                  <a:lnTo>
                    <a:pt x="3752" y="93397"/>
                  </a:lnTo>
                  <a:lnTo>
                    <a:pt x="1406" y="106287"/>
                  </a:lnTo>
                  <a:lnTo>
                    <a:pt x="0" y="120029"/>
                  </a:lnTo>
                  <a:lnTo>
                    <a:pt x="39" y="133793"/>
                  </a:lnTo>
                  <a:lnTo>
                    <a:pt x="1672" y="147077"/>
                  </a:lnTo>
                  <a:lnTo>
                    <a:pt x="5058" y="159419"/>
                  </a:lnTo>
                  <a:lnTo>
                    <a:pt x="10529" y="170248"/>
                  </a:lnTo>
                  <a:lnTo>
                    <a:pt x="18054" y="179401"/>
                  </a:lnTo>
                  <a:lnTo>
                    <a:pt x="27004" y="186561"/>
                  </a:lnTo>
                  <a:lnTo>
                    <a:pt x="36380" y="191106"/>
                  </a:lnTo>
                  <a:lnTo>
                    <a:pt x="45562" y="192936"/>
                  </a:lnTo>
                  <a:lnTo>
                    <a:pt x="54163" y="192236"/>
                  </a:lnTo>
                  <a:lnTo>
                    <a:pt x="61860" y="189191"/>
                  </a:lnTo>
                  <a:lnTo>
                    <a:pt x="68587" y="184147"/>
                  </a:lnTo>
                  <a:lnTo>
                    <a:pt x="74460" y="177527"/>
                  </a:lnTo>
                  <a:lnTo>
                    <a:pt x="79654" y="169730"/>
                  </a:lnTo>
                  <a:lnTo>
                    <a:pt x="84341" y="161085"/>
                  </a:lnTo>
                  <a:lnTo>
                    <a:pt x="88662" y="151843"/>
                  </a:lnTo>
                  <a:lnTo>
                    <a:pt x="92726" y="142188"/>
                  </a:lnTo>
                  <a:lnTo>
                    <a:pt x="96607" y="132244"/>
                  </a:lnTo>
                  <a:lnTo>
                    <a:pt x="100198" y="121939"/>
                  </a:lnTo>
                  <a:lnTo>
                    <a:pt x="103230" y="111028"/>
                  </a:lnTo>
                  <a:lnTo>
                    <a:pt x="105609" y="99523"/>
                  </a:lnTo>
                  <a:lnTo>
                    <a:pt x="107684" y="90903"/>
                  </a:lnTo>
                  <a:lnTo>
                    <a:pt x="109862" y="89128"/>
                  </a:lnTo>
                  <a:lnTo>
                    <a:pt x="112115" y="92334"/>
                  </a:lnTo>
                  <a:lnTo>
                    <a:pt x="114526" y="98491"/>
                  </a:lnTo>
                  <a:lnTo>
                    <a:pt x="117155" y="106371"/>
                  </a:lnTo>
                  <a:lnTo>
                    <a:pt x="120010" y="115262"/>
                  </a:lnTo>
                  <a:lnTo>
                    <a:pt x="123383" y="124595"/>
                  </a:lnTo>
                  <a:lnTo>
                    <a:pt x="127849" y="133826"/>
                  </a:lnTo>
                  <a:lnTo>
                    <a:pt x="133633" y="142676"/>
                  </a:lnTo>
                  <a:lnTo>
                    <a:pt x="140803" y="150763"/>
                  </a:lnTo>
                  <a:lnTo>
                    <a:pt x="149443" y="157523"/>
                  </a:lnTo>
                  <a:lnTo>
                    <a:pt x="159425" y="162769"/>
                  </a:lnTo>
                  <a:lnTo>
                    <a:pt x="169898" y="166458"/>
                  </a:lnTo>
                  <a:lnTo>
                    <a:pt x="180419" y="168764"/>
                  </a:lnTo>
                  <a:lnTo>
                    <a:pt x="191911" y="168771"/>
                  </a:lnTo>
                  <a:lnTo>
                    <a:pt x="206177" y="165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33057" y="1107213"/>
              <a:ext cx="109970" cy="145509"/>
            </a:xfrm>
            <a:custGeom>
              <a:avLst/>
              <a:gdLst/>
              <a:ahLst/>
              <a:cxnLst/>
              <a:rect l="0" t="0" r="0" b="0"/>
              <a:pathLst>
                <a:path w="109970" h="145509">
                  <a:moveTo>
                    <a:pt x="88912" y="19336"/>
                  </a:moveTo>
                  <a:lnTo>
                    <a:pt x="82978" y="10803"/>
                  </a:lnTo>
                  <a:lnTo>
                    <a:pt x="76773" y="5017"/>
                  </a:lnTo>
                  <a:lnTo>
                    <a:pt x="69682" y="1509"/>
                  </a:lnTo>
                  <a:lnTo>
                    <a:pt x="61914" y="0"/>
                  </a:lnTo>
                  <a:lnTo>
                    <a:pt x="53916" y="419"/>
                  </a:lnTo>
                  <a:lnTo>
                    <a:pt x="45975" y="2546"/>
                  </a:lnTo>
                  <a:lnTo>
                    <a:pt x="38200" y="6052"/>
                  </a:lnTo>
                  <a:lnTo>
                    <a:pt x="30608" y="10603"/>
                  </a:lnTo>
                  <a:lnTo>
                    <a:pt x="23179" y="15924"/>
                  </a:lnTo>
                  <a:lnTo>
                    <a:pt x="16210" y="22119"/>
                  </a:lnTo>
                  <a:lnTo>
                    <a:pt x="10282" y="29640"/>
                  </a:lnTo>
                  <a:lnTo>
                    <a:pt x="5632" y="38624"/>
                  </a:lnTo>
                  <a:lnTo>
                    <a:pt x="2341" y="48759"/>
                  </a:lnTo>
                  <a:lnTo>
                    <a:pt x="498" y="59479"/>
                  </a:lnTo>
                  <a:lnTo>
                    <a:pt x="0" y="70394"/>
                  </a:lnTo>
                  <a:lnTo>
                    <a:pt x="613" y="81315"/>
                  </a:lnTo>
                  <a:lnTo>
                    <a:pt x="2080" y="92174"/>
                  </a:lnTo>
                  <a:lnTo>
                    <a:pt x="4181" y="102947"/>
                  </a:lnTo>
                  <a:lnTo>
                    <a:pt x="7063" y="113316"/>
                  </a:lnTo>
                  <a:lnTo>
                    <a:pt x="11208" y="122680"/>
                  </a:lnTo>
                  <a:lnTo>
                    <a:pt x="16776" y="130786"/>
                  </a:lnTo>
                  <a:lnTo>
                    <a:pt x="23635" y="137381"/>
                  </a:lnTo>
                  <a:lnTo>
                    <a:pt x="31534" y="142063"/>
                  </a:lnTo>
                  <a:lnTo>
                    <a:pt x="40215" y="144794"/>
                  </a:lnTo>
                  <a:lnTo>
                    <a:pt x="49297" y="145508"/>
                  </a:lnTo>
                  <a:lnTo>
                    <a:pt x="58307" y="143952"/>
                  </a:lnTo>
                  <a:lnTo>
                    <a:pt x="66986" y="140212"/>
                  </a:lnTo>
                  <a:lnTo>
                    <a:pt x="75173" y="134902"/>
                  </a:lnTo>
                  <a:lnTo>
                    <a:pt x="83609" y="128359"/>
                  </a:lnTo>
                  <a:lnTo>
                    <a:pt x="94151" y="118893"/>
                  </a:lnTo>
                  <a:lnTo>
                    <a:pt x="109969" y="103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91946" y="1105492"/>
              <a:ext cx="103011" cy="123154"/>
            </a:xfrm>
            <a:custGeom>
              <a:avLst/>
              <a:gdLst/>
              <a:ahLst/>
              <a:cxnLst/>
              <a:rect l="0" t="0" r="0" b="0"/>
              <a:pathLst>
                <a:path w="103011" h="123154">
                  <a:moveTo>
                    <a:pt x="77422" y="21057"/>
                  </a:moveTo>
                  <a:lnTo>
                    <a:pt x="65754" y="21191"/>
                  </a:lnTo>
                  <a:lnTo>
                    <a:pt x="55265" y="22471"/>
                  </a:lnTo>
                  <a:lnTo>
                    <a:pt x="44972" y="25069"/>
                  </a:lnTo>
                  <a:lnTo>
                    <a:pt x="35017" y="28961"/>
                  </a:lnTo>
                  <a:lnTo>
                    <a:pt x="25970" y="34242"/>
                  </a:lnTo>
                  <a:lnTo>
                    <a:pt x="18091" y="40833"/>
                  </a:lnTo>
                  <a:lnTo>
                    <a:pt x="11487" y="48679"/>
                  </a:lnTo>
                  <a:lnTo>
                    <a:pt x="6271" y="57838"/>
                  </a:lnTo>
                  <a:lnTo>
                    <a:pt x="2370" y="68209"/>
                  </a:lnTo>
                  <a:lnTo>
                    <a:pt x="56" y="79255"/>
                  </a:lnTo>
                  <a:lnTo>
                    <a:pt x="0" y="90128"/>
                  </a:lnTo>
                  <a:lnTo>
                    <a:pt x="2375" y="100349"/>
                  </a:lnTo>
                  <a:lnTo>
                    <a:pt x="7071" y="109327"/>
                  </a:lnTo>
                  <a:lnTo>
                    <a:pt x="13960" y="116221"/>
                  </a:lnTo>
                  <a:lnTo>
                    <a:pt x="22733" y="120772"/>
                  </a:lnTo>
                  <a:lnTo>
                    <a:pt x="32672" y="123048"/>
                  </a:lnTo>
                  <a:lnTo>
                    <a:pt x="42786" y="123153"/>
                  </a:lnTo>
                  <a:lnTo>
                    <a:pt x="52504" y="121377"/>
                  </a:lnTo>
                  <a:lnTo>
                    <a:pt x="61652" y="118104"/>
                  </a:lnTo>
                  <a:lnTo>
                    <a:pt x="70256" y="113709"/>
                  </a:lnTo>
                  <a:lnTo>
                    <a:pt x="78404" y="108491"/>
                  </a:lnTo>
                  <a:lnTo>
                    <a:pt x="85877" y="102365"/>
                  </a:lnTo>
                  <a:lnTo>
                    <a:pt x="92153" y="94890"/>
                  </a:lnTo>
                  <a:lnTo>
                    <a:pt x="97039" y="85936"/>
                  </a:lnTo>
                  <a:lnTo>
                    <a:pt x="100492" y="75821"/>
                  </a:lnTo>
                  <a:lnTo>
                    <a:pt x="102443" y="65114"/>
                  </a:lnTo>
                  <a:lnTo>
                    <a:pt x="103010" y="54217"/>
                  </a:lnTo>
                  <a:lnTo>
                    <a:pt x="102208" y="43581"/>
                  </a:lnTo>
                  <a:lnTo>
                    <a:pt x="99581" y="32637"/>
                  </a:lnTo>
                  <a:lnTo>
                    <a:pt x="92662" y="19311"/>
                  </a:lnTo>
                  <a:lnTo>
                    <a:pt x="774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53596" y="1121552"/>
              <a:ext cx="189514" cy="99754"/>
            </a:xfrm>
            <a:custGeom>
              <a:avLst/>
              <a:gdLst/>
              <a:ahLst/>
              <a:cxnLst/>
              <a:rect l="0" t="0" r="0" b="0"/>
              <a:pathLst>
                <a:path w="189514" h="99754">
                  <a:moveTo>
                    <a:pt x="0" y="36582"/>
                  </a:moveTo>
                  <a:lnTo>
                    <a:pt x="2934" y="45451"/>
                  </a:lnTo>
                  <a:lnTo>
                    <a:pt x="5716" y="54438"/>
                  </a:lnTo>
                  <a:lnTo>
                    <a:pt x="8595" y="64356"/>
                  </a:lnTo>
                  <a:lnTo>
                    <a:pt x="10856" y="72460"/>
                  </a:lnTo>
                  <a:lnTo>
                    <a:pt x="11757" y="74845"/>
                  </a:lnTo>
                  <a:lnTo>
                    <a:pt x="11873" y="71850"/>
                  </a:lnTo>
                  <a:lnTo>
                    <a:pt x="11689" y="65029"/>
                  </a:lnTo>
                  <a:lnTo>
                    <a:pt x="11433" y="55686"/>
                  </a:lnTo>
                  <a:lnTo>
                    <a:pt x="11214" y="44733"/>
                  </a:lnTo>
                  <a:lnTo>
                    <a:pt x="11715" y="33565"/>
                  </a:lnTo>
                  <a:lnTo>
                    <a:pt x="14165" y="24088"/>
                  </a:lnTo>
                  <a:lnTo>
                    <a:pt x="19066" y="17196"/>
                  </a:lnTo>
                  <a:lnTo>
                    <a:pt x="25949" y="13207"/>
                  </a:lnTo>
                  <a:lnTo>
                    <a:pt x="33788" y="12330"/>
                  </a:lnTo>
                  <a:lnTo>
                    <a:pt x="41866" y="14331"/>
                  </a:lnTo>
                  <a:lnTo>
                    <a:pt x="49692" y="18705"/>
                  </a:lnTo>
                  <a:lnTo>
                    <a:pt x="56853" y="24894"/>
                  </a:lnTo>
                  <a:lnTo>
                    <a:pt x="63223" y="32340"/>
                  </a:lnTo>
                  <a:lnTo>
                    <a:pt x="69180" y="38067"/>
                  </a:lnTo>
                  <a:lnTo>
                    <a:pt x="74835" y="38508"/>
                  </a:lnTo>
                  <a:lnTo>
                    <a:pt x="79845" y="34331"/>
                  </a:lnTo>
                  <a:lnTo>
                    <a:pt x="84682" y="26921"/>
                  </a:lnTo>
                  <a:lnTo>
                    <a:pt x="90087" y="18152"/>
                  </a:lnTo>
                  <a:lnTo>
                    <a:pt x="96833" y="10290"/>
                  </a:lnTo>
                  <a:lnTo>
                    <a:pt x="105170" y="4476"/>
                  </a:lnTo>
                  <a:lnTo>
                    <a:pt x="114641" y="1040"/>
                  </a:lnTo>
                  <a:lnTo>
                    <a:pt x="124354" y="0"/>
                  </a:lnTo>
                  <a:lnTo>
                    <a:pt x="133757" y="1082"/>
                  </a:lnTo>
                  <a:lnTo>
                    <a:pt x="142503" y="4192"/>
                  </a:lnTo>
                  <a:lnTo>
                    <a:pt x="150294" y="9526"/>
                  </a:lnTo>
                  <a:lnTo>
                    <a:pt x="157084" y="16988"/>
                  </a:lnTo>
                  <a:lnTo>
                    <a:pt x="162999" y="26077"/>
                  </a:lnTo>
                  <a:lnTo>
                    <a:pt x="168220" y="36084"/>
                  </a:lnTo>
                  <a:lnTo>
                    <a:pt x="172921" y="46506"/>
                  </a:lnTo>
                  <a:lnTo>
                    <a:pt x="177095" y="56822"/>
                  </a:lnTo>
                  <a:lnTo>
                    <a:pt x="180973" y="67516"/>
                  </a:lnTo>
                  <a:lnTo>
                    <a:pt x="184899" y="80638"/>
                  </a:lnTo>
                  <a:lnTo>
                    <a:pt x="189513" y="99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95751" y="1103099"/>
              <a:ext cx="113099" cy="269820"/>
            </a:xfrm>
            <a:custGeom>
              <a:avLst/>
              <a:gdLst/>
              <a:ahLst/>
              <a:cxnLst/>
              <a:rect l="0" t="0" r="0" b="0"/>
              <a:pathLst>
                <a:path w="113099" h="269820">
                  <a:moveTo>
                    <a:pt x="0" y="55035"/>
                  </a:moveTo>
                  <a:lnTo>
                    <a:pt x="2934" y="63971"/>
                  </a:lnTo>
                  <a:lnTo>
                    <a:pt x="5716" y="73598"/>
                  </a:lnTo>
                  <a:lnTo>
                    <a:pt x="8611" y="84885"/>
                  </a:lnTo>
                  <a:lnTo>
                    <a:pt x="11478" y="97553"/>
                  </a:lnTo>
                  <a:lnTo>
                    <a:pt x="13995" y="111032"/>
                  </a:lnTo>
                  <a:lnTo>
                    <a:pt x="16010" y="124904"/>
                  </a:lnTo>
                  <a:lnTo>
                    <a:pt x="17695" y="138940"/>
                  </a:lnTo>
                  <a:lnTo>
                    <a:pt x="19439" y="153031"/>
                  </a:lnTo>
                  <a:lnTo>
                    <a:pt x="21460" y="167137"/>
                  </a:lnTo>
                  <a:lnTo>
                    <a:pt x="23649" y="181404"/>
                  </a:lnTo>
                  <a:lnTo>
                    <a:pt x="25666" y="196134"/>
                  </a:lnTo>
                  <a:lnTo>
                    <a:pt x="27323" y="211448"/>
                  </a:lnTo>
                  <a:lnTo>
                    <a:pt x="28758" y="226990"/>
                  </a:lnTo>
                  <a:lnTo>
                    <a:pt x="30330" y="242044"/>
                  </a:lnTo>
                  <a:lnTo>
                    <a:pt x="32210" y="256166"/>
                  </a:lnTo>
                  <a:lnTo>
                    <a:pt x="33476" y="266634"/>
                  </a:lnTo>
                  <a:lnTo>
                    <a:pt x="33053" y="269819"/>
                  </a:lnTo>
                  <a:lnTo>
                    <a:pt x="31471" y="266352"/>
                  </a:lnTo>
                  <a:lnTo>
                    <a:pt x="29200" y="258115"/>
                  </a:lnTo>
                  <a:lnTo>
                    <a:pt x="26498" y="246686"/>
                  </a:lnTo>
                  <a:lnTo>
                    <a:pt x="23525" y="233169"/>
                  </a:lnTo>
                  <a:lnTo>
                    <a:pt x="20540" y="218449"/>
                  </a:lnTo>
                  <a:lnTo>
                    <a:pt x="17912" y="203304"/>
                  </a:lnTo>
                  <a:lnTo>
                    <a:pt x="15805" y="188172"/>
                  </a:lnTo>
                  <a:lnTo>
                    <a:pt x="14052" y="173222"/>
                  </a:lnTo>
                  <a:lnTo>
                    <a:pt x="12259" y="158483"/>
                  </a:lnTo>
                  <a:lnTo>
                    <a:pt x="10201" y="143932"/>
                  </a:lnTo>
                  <a:lnTo>
                    <a:pt x="7988" y="129530"/>
                  </a:lnTo>
                  <a:lnTo>
                    <a:pt x="5955" y="115237"/>
                  </a:lnTo>
                  <a:lnTo>
                    <a:pt x="4295" y="101029"/>
                  </a:lnTo>
                  <a:lnTo>
                    <a:pt x="3198" y="87045"/>
                  </a:lnTo>
                  <a:lnTo>
                    <a:pt x="2918" y="73574"/>
                  </a:lnTo>
                  <a:lnTo>
                    <a:pt x="3518" y="60739"/>
                  </a:lnTo>
                  <a:lnTo>
                    <a:pt x="5057" y="48663"/>
                  </a:lnTo>
                  <a:lnTo>
                    <a:pt x="7687" y="37545"/>
                  </a:lnTo>
                  <a:lnTo>
                    <a:pt x="11390" y="27409"/>
                  </a:lnTo>
                  <a:lnTo>
                    <a:pt x="16333" y="18449"/>
                  </a:lnTo>
                  <a:lnTo>
                    <a:pt x="22932" y="11102"/>
                  </a:lnTo>
                  <a:lnTo>
                    <a:pt x="31258" y="5465"/>
                  </a:lnTo>
                  <a:lnTo>
                    <a:pt x="40934" y="1662"/>
                  </a:lnTo>
                  <a:lnTo>
                    <a:pt x="51337" y="0"/>
                  </a:lnTo>
                  <a:lnTo>
                    <a:pt x="62031" y="443"/>
                  </a:lnTo>
                  <a:lnTo>
                    <a:pt x="72632" y="2840"/>
                  </a:lnTo>
                  <a:lnTo>
                    <a:pt x="82743" y="7108"/>
                  </a:lnTo>
                  <a:lnTo>
                    <a:pt x="92192" y="13012"/>
                  </a:lnTo>
                  <a:lnTo>
                    <a:pt x="100518" y="20228"/>
                  </a:lnTo>
                  <a:lnTo>
                    <a:pt x="106907" y="28433"/>
                  </a:lnTo>
                  <a:lnTo>
                    <a:pt x="111087" y="37352"/>
                  </a:lnTo>
                  <a:lnTo>
                    <a:pt x="113098" y="46609"/>
                  </a:lnTo>
                  <a:lnTo>
                    <a:pt x="113019" y="55742"/>
                  </a:lnTo>
                  <a:lnTo>
                    <a:pt x="111110" y="64509"/>
                  </a:lnTo>
                  <a:lnTo>
                    <a:pt x="107578" y="72699"/>
                  </a:lnTo>
                  <a:lnTo>
                    <a:pt x="102475" y="80055"/>
                  </a:lnTo>
                  <a:lnTo>
                    <a:pt x="95988" y="86517"/>
                  </a:lnTo>
                  <a:lnTo>
                    <a:pt x="88843" y="92043"/>
                  </a:lnTo>
                  <a:lnTo>
                    <a:pt x="81521" y="97056"/>
                  </a:lnTo>
                  <a:lnTo>
                    <a:pt x="73387" y="101998"/>
                  </a:lnTo>
                  <a:lnTo>
                    <a:pt x="63171" y="107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70128" y="915979"/>
              <a:ext cx="36194" cy="263213"/>
            </a:xfrm>
            <a:custGeom>
              <a:avLst/>
              <a:gdLst/>
              <a:ahLst/>
              <a:cxnLst/>
              <a:rect l="0" t="0" r="0" b="0"/>
              <a:pathLst>
                <a:path w="36194" h="263213">
                  <a:moveTo>
                    <a:pt x="4608" y="0"/>
                  </a:moveTo>
                  <a:lnTo>
                    <a:pt x="1808" y="14669"/>
                  </a:lnTo>
                  <a:lnTo>
                    <a:pt x="306" y="28580"/>
                  </a:lnTo>
                  <a:lnTo>
                    <a:pt x="0" y="43078"/>
                  </a:lnTo>
                  <a:lnTo>
                    <a:pt x="679" y="58279"/>
                  </a:lnTo>
                  <a:lnTo>
                    <a:pt x="2147" y="74104"/>
                  </a:lnTo>
                  <a:lnTo>
                    <a:pt x="4216" y="90424"/>
                  </a:lnTo>
                  <a:lnTo>
                    <a:pt x="6726" y="107114"/>
                  </a:lnTo>
                  <a:lnTo>
                    <a:pt x="9548" y="124071"/>
                  </a:lnTo>
                  <a:lnTo>
                    <a:pt x="12586" y="141210"/>
                  </a:lnTo>
                  <a:lnTo>
                    <a:pt x="15606" y="158311"/>
                  </a:lnTo>
                  <a:lnTo>
                    <a:pt x="18254" y="175025"/>
                  </a:lnTo>
                  <a:lnTo>
                    <a:pt x="20371" y="191181"/>
                  </a:lnTo>
                  <a:lnTo>
                    <a:pt x="22164" y="206383"/>
                  </a:lnTo>
                  <a:lnTo>
                    <a:pt x="24389" y="221517"/>
                  </a:lnTo>
                  <a:lnTo>
                    <a:pt x="28356" y="239030"/>
                  </a:lnTo>
                  <a:lnTo>
                    <a:pt x="3619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27378" y="1073250"/>
              <a:ext cx="168457" cy="117171"/>
            </a:xfrm>
            <a:custGeom>
              <a:avLst/>
              <a:gdLst/>
              <a:ahLst/>
              <a:cxnLst/>
              <a:rect l="0" t="0" r="0" b="0"/>
              <a:pathLst>
                <a:path w="168457" h="117171">
                  <a:moveTo>
                    <a:pt x="0" y="53299"/>
                  </a:moveTo>
                  <a:lnTo>
                    <a:pt x="11735" y="53299"/>
                  </a:lnTo>
                  <a:lnTo>
                    <a:pt x="22864" y="53299"/>
                  </a:lnTo>
                  <a:lnTo>
                    <a:pt x="34453" y="53290"/>
                  </a:lnTo>
                  <a:lnTo>
                    <a:pt x="46269" y="52944"/>
                  </a:lnTo>
                  <a:lnTo>
                    <a:pt x="57632" y="51647"/>
                  </a:lnTo>
                  <a:lnTo>
                    <a:pt x="68177" y="49136"/>
                  </a:lnTo>
                  <a:lnTo>
                    <a:pt x="77705" y="45313"/>
                  </a:lnTo>
                  <a:lnTo>
                    <a:pt x="86029" y="40071"/>
                  </a:lnTo>
                  <a:lnTo>
                    <a:pt x="93161" y="33515"/>
                  </a:lnTo>
                  <a:lnTo>
                    <a:pt x="98626" y="26198"/>
                  </a:lnTo>
                  <a:lnTo>
                    <a:pt x="101418" y="18990"/>
                  </a:lnTo>
                  <a:lnTo>
                    <a:pt x="101219" y="12381"/>
                  </a:lnTo>
                  <a:lnTo>
                    <a:pt x="98323" y="6813"/>
                  </a:lnTo>
                  <a:lnTo>
                    <a:pt x="93258" y="2830"/>
                  </a:lnTo>
                  <a:lnTo>
                    <a:pt x="86562" y="568"/>
                  </a:lnTo>
                  <a:lnTo>
                    <a:pt x="78850" y="0"/>
                  </a:lnTo>
                  <a:lnTo>
                    <a:pt x="70777" y="1123"/>
                  </a:lnTo>
                  <a:lnTo>
                    <a:pt x="62735" y="3767"/>
                  </a:lnTo>
                  <a:lnTo>
                    <a:pt x="55034" y="7811"/>
                  </a:lnTo>
                  <a:lnTo>
                    <a:pt x="48008" y="13264"/>
                  </a:lnTo>
                  <a:lnTo>
                    <a:pt x="41768" y="20008"/>
                  </a:lnTo>
                  <a:lnTo>
                    <a:pt x="36408" y="27976"/>
                  </a:lnTo>
                  <a:lnTo>
                    <a:pt x="32097" y="37226"/>
                  </a:lnTo>
                  <a:lnTo>
                    <a:pt x="28833" y="47663"/>
                  </a:lnTo>
                  <a:lnTo>
                    <a:pt x="26793" y="58755"/>
                  </a:lnTo>
                  <a:lnTo>
                    <a:pt x="26396" y="69660"/>
                  </a:lnTo>
                  <a:lnTo>
                    <a:pt x="27727" y="79912"/>
                  </a:lnTo>
                  <a:lnTo>
                    <a:pt x="30740" y="89251"/>
                  </a:lnTo>
                  <a:lnTo>
                    <a:pt x="35427" y="97451"/>
                  </a:lnTo>
                  <a:lnTo>
                    <a:pt x="41617" y="104511"/>
                  </a:lnTo>
                  <a:lnTo>
                    <a:pt x="49026" y="110270"/>
                  </a:lnTo>
                  <a:lnTo>
                    <a:pt x="57362" y="114322"/>
                  </a:lnTo>
                  <a:lnTo>
                    <a:pt x="66368" y="116603"/>
                  </a:lnTo>
                  <a:lnTo>
                    <a:pt x="75683" y="117170"/>
                  </a:lnTo>
                  <a:lnTo>
                    <a:pt x="84856" y="116039"/>
                  </a:lnTo>
                  <a:lnTo>
                    <a:pt x="93658" y="113391"/>
                  </a:lnTo>
                  <a:lnTo>
                    <a:pt x="102212" y="109513"/>
                  </a:lnTo>
                  <a:lnTo>
                    <a:pt x="110876" y="104702"/>
                  </a:lnTo>
                  <a:lnTo>
                    <a:pt x="119847" y="99215"/>
                  </a:lnTo>
                  <a:lnTo>
                    <a:pt x="128903" y="93364"/>
                  </a:lnTo>
                  <a:lnTo>
                    <a:pt x="138475" y="86840"/>
                  </a:lnTo>
                  <a:lnTo>
                    <a:pt x="150527" y="77955"/>
                  </a:lnTo>
                  <a:lnTo>
                    <a:pt x="168456" y="63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27419" y="926507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76"/>
                  </a:lnTo>
                  <a:lnTo>
                    <a:pt x="3728" y="99661"/>
                  </a:lnTo>
                  <a:lnTo>
                    <a:pt x="5376" y="113321"/>
                  </a:lnTo>
                  <a:lnTo>
                    <a:pt x="6783" y="127655"/>
                  </a:lnTo>
                  <a:lnTo>
                    <a:pt x="8049" y="142570"/>
                  </a:lnTo>
                  <a:lnTo>
                    <a:pt x="9505" y="157668"/>
                  </a:lnTo>
                  <a:lnTo>
                    <a:pt x="11336" y="172677"/>
                  </a:lnTo>
                  <a:lnTo>
                    <a:pt x="13566" y="187333"/>
                  </a:lnTo>
                  <a:lnTo>
                    <a:pt x="16142" y="201321"/>
                  </a:lnTo>
                  <a:lnTo>
                    <a:pt x="18985" y="214526"/>
                  </a:lnTo>
                  <a:lnTo>
                    <a:pt x="21871" y="226567"/>
                  </a:lnTo>
                  <a:lnTo>
                    <a:pt x="24729" y="237887"/>
                  </a:lnTo>
                  <a:lnTo>
                    <a:pt x="27805" y="249478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32663" y="103179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92" y="6612"/>
                  </a:lnTo>
                  <a:lnTo>
                    <a:pt x="157524" y="7793"/>
                  </a:lnTo>
                  <a:lnTo>
                    <a:pt x="144044" y="8641"/>
                  </a:lnTo>
                  <a:lnTo>
                    <a:pt x="130173" y="9239"/>
                  </a:lnTo>
                  <a:lnTo>
                    <a:pt x="116137" y="9653"/>
                  </a:lnTo>
                  <a:lnTo>
                    <a:pt x="102046" y="9937"/>
                  </a:lnTo>
                  <a:lnTo>
                    <a:pt x="87949" y="10135"/>
                  </a:lnTo>
                  <a:lnTo>
                    <a:pt x="74028" y="10439"/>
                  </a:lnTo>
                  <a:lnTo>
                    <a:pt x="60594" y="11175"/>
                  </a:lnTo>
                  <a:lnTo>
                    <a:pt x="47791" y="12483"/>
                  </a:lnTo>
                  <a:lnTo>
                    <a:pt x="36034" y="14184"/>
                  </a:lnTo>
                  <a:lnTo>
                    <a:pt x="24942" y="16042"/>
                  </a:lnTo>
                  <a:lnTo>
                    <a:pt x="13543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86393" y="1062801"/>
              <a:ext cx="214768" cy="150263"/>
            </a:xfrm>
            <a:custGeom>
              <a:avLst/>
              <a:gdLst/>
              <a:ahLst/>
              <a:cxnLst/>
              <a:rect l="0" t="0" r="0" b="0"/>
              <a:pathLst>
                <a:path w="214768" h="150263">
                  <a:moveTo>
                    <a:pt x="35783" y="63748"/>
                  </a:moveTo>
                  <a:lnTo>
                    <a:pt x="47518" y="63681"/>
                  </a:lnTo>
                  <a:lnTo>
                    <a:pt x="58647" y="63040"/>
                  </a:lnTo>
                  <a:lnTo>
                    <a:pt x="70236" y="61739"/>
                  </a:lnTo>
                  <a:lnTo>
                    <a:pt x="82052" y="59707"/>
                  </a:lnTo>
                  <a:lnTo>
                    <a:pt x="93415" y="56742"/>
                  </a:lnTo>
                  <a:lnTo>
                    <a:pt x="103947" y="52818"/>
                  </a:lnTo>
                  <a:lnTo>
                    <a:pt x="112956" y="47896"/>
                  </a:lnTo>
                  <a:lnTo>
                    <a:pt x="119336" y="41844"/>
                  </a:lnTo>
                  <a:lnTo>
                    <a:pt x="122721" y="34708"/>
                  </a:lnTo>
                  <a:lnTo>
                    <a:pt x="123228" y="26986"/>
                  </a:lnTo>
                  <a:lnTo>
                    <a:pt x="121075" y="19498"/>
                  </a:lnTo>
                  <a:lnTo>
                    <a:pt x="116659" y="12698"/>
                  </a:lnTo>
                  <a:lnTo>
                    <a:pt x="110139" y="7000"/>
                  </a:lnTo>
                  <a:lnTo>
                    <a:pt x="101353" y="2929"/>
                  </a:lnTo>
                  <a:lnTo>
                    <a:pt x="90421" y="609"/>
                  </a:lnTo>
                  <a:lnTo>
                    <a:pt x="78016" y="0"/>
                  </a:lnTo>
                  <a:lnTo>
                    <a:pt x="65160" y="1097"/>
                  </a:lnTo>
                  <a:lnTo>
                    <a:pt x="52490" y="3723"/>
                  </a:lnTo>
                  <a:lnTo>
                    <a:pt x="40561" y="7755"/>
                  </a:lnTo>
                  <a:lnTo>
                    <a:pt x="30008" y="13200"/>
                  </a:lnTo>
                  <a:lnTo>
                    <a:pt x="21033" y="19940"/>
                  </a:lnTo>
                  <a:lnTo>
                    <a:pt x="13651" y="27904"/>
                  </a:lnTo>
                  <a:lnTo>
                    <a:pt x="7893" y="37152"/>
                  </a:lnTo>
                  <a:lnTo>
                    <a:pt x="3616" y="47587"/>
                  </a:lnTo>
                  <a:lnTo>
                    <a:pt x="875" y="58678"/>
                  </a:lnTo>
                  <a:lnTo>
                    <a:pt x="0" y="69582"/>
                  </a:lnTo>
                  <a:lnTo>
                    <a:pt x="1002" y="79838"/>
                  </a:lnTo>
                  <a:lnTo>
                    <a:pt x="3622" y="89349"/>
                  </a:lnTo>
                  <a:lnTo>
                    <a:pt x="7514" y="98198"/>
                  </a:lnTo>
                  <a:lnTo>
                    <a:pt x="12356" y="106516"/>
                  </a:lnTo>
                  <a:lnTo>
                    <a:pt x="18046" y="114272"/>
                  </a:lnTo>
                  <a:lnTo>
                    <a:pt x="24688" y="121270"/>
                  </a:lnTo>
                  <a:lnTo>
                    <a:pt x="32266" y="127464"/>
                  </a:lnTo>
                  <a:lnTo>
                    <a:pt x="40642" y="132948"/>
                  </a:lnTo>
                  <a:lnTo>
                    <a:pt x="49642" y="137866"/>
                  </a:lnTo>
                  <a:lnTo>
                    <a:pt x="59105" y="142352"/>
                  </a:lnTo>
                  <a:lnTo>
                    <a:pt x="68901" y="146195"/>
                  </a:lnTo>
                  <a:lnTo>
                    <a:pt x="78929" y="148873"/>
                  </a:lnTo>
                  <a:lnTo>
                    <a:pt x="89123" y="150191"/>
                  </a:lnTo>
                  <a:lnTo>
                    <a:pt x="99596" y="150262"/>
                  </a:lnTo>
                  <a:lnTo>
                    <a:pt x="110619" y="149321"/>
                  </a:lnTo>
                  <a:lnTo>
                    <a:pt x="122289" y="147610"/>
                  </a:lnTo>
                  <a:lnTo>
                    <a:pt x="134228" y="145175"/>
                  </a:lnTo>
                  <a:lnTo>
                    <a:pt x="145710" y="141870"/>
                  </a:lnTo>
                  <a:lnTo>
                    <a:pt x="156357" y="137692"/>
                  </a:lnTo>
                  <a:lnTo>
                    <a:pt x="166221" y="132872"/>
                  </a:lnTo>
                  <a:lnTo>
                    <a:pt x="176784" y="127226"/>
                  </a:lnTo>
                  <a:lnTo>
                    <a:pt x="191205" y="119140"/>
                  </a:lnTo>
                  <a:lnTo>
                    <a:pt x="214767" y="105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06487" y="958093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86"/>
                  </a:lnTo>
                  <a:lnTo>
                    <a:pt x="178" y="97461"/>
                  </a:lnTo>
                  <a:lnTo>
                    <a:pt x="826" y="114134"/>
                  </a:lnTo>
                  <a:lnTo>
                    <a:pt x="2079" y="131084"/>
                  </a:lnTo>
                  <a:lnTo>
                    <a:pt x="3905" y="148227"/>
                  </a:lnTo>
                  <a:lnTo>
                    <a:pt x="6202" y="165502"/>
                  </a:lnTo>
                  <a:lnTo>
                    <a:pt x="8858" y="182852"/>
                  </a:lnTo>
                  <a:lnTo>
                    <a:pt x="11816" y="199876"/>
                  </a:lnTo>
                  <a:lnTo>
                    <a:pt x="15472" y="217708"/>
                  </a:lnTo>
                  <a:lnTo>
                    <a:pt x="21263" y="240148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80145" y="1042321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3354" y="2933"/>
                  </a:lnTo>
                  <a:lnTo>
                    <a:pt x="225007" y="5716"/>
                  </a:lnTo>
                  <a:lnTo>
                    <a:pt x="216304" y="8611"/>
                  </a:lnTo>
                  <a:lnTo>
                    <a:pt x="207010" y="11478"/>
                  </a:lnTo>
                  <a:lnTo>
                    <a:pt x="196868" y="13995"/>
                  </a:lnTo>
                  <a:lnTo>
                    <a:pt x="185817" y="16006"/>
                  </a:lnTo>
                  <a:lnTo>
                    <a:pt x="173805" y="17518"/>
                  </a:lnTo>
                  <a:lnTo>
                    <a:pt x="160687" y="18613"/>
                  </a:lnTo>
                  <a:lnTo>
                    <a:pt x="146495" y="19386"/>
                  </a:lnTo>
                  <a:lnTo>
                    <a:pt x="131560" y="19922"/>
                  </a:lnTo>
                  <a:lnTo>
                    <a:pt x="116390" y="20290"/>
                  </a:lnTo>
                  <a:lnTo>
                    <a:pt x="101299" y="20541"/>
                  </a:lnTo>
                  <a:lnTo>
                    <a:pt x="86405" y="20710"/>
                  </a:lnTo>
                  <a:lnTo>
                    <a:pt x="71718" y="20825"/>
                  </a:lnTo>
                  <a:lnTo>
                    <a:pt x="57227" y="20901"/>
                  </a:lnTo>
                  <a:lnTo>
                    <a:pt x="43497" y="20953"/>
                  </a:lnTo>
                  <a:lnTo>
                    <a:pt x="30329" y="20993"/>
                  </a:lnTo>
                  <a:lnTo>
                    <a:pt x="16565" y="2102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25013" y="947564"/>
              <a:ext cx="144687" cy="326385"/>
            </a:xfrm>
            <a:custGeom>
              <a:avLst/>
              <a:gdLst/>
              <a:ahLst/>
              <a:cxnLst/>
              <a:rect l="0" t="0" r="0" b="0"/>
              <a:pathLst>
                <a:path w="144687" h="326385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7"/>
                  </a:lnTo>
                  <a:lnTo>
                    <a:pt x="201" y="46801"/>
                  </a:lnTo>
                  <a:lnTo>
                    <a:pt x="0" y="60110"/>
                  </a:lnTo>
                  <a:lnTo>
                    <a:pt x="652" y="74414"/>
                  </a:lnTo>
                  <a:lnTo>
                    <a:pt x="1890" y="89419"/>
                  </a:lnTo>
                  <a:lnTo>
                    <a:pt x="3255" y="104632"/>
                  </a:lnTo>
                  <a:lnTo>
                    <a:pt x="4468" y="119746"/>
                  </a:lnTo>
                  <a:lnTo>
                    <a:pt x="5603" y="134485"/>
                  </a:lnTo>
                  <a:lnTo>
                    <a:pt x="6971" y="148534"/>
                  </a:lnTo>
                  <a:lnTo>
                    <a:pt x="8743" y="161802"/>
                  </a:lnTo>
                  <a:lnTo>
                    <a:pt x="10933" y="174526"/>
                  </a:lnTo>
                  <a:lnTo>
                    <a:pt x="13483" y="187150"/>
                  </a:lnTo>
                  <a:lnTo>
                    <a:pt x="16308" y="199947"/>
                  </a:lnTo>
                  <a:lnTo>
                    <a:pt x="19171" y="213002"/>
                  </a:lnTo>
                  <a:lnTo>
                    <a:pt x="21707" y="226306"/>
                  </a:lnTo>
                  <a:lnTo>
                    <a:pt x="23722" y="239722"/>
                  </a:lnTo>
                  <a:lnTo>
                    <a:pt x="24529" y="249891"/>
                  </a:lnTo>
                  <a:lnTo>
                    <a:pt x="24122" y="252923"/>
                  </a:lnTo>
                  <a:lnTo>
                    <a:pt x="24039" y="250541"/>
                  </a:lnTo>
                  <a:lnTo>
                    <a:pt x="24945" y="244867"/>
                  </a:lnTo>
                  <a:lnTo>
                    <a:pt x="27095" y="237262"/>
                  </a:lnTo>
                  <a:lnTo>
                    <a:pt x="30454" y="228533"/>
                  </a:lnTo>
                  <a:lnTo>
                    <a:pt x="34989" y="219463"/>
                  </a:lnTo>
                  <a:lnTo>
                    <a:pt x="40781" y="210933"/>
                  </a:lnTo>
                  <a:lnTo>
                    <a:pt x="47745" y="203373"/>
                  </a:lnTo>
                  <a:lnTo>
                    <a:pt x="55522" y="197304"/>
                  </a:lnTo>
                  <a:lnTo>
                    <a:pt x="63580" y="193501"/>
                  </a:lnTo>
                  <a:lnTo>
                    <a:pt x="71589" y="192172"/>
                  </a:lnTo>
                  <a:lnTo>
                    <a:pt x="79423" y="193211"/>
                  </a:lnTo>
                  <a:lnTo>
                    <a:pt x="87063" y="196482"/>
                  </a:lnTo>
                  <a:lnTo>
                    <a:pt x="94530" y="201679"/>
                  </a:lnTo>
                  <a:lnTo>
                    <a:pt x="101697" y="208401"/>
                  </a:lnTo>
                  <a:lnTo>
                    <a:pt x="108292" y="216266"/>
                  </a:lnTo>
                  <a:lnTo>
                    <a:pt x="114211" y="224956"/>
                  </a:lnTo>
                  <a:lnTo>
                    <a:pt x="119509" y="234229"/>
                  </a:lnTo>
                  <a:lnTo>
                    <a:pt x="124303" y="243905"/>
                  </a:lnTo>
                  <a:lnTo>
                    <a:pt x="128708" y="253858"/>
                  </a:lnTo>
                  <a:lnTo>
                    <a:pt x="132682" y="264121"/>
                  </a:lnTo>
                  <a:lnTo>
                    <a:pt x="136401" y="276198"/>
                  </a:lnTo>
                  <a:lnTo>
                    <a:pt x="140198" y="294499"/>
                  </a:lnTo>
                  <a:lnTo>
                    <a:pt x="14468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07063" y="1105492"/>
              <a:ext cx="100738" cy="175873"/>
            </a:xfrm>
            <a:custGeom>
              <a:avLst/>
              <a:gdLst/>
              <a:ahLst/>
              <a:cxnLst/>
              <a:rect l="0" t="0" r="0" b="0"/>
              <a:pathLst>
                <a:path w="100738" h="175873">
                  <a:moveTo>
                    <a:pt x="67921" y="0"/>
                  </a:moveTo>
                  <a:lnTo>
                    <a:pt x="59187" y="3000"/>
                  </a:lnTo>
                  <a:lnTo>
                    <a:pt x="51480" y="6423"/>
                  </a:lnTo>
                  <a:lnTo>
                    <a:pt x="44078" y="10624"/>
                  </a:lnTo>
                  <a:lnTo>
                    <a:pt x="36817" y="15697"/>
                  </a:lnTo>
                  <a:lnTo>
                    <a:pt x="29639" y="21826"/>
                  </a:lnTo>
                  <a:lnTo>
                    <a:pt x="22522" y="29019"/>
                  </a:lnTo>
                  <a:lnTo>
                    <a:pt x="15777" y="37452"/>
                  </a:lnTo>
                  <a:lnTo>
                    <a:pt x="10007" y="47544"/>
                  </a:lnTo>
                  <a:lnTo>
                    <a:pt x="5467" y="59361"/>
                  </a:lnTo>
                  <a:lnTo>
                    <a:pt x="2251" y="72364"/>
                  </a:lnTo>
                  <a:lnTo>
                    <a:pt x="459" y="85621"/>
                  </a:lnTo>
                  <a:lnTo>
                    <a:pt x="0" y="98571"/>
                  </a:lnTo>
                  <a:lnTo>
                    <a:pt x="810" y="111026"/>
                  </a:lnTo>
                  <a:lnTo>
                    <a:pt x="2941" y="122996"/>
                  </a:lnTo>
                  <a:lnTo>
                    <a:pt x="6301" y="134554"/>
                  </a:lnTo>
                  <a:lnTo>
                    <a:pt x="10843" y="145469"/>
                  </a:lnTo>
                  <a:lnTo>
                    <a:pt x="16641" y="155207"/>
                  </a:lnTo>
                  <a:lnTo>
                    <a:pt x="23609" y="163563"/>
                  </a:lnTo>
                  <a:lnTo>
                    <a:pt x="31391" y="170158"/>
                  </a:lnTo>
                  <a:lnTo>
                    <a:pt x="39451" y="174308"/>
                  </a:lnTo>
                  <a:lnTo>
                    <a:pt x="47462" y="175872"/>
                  </a:lnTo>
                  <a:lnTo>
                    <a:pt x="55297" y="175160"/>
                  </a:lnTo>
                  <a:lnTo>
                    <a:pt x="62938" y="172638"/>
                  </a:lnTo>
                  <a:lnTo>
                    <a:pt x="70406" y="168754"/>
                  </a:lnTo>
                  <a:lnTo>
                    <a:pt x="77573" y="163557"/>
                  </a:lnTo>
                  <a:lnTo>
                    <a:pt x="84168" y="156721"/>
                  </a:lnTo>
                  <a:lnTo>
                    <a:pt x="90078" y="148205"/>
                  </a:lnTo>
                  <a:lnTo>
                    <a:pt x="95031" y="138386"/>
                  </a:lnTo>
                  <a:lnTo>
                    <a:pt x="98528" y="127879"/>
                  </a:lnTo>
                  <a:lnTo>
                    <a:pt x="100428" y="117107"/>
                  </a:lnTo>
                  <a:lnTo>
                    <a:pt x="100737" y="106282"/>
                  </a:lnTo>
                  <a:lnTo>
                    <a:pt x="99431" y="95488"/>
                  </a:lnTo>
                  <a:lnTo>
                    <a:pt x="96666" y="84749"/>
                  </a:lnTo>
                  <a:lnTo>
                    <a:pt x="92709" y="74063"/>
                  </a:lnTo>
                  <a:lnTo>
                    <a:pt x="87845" y="63421"/>
                  </a:lnTo>
                  <a:lnTo>
                    <a:pt x="82323" y="52827"/>
                  </a:lnTo>
                  <a:lnTo>
                    <a:pt x="76449" y="42725"/>
                  </a:lnTo>
                  <a:lnTo>
                    <a:pt x="69906" y="33007"/>
                  </a:lnTo>
                  <a:lnTo>
                    <a:pt x="61007" y="22818"/>
                  </a:lnTo>
                  <a:lnTo>
                    <a:pt x="4686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61926" y="1084435"/>
              <a:ext cx="114241" cy="166755"/>
            </a:xfrm>
            <a:custGeom>
              <a:avLst/>
              <a:gdLst/>
              <a:ahLst/>
              <a:cxnLst/>
              <a:rect l="0" t="0" r="0" b="0"/>
              <a:pathLst>
                <a:path w="114241" h="166755">
                  <a:moveTo>
                    <a:pt x="7815" y="42114"/>
                  </a:moveTo>
                  <a:lnTo>
                    <a:pt x="4948" y="50982"/>
                  </a:lnTo>
                  <a:lnTo>
                    <a:pt x="2806" y="59969"/>
                  </a:lnTo>
                  <a:lnTo>
                    <a:pt x="1208" y="69960"/>
                  </a:lnTo>
                  <a:lnTo>
                    <a:pt x="200" y="80767"/>
                  </a:lnTo>
                  <a:lnTo>
                    <a:pt x="0" y="91931"/>
                  </a:lnTo>
                  <a:lnTo>
                    <a:pt x="660" y="103131"/>
                  </a:lnTo>
                  <a:lnTo>
                    <a:pt x="2244" y="114071"/>
                  </a:lnTo>
                  <a:lnTo>
                    <a:pt x="4904" y="124407"/>
                  </a:lnTo>
                  <a:lnTo>
                    <a:pt x="8625" y="134015"/>
                  </a:lnTo>
                  <a:lnTo>
                    <a:pt x="13411" y="142786"/>
                  </a:lnTo>
                  <a:lnTo>
                    <a:pt x="19372" y="150539"/>
                  </a:lnTo>
                  <a:lnTo>
                    <a:pt x="26455" y="157261"/>
                  </a:lnTo>
                  <a:lnTo>
                    <a:pt x="34483" y="162607"/>
                  </a:lnTo>
                  <a:lnTo>
                    <a:pt x="43241" y="165844"/>
                  </a:lnTo>
                  <a:lnTo>
                    <a:pt x="52534" y="166754"/>
                  </a:lnTo>
                  <a:lnTo>
                    <a:pt x="62044" y="165417"/>
                  </a:lnTo>
                  <a:lnTo>
                    <a:pt x="71348" y="161935"/>
                  </a:lnTo>
                  <a:lnTo>
                    <a:pt x="80229" y="156594"/>
                  </a:lnTo>
                  <a:lnTo>
                    <a:pt x="88495" y="149773"/>
                  </a:lnTo>
                  <a:lnTo>
                    <a:pt x="95902" y="141841"/>
                  </a:lnTo>
                  <a:lnTo>
                    <a:pt x="102394" y="133105"/>
                  </a:lnTo>
                  <a:lnTo>
                    <a:pt x="107754" y="123802"/>
                  </a:lnTo>
                  <a:lnTo>
                    <a:pt x="111531" y="114106"/>
                  </a:lnTo>
                  <a:lnTo>
                    <a:pt x="113628" y="104135"/>
                  </a:lnTo>
                  <a:lnTo>
                    <a:pt x="114240" y="93812"/>
                  </a:lnTo>
                  <a:lnTo>
                    <a:pt x="113671" y="82889"/>
                  </a:lnTo>
                  <a:lnTo>
                    <a:pt x="112222" y="71286"/>
                  </a:lnTo>
                  <a:lnTo>
                    <a:pt x="110294" y="59289"/>
                  </a:lnTo>
                  <a:lnTo>
                    <a:pt x="108194" y="46073"/>
                  </a:lnTo>
                  <a:lnTo>
                    <a:pt x="105743" y="28241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85554" y="1119105"/>
              <a:ext cx="164975" cy="354885"/>
            </a:xfrm>
            <a:custGeom>
              <a:avLst/>
              <a:gdLst/>
              <a:ahLst/>
              <a:cxnLst/>
              <a:rect l="0" t="0" r="0" b="0"/>
              <a:pathLst>
                <a:path w="164975" h="354885">
                  <a:moveTo>
                    <a:pt x="147399" y="81143"/>
                  </a:moveTo>
                  <a:lnTo>
                    <a:pt x="150199" y="72275"/>
                  </a:lnTo>
                  <a:lnTo>
                    <a:pt x="151700" y="63288"/>
                  </a:lnTo>
                  <a:lnTo>
                    <a:pt x="152002" y="53302"/>
                  </a:lnTo>
                  <a:lnTo>
                    <a:pt x="151150" y="42667"/>
                  </a:lnTo>
                  <a:lnTo>
                    <a:pt x="149034" y="32152"/>
                  </a:lnTo>
                  <a:lnTo>
                    <a:pt x="145703" y="22214"/>
                  </a:lnTo>
                  <a:lnTo>
                    <a:pt x="141022" y="13446"/>
                  </a:lnTo>
                  <a:lnTo>
                    <a:pt x="134606" y="6703"/>
                  </a:lnTo>
                  <a:lnTo>
                    <a:pt x="126411" y="2257"/>
                  </a:lnTo>
                  <a:lnTo>
                    <a:pt x="116994" y="55"/>
                  </a:lnTo>
                  <a:lnTo>
                    <a:pt x="107298" y="0"/>
                  </a:lnTo>
                  <a:lnTo>
                    <a:pt x="97901" y="1819"/>
                  </a:lnTo>
                  <a:lnTo>
                    <a:pt x="89324" y="5460"/>
                  </a:lnTo>
                  <a:lnTo>
                    <a:pt x="82175" y="11168"/>
                  </a:lnTo>
                  <a:lnTo>
                    <a:pt x="76638" y="18889"/>
                  </a:lnTo>
                  <a:lnTo>
                    <a:pt x="72719" y="28155"/>
                  </a:lnTo>
                  <a:lnTo>
                    <a:pt x="70439" y="38283"/>
                  </a:lnTo>
                  <a:lnTo>
                    <a:pt x="69651" y="48787"/>
                  </a:lnTo>
                  <a:lnTo>
                    <a:pt x="70405" y="59091"/>
                  </a:lnTo>
                  <a:lnTo>
                    <a:pt x="73030" y="68471"/>
                  </a:lnTo>
                  <a:lnTo>
                    <a:pt x="77526" y="76606"/>
                  </a:lnTo>
                  <a:lnTo>
                    <a:pt x="83307" y="82897"/>
                  </a:lnTo>
                  <a:lnTo>
                    <a:pt x="89408" y="86317"/>
                  </a:lnTo>
                  <a:lnTo>
                    <a:pt x="95251" y="86576"/>
                  </a:lnTo>
                  <a:lnTo>
                    <a:pt x="100799" y="84005"/>
                  </a:lnTo>
                  <a:lnTo>
                    <a:pt x="106357" y="79165"/>
                  </a:lnTo>
                  <a:lnTo>
                    <a:pt x="112133" y="72679"/>
                  </a:lnTo>
                  <a:lnTo>
                    <a:pt x="118232" y="67103"/>
                  </a:lnTo>
                  <a:lnTo>
                    <a:pt x="123983" y="65975"/>
                  </a:lnTo>
                  <a:lnTo>
                    <a:pt x="128467" y="69583"/>
                  </a:lnTo>
                  <a:lnTo>
                    <a:pt x="132043" y="76738"/>
                  </a:lnTo>
                  <a:lnTo>
                    <a:pt x="135229" y="86277"/>
                  </a:lnTo>
                  <a:lnTo>
                    <a:pt x="138321" y="97372"/>
                  </a:lnTo>
                  <a:lnTo>
                    <a:pt x="141450" y="109478"/>
                  </a:lnTo>
                  <a:lnTo>
                    <a:pt x="144653" y="122240"/>
                  </a:lnTo>
                  <a:lnTo>
                    <a:pt x="147934" y="135265"/>
                  </a:lnTo>
                  <a:lnTo>
                    <a:pt x="151278" y="148099"/>
                  </a:lnTo>
                  <a:lnTo>
                    <a:pt x="154666" y="160519"/>
                  </a:lnTo>
                  <a:lnTo>
                    <a:pt x="157921" y="172660"/>
                  </a:lnTo>
                  <a:lnTo>
                    <a:pt x="160727" y="184887"/>
                  </a:lnTo>
                  <a:lnTo>
                    <a:pt x="162941" y="197409"/>
                  </a:lnTo>
                  <a:lnTo>
                    <a:pt x="164427" y="210109"/>
                  </a:lnTo>
                  <a:lnTo>
                    <a:pt x="164974" y="222643"/>
                  </a:lnTo>
                  <a:lnTo>
                    <a:pt x="164554" y="234809"/>
                  </a:lnTo>
                  <a:lnTo>
                    <a:pt x="162966" y="246249"/>
                  </a:lnTo>
                  <a:lnTo>
                    <a:pt x="159773" y="256400"/>
                  </a:lnTo>
                  <a:lnTo>
                    <a:pt x="154877" y="265075"/>
                  </a:lnTo>
                  <a:lnTo>
                    <a:pt x="148319" y="272408"/>
                  </a:lnTo>
                  <a:lnTo>
                    <a:pt x="140097" y="278656"/>
                  </a:lnTo>
                  <a:lnTo>
                    <a:pt x="130385" y="284086"/>
                  </a:lnTo>
                  <a:lnTo>
                    <a:pt x="119628" y="288923"/>
                  </a:lnTo>
                  <a:lnTo>
                    <a:pt x="108425" y="293340"/>
                  </a:lnTo>
                  <a:lnTo>
                    <a:pt x="97154" y="297471"/>
                  </a:lnTo>
                  <a:lnTo>
                    <a:pt x="85978" y="301570"/>
                  </a:lnTo>
                  <a:lnTo>
                    <a:pt x="74941" y="306008"/>
                  </a:lnTo>
                  <a:lnTo>
                    <a:pt x="64040" y="310959"/>
                  </a:lnTo>
                  <a:lnTo>
                    <a:pt x="53415" y="316420"/>
                  </a:lnTo>
                  <a:lnTo>
                    <a:pt x="43345" y="322311"/>
                  </a:lnTo>
                  <a:lnTo>
                    <a:pt x="33948" y="328524"/>
                  </a:lnTo>
                  <a:lnTo>
                    <a:pt x="25474" y="334667"/>
                  </a:lnTo>
                  <a:lnTo>
                    <a:pt x="17556" y="340676"/>
                  </a:lnTo>
                  <a:lnTo>
                    <a:pt x="9499" y="347077"/>
                  </a:lnTo>
                  <a:lnTo>
                    <a:pt x="0" y="354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96124" y="979150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4" y="80284"/>
                  </a:lnTo>
                  <a:lnTo>
                    <a:pt x="6773" y="99257"/>
                  </a:lnTo>
                  <a:lnTo>
                    <a:pt x="8044" y="118352"/>
                  </a:lnTo>
                  <a:lnTo>
                    <a:pt x="9503" y="136471"/>
                  </a:lnTo>
                  <a:lnTo>
                    <a:pt x="11330" y="153095"/>
                  </a:lnTo>
                  <a:lnTo>
                    <a:pt x="13388" y="168389"/>
                  </a:lnTo>
                  <a:lnTo>
                    <a:pt x="15316" y="182895"/>
                  </a:lnTo>
                  <a:lnTo>
                    <a:pt x="16914" y="196930"/>
                  </a:lnTo>
                  <a:lnTo>
                    <a:pt x="18240" y="207249"/>
                  </a:lnTo>
                  <a:lnTo>
                    <a:pt x="19332" y="209803"/>
                  </a:lnTo>
                  <a:lnTo>
                    <a:pt x="20057" y="206260"/>
                  </a:lnTo>
                  <a:lnTo>
                    <a:pt x="20653" y="198978"/>
                  </a:lnTo>
                  <a:lnTo>
                    <a:pt x="21543" y="189748"/>
                  </a:lnTo>
                  <a:lnTo>
                    <a:pt x="22943" y="179636"/>
                  </a:lnTo>
                  <a:lnTo>
                    <a:pt x="25194" y="169825"/>
                  </a:lnTo>
                  <a:lnTo>
                    <a:pt x="28834" y="161788"/>
                  </a:lnTo>
                  <a:lnTo>
                    <a:pt x="34021" y="156149"/>
                  </a:lnTo>
                  <a:lnTo>
                    <a:pt x="40434" y="152980"/>
                  </a:lnTo>
                  <a:lnTo>
                    <a:pt x="47494" y="152195"/>
                  </a:lnTo>
                  <a:lnTo>
                    <a:pt x="54789" y="153486"/>
                  </a:lnTo>
                  <a:lnTo>
                    <a:pt x="61954" y="156753"/>
                  </a:lnTo>
                  <a:lnTo>
                    <a:pt x="68606" y="162201"/>
                  </a:lnTo>
                  <a:lnTo>
                    <a:pt x="74592" y="169743"/>
                  </a:lnTo>
                  <a:lnTo>
                    <a:pt x="79949" y="178888"/>
                  </a:lnTo>
                  <a:lnTo>
                    <a:pt x="84788" y="188934"/>
                  </a:lnTo>
                  <a:lnTo>
                    <a:pt x="89233" y="199392"/>
                  </a:lnTo>
                  <a:lnTo>
                    <a:pt x="93391" y="210005"/>
                  </a:lnTo>
                  <a:lnTo>
                    <a:pt x="97345" y="220656"/>
                  </a:lnTo>
                  <a:lnTo>
                    <a:pt x="101156" y="231295"/>
                  </a:lnTo>
                  <a:lnTo>
                    <a:pt x="104911" y="241839"/>
                  </a:lnTo>
                  <a:lnTo>
                    <a:pt x="109197" y="253397"/>
                  </a:lnTo>
                  <a:lnTo>
                    <a:pt x="115510" y="269220"/>
                  </a:lnTo>
                  <a:lnTo>
                    <a:pt x="12634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27751" y="979150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9" y="77037"/>
                  </a:lnTo>
                  <a:lnTo>
                    <a:pt x="3904" y="90007"/>
                  </a:lnTo>
                  <a:lnTo>
                    <a:pt x="6201" y="103383"/>
                  </a:lnTo>
                  <a:lnTo>
                    <a:pt x="8852" y="117528"/>
                  </a:lnTo>
                  <a:lnTo>
                    <a:pt x="11598" y="132485"/>
                  </a:lnTo>
                  <a:lnTo>
                    <a:pt x="14053" y="148144"/>
                  </a:lnTo>
                  <a:lnTo>
                    <a:pt x="16039" y="164347"/>
                  </a:lnTo>
                  <a:lnTo>
                    <a:pt x="17711" y="180789"/>
                  </a:lnTo>
                  <a:lnTo>
                    <a:pt x="19446" y="197046"/>
                  </a:lnTo>
                  <a:lnTo>
                    <a:pt x="21468" y="212899"/>
                  </a:lnTo>
                  <a:lnTo>
                    <a:pt x="23828" y="228151"/>
                  </a:lnTo>
                  <a:lnTo>
                    <a:pt x="26493" y="242554"/>
                  </a:lnTo>
                  <a:lnTo>
                    <a:pt x="29394" y="256044"/>
                  </a:lnTo>
                  <a:lnTo>
                    <a:pt x="32321" y="268281"/>
                  </a:lnTo>
                  <a:lnTo>
                    <a:pt x="35208" y="279753"/>
                  </a:lnTo>
                  <a:lnTo>
                    <a:pt x="38309" y="291470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59295" y="1063378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54345" y="18190"/>
                  </a:lnTo>
                  <a:lnTo>
                    <a:pt x="245357" y="16048"/>
                  </a:lnTo>
                  <a:lnTo>
                    <a:pt x="235362" y="14445"/>
                  </a:lnTo>
                  <a:lnTo>
                    <a:pt x="224381" y="13264"/>
                  </a:lnTo>
                  <a:lnTo>
                    <a:pt x="212570" y="12416"/>
                  </a:lnTo>
                  <a:lnTo>
                    <a:pt x="200111" y="11814"/>
                  </a:lnTo>
                  <a:lnTo>
                    <a:pt x="187174" y="11227"/>
                  </a:lnTo>
                  <a:lnTo>
                    <a:pt x="173893" y="10294"/>
                  </a:lnTo>
                  <a:lnTo>
                    <a:pt x="160367" y="8852"/>
                  </a:lnTo>
                  <a:lnTo>
                    <a:pt x="146505" y="7068"/>
                  </a:lnTo>
                  <a:lnTo>
                    <a:pt x="132055" y="5332"/>
                  </a:lnTo>
                  <a:lnTo>
                    <a:pt x="116923" y="3870"/>
                  </a:lnTo>
                  <a:lnTo>
                    <a:pt x="101166" y="2738"/>
                  </a:lnTo>
                  <a:lnTo>
                    <a:pt x="84903" y="1903"/>
                  </a:lnTo>
                  <a:lnTo>
                    <a:pt x="68279" y="1307"/>
                  </a:lnTo>
                  <a:lnTo>
                    <a:pt x="52159" y="890"/>
                  </a:lnTo>
                  <a:lnTo>
                    <a:pt x="36530" y="556"/>
                  </a:lnTo>
                  <a:lnTo>
                    <a:pt x="20020" y="2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73782" y="1627102"/>
            <a:ext cx="4916809" cy="447539"/>
            <a:chOff x="473782" y="1627102"/>
            <a:chExt cx="4916809" cy="447539"/>
          </a:xfrm>
        </p:grpSpPr>
        <p:sp>
          <p:nvSpPr>
            <p:cNvPr id="58" name="Freeform 57"/>
            <p:cNvSpPr/>
            <p:nvPr/>
          </p:nvSpPr>
          <p:spPr>
            <a:xfrm>
              <a:off x="473782" y="188460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597" y="67"/>
                  </a:lnTo>
                  <a:lnTo>
                    <a:pt x="123828" y="707"/>
                  </a:lnTo>
                  <a:lnTo>
                    <a:pt x="110937" y="1999"/>
                  </a:lnTo>
                  <a:lnTo>
                    <a:pt x="97089" y="3686"/>
                  </a:lnTo>
                  <a:lnTo>
                    <a:pt x="82761" y="5354"/>
                  </a:lnTo>
                  <a:lnTo>
                    <a:pt x="68305" y="6767"/>
                  </a:lnTo>
                  <a:lnTo>
                    <a:pt x="54295" y="7868"/>
                  </a:lnTo>
                  <a:lnTo>
                    <a:pt x="40111" y="8799"/>
                  </a:lnTo>
                  <a:lnTo>
                    <a:pt x="23395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7915" y="1689246"/>
              <a:ext cx="199122" cy="385395"/>
            </a:xfrm>
            <a:custGeom>
              <a:avLst/>
              <a:gdLst/>
              <a:ahLst/>
              <a:cxnLst/>
              <a:rect l="0" t="0" r="0" b="0"/>
              <a:pathLst>
                <a:path w="199122" h="385395">
                  <a:moveTo>
                    <a:pt x="167535" y="26899"/>
                  </a:moveTo>
                  <a:lnTo>
                    <a:pt x="161601" y="21098"/>
                  </a:lnTo>
                  <a:lnTo>
                    <a:pt x="155396" y="16174"/>
                  </a:lnTo>
                  <a:lnTo>
                    <a:pt x="148296" y="11676"/>
                  </a:lnTo>
                  <a:lnTo>
                    <a:pt x="140183" y="7628"/>
                  </a:lnTo>
                  <a:lnTo>
                    <a:pt x="130888" y="4262"/>
                  </a:lnTo>
                  <a:lnTo>
                    <a:pt x="120440" y="1663"/>
                  </a:lnTo>
                  <a:lnTo>
                    <a:pt x="109015" y="82"/>
                  </a:lnTo>
                  <a:lnTo>
                    <a:pt x="96829" y="0"/>
                  </a:lnTo>
                  <a:lnTo>
                    <a:pt x="84093" y="1545"/>
                  </a:lnTo>
                  <a:lnTo>
                    <a:pt x="71460" y="4701"/>
                  </a:lnTo>
                  <a:lnTo>
                    <a:pt x="59971" y="9486"/>
                  </a:lnTo>
                  <a:lnTo>
                    <a:pt x="50098" y="15747"/>
                  </a:lnTo>
                  <a:lnTo>
                    <a:pt x="41640" y="23372"/>
                  </a:lnTo>
                  <a:lnTo>
                    <a:pt x="34028" y="32385"/>
                  </a:lnTo>
                  <a:lnTo>
                    <a:pt x="26839" y="42668"/>
                  </a:lnTo>
                  <a:lnTo>
                    <a:pt x="20159" y="53995"/>
                  </a:lnTo>
                  <a:lnTo>
                    <a:pt x="14491" y="66122"/>
                  </a:lnTo>
                  <a:lnTo>
                    <a:pt x="10043" y="78838"/>
                  </a:lnTo>
                  <a:lnTo>
                    <a:pt x="6732" y="92140"/>
                  </a:lnTo>
                  <a:lnTo>
                    <a:pt x="4351" y="106207"/>
                  </a:lnTo>
                  <a:lnTo>
                    <a:pt x="2678" y="121080"/>
                  </a:lnTo>
                  <a:lnTo>
                    <a:pt x="1520" y="136661"/>
                  </a:lnTo>
                  <a:lnTo>
                    <a:pt x="727" y="152806"/>
                  </a:lnTo>
                  <a:lnTo>
                    <a:pt x="192" y="169369"/>
                  </a:lnTo>
                  <a:lnTo>
                    <a:pt x="0" y="186067"/>
                  </a:lnTo>
                  <a:lnTo>
                    <a:pt x="403" y="202504"/>
                  </a:lnTo>
                  <a:lnTo>
                    <a:pt x="1492" y="218485"/>
                  </a:lnTo>
                  <a:lnTo>
                    <a:pt x="3207" y="233995"/>
                  </a:lnTo>
                  <a:lnTo>
                    <a:pt x="5429" y="249104"/>
                  </a:lnTo>
                  <a:lnTo>
                    <a:pt x="8040" y="263900"/>
                  </a:lnTo>
                  <a:lnTo>
                    <a:pt x="11098" y="278465"/>
                  </a:lnTo>
                  <a:lnTo>
                    <a:pt x="14829" y="292865"/>
                  </a:lnTo>
                  <a:lnTo>
                    <a:pt x="19306" y="307141"/>
                  </a:lnTo>
                  <a:lnTo>
                    <a:pt x="24618" y="321000"/>
                  </a:lnTo>
                  <a:lnTo>
                    <a:pt x="30940" y="333854"/>
                  </a:lnTo>
                  <a:lnTo>
                    <a:pt x="38270" y="345457"/>
                  </a:lnTo>
                  <a:lnTo>
                    <a:pt x="46464" y="355722"/>
                  </a:lnTo>
                  <a:lnTo>
                    <a:pt x="55335" y="364553"/>
                  </a:lnTo>
                  <a:lnTo>
                    <a:pt x="64708" y="372039"/>
                  </a:lnTo>
                  <a:lnTo>
                    <a:pt x="74442" y="378084"/>
                  </a:lnTo>
                  <a:lnTo>
                    <a:pt x="84428" y="382330"/>
                  </a:lnTo>
                  <a:lnTo>
                    <a:pt x="94584" y="384740"/>
                  </a:lnTo>
                  <a:lnTo>
                    <a:pt x="104691" y="385394"/>
                  </a:lnTo>
                  <a:lnTo>
                    <a:pt x="114405" y="384321"/>
                  </a:lnTo>
                  <a:lnTo>
                    <a:pt x="123568" y="381711"/>
                  </a:lnTo>
                  <a:lnTo>
                    <a:pt x="132196" y="377859"/>
                  </a:lnTo>
                  <a:lnTo>
                    <a:pt x="140378" y="373065"/>
                  </a:lnTo>
                  <a:lnTo>
                    <a:pt x="148217" y="367585"/>
                  </a:lnTo>
                  <a:lnTo>
                    <a:pt x="155805" y="361621"/>
                  </a:lnTo>
                  <a:lnTo>
                    <a:pt x="163214" y="355318"/>
                  </a:lnTo>
                  <a:lnTo>
                    <a:pt x="170489" y="348793"/>
                  </a:lnTo>
                  <a:lnTo>
                    <a:pt x="177367" y="342422"/>
                  </a:lnTo>
                  <a:lnTo>
                    <a:pt x="183957" y="336228"/>
                  </a:lnTo>
                  <a:lnTo>
                    <a:pt x="190841" y="329667"/>
                  </a:lnTo>
                  <a:lnTo>
                    <a:pt x="199121" y="3216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60032" y="1851655"/>
              <a:ext cx="324445" cy="169353"/>
            </a:xfrm>
            <a:custGeom>
              <a:avLst/>
              <a:gdLst/>
              <a:ahLst/>
              <a:cxnLst/>
              <a:rect l="0" t="0" r="0" b="0"/>
              <a:pathLst>
                <a:path w="324445" h="169353">
                  <a:moveTo>
                    <a:pt x="50703" y="106645"/>
                  </a:moveTo>
                  <a:lnTo>
                    <a:pt x="56571" y="100710"/>
                  </a:lnTo>
                  <a:lnTo>
                    <a:pt x="62135" y="94506"/>
                  </a:lnTo>
                  <a:lnTo>
                    <a:pt x="67925" y="87405"/>
                  </a:lnTo>
                  <a:lnTo>
                    <a:pt x="73660" y="79292"/>
                  </a:lnTo>
                  <a:lnTo>
                    <a:pt x="78694" y="69998"/>
                  </a:lnTo>
                  <a:lnTo>
                    <a:pt x="82706" y="59559"/>
                  </a:lnTo>
                  <a:lnTo>
                    <a:pt x="85385" y="48479"/>
                  </a:lnTo>
                  <a:lnTo>
                    <a:pt x="86278" y="37590"/>
                  </a:lnTo>
                  <a:lnTo>
                    <a:pt x="85308" y="27356"/>
                  </a:lnTo>
                  <a:lnTo>
                    <a:pt x="82384" y="18201"/>
                  </a:lnTo>
                  <a:lnTo>
                    <a:pt x="77231" y="10657"/>
                  </a:lnTo>
                  <a:lnTo>
                    <a:pt x="69922" y="4861"/>
                  </a:lnTo>
                  <a:lnTo>
                    <a:pt x="61119" y="1105"/>
                  </a:lnTo>
                  <a:lnTo>
                    <a:pt x="51843" y="0"/>
                  </a:lnTo>
                  <a:lnTo>
                    <a:pt x="42727" y="1626"/>
                  </a:lnTo>
                  <a:lnTo>
                    <a:pt x="34171" y="5631"/>
                  </a:lnTo>
                  <a:lnTo>
                    <a:pt x="26504" y="11516"/>
                  </a:lnTo>
                  <a:lnTo>
                    <a:pt x="19801" y="18806"/>
                  </a:lnTo>
                  <a:lnTo>
                    <a:pt x="14115" y="27273"/>
                  </a:lnTo>
                  <a:lnTo>
                    <a:pt x="9578" y="36925"/>
                  </a:lnTo>
                  <a:lnTo>
                    <a:pt x="6150" y="47673"/>
                  </a:lnTo>
                  <a:lnTo>
                    <a:pt x="3658" y="59328"/>
                  </a:lnTo>
                  <a:lnTo>
                    <a:pt x="1894" y="71684"/>
                  </a:lnTo>
                  <a:lnTo>
                    <a:pt x="671" y="84549"/>
                  </a:lnTo>
                  <a:lnTo>
                    <a:pt x="0" y="97612"/>
                  </a:lnTo>
                  <a:lnTo>
                    <a:pt x="73" y="110455"/>
                  </a:lnTo>
                  <a:lnTo>
                    <a:pt x="946" y="122861"/>
                  </a:lnTo>
                  <a:lnTo>
                    <a:pt x="2854" y="134478"/>
                  </a:lnTo>
                  <a:lnTo>
                    <a:pt x="6271" y="144755"/>
                  </a:lnTo>
                  <a:lnTo>
                    <a:pt x="11315" y="153509"/>
                  </a:lnTo>
                  <a:lnTo>
                    <a:pt x="17805" y="160557"/>
                  </a:lnTo>
                  <a:lnTo>
                    <a:pt x="25449" y="165550"/>
                  </a:lnTo>
                  <a:lnTo>
                    <a:pt x="33951" y="168493"/>
                  </a:lnTo>
                  <a:lnTo>
                    <a:pt x="42741" y="169352"/>
                  </a:lnTo>
                  <a:lnTo>
                    <a:pt x="51022" y="167893"/>
                  </a:lnTo>
                  <a:lnTo>
                    <a:pt x="58398" y="164204"/>
                  </a:lnTo>
                  <a:lnTo>
                    <a:pt x="64840" y="158475"/>
                  </a:lnTo>
                  <a:lnTo>
                    <a:pt x="70482" y="150819"/>
                  </a:lnTo>
                  <a:lnTo>
                    <a:pt x="75497" y="141485"/>
                  </a:lnTo>
                  <a:lnTo>
                    <a:pt x="79884" y="130814"/>
                  </a:lnTo>
                  <a:lnTo>
                    <a:pt x="83467" y="119136"/>
                  </a:lnTo>
                  <a:lnTo>
                    <a:pt x="86228" y="106824"/>
                  </a:lnTo>
                  <a:lnTo>
                    <a:pt x="88749" y="97446"/>
                  </a:lnTo>
                  <a:lnTo>
                    <a:pt x="91780" y="95003"/>
                  </a:lnTo>
                  <a:lnTo>
                    <a:pt x="95416" y="97754"/>
                  </a:lnTo>
                  <a:lnTo>
                    <a:pt x="99727" y="103470"/>
                  </a:lnTo>
                  <a:lnTo>
                    <a:pt x="104696" y="110547"/>
                  </a:lnTo>
                  <a:lnTo>
                    <a:pt x="110225" y="118097"/>
                  </a:lnTo>
                  <a:lnTo>
                    <a:pt x="116358" y="125553"/>
                  </a:lnTo>
                  <a:lnTo>
                    <a:pt x="123287" y="132457"/>
                  </a:lnTo>
                  <a:lnTo>
                    <a:pt x="131052" y="138627"/>
                  </a:lnTo>
                  <a:lnTo>
                    <a:pt x="139550" y="143612"/>
                  </a:lnTo>
                  <a:lnTo>
                    <a:pt x="148631" y="146612"/>
                  </a:lnTo>
                  <a:lnTo>
                    <a:pt x="158139" y="147361"/>
                  </a:lnTo>
                  <a:lnTo>
                    <a:pt x="167624" y="145747"/>
                  </a:lnTo>
                  <a:lnTo>
                    <a:pt x="176380" y="141549"/>
                  </a:lnTo>
                  <a:lnTo>
                    <a:pt x="184069" y="134909"/>
                  </a:lnTo>
                  <a:lnTo>
                    <a:pt x="190383" y="126232"/>
                  </a:lnTo>
                  <a:lnTo>
                    <a:pt x="194875" y="115984"/>
                  </a:lnTo>
                  <a:lnTo>
                    <a:pt x="197488" y="104680"/>
                  </a:lnTo>
                  <a:lnTo>
                    <a:pt x="198524" y="96214"/>
                  </a:lnTo>
                  <a:lnTo>
                    <a:pt x="198647" y="94983"/>
                  </a:lnTo>
                  <a:lnTo>
                    <a:pt x="198536" y="99346"/>
                  </a:lnTo>
                  <a:lnTo>
                    <a:pt x="198582" y="107096"/>
                  </a:lnTo>
                  <a:lnTo>
                    <a:pt x="199133" y="116587"/>
                  </a:lnTo>
                  <a:lnTo>
                    <a:pt x="200296" y="126786"/>
                  </a:lnTo>
                  <a:lnTo>
                    <a:pt x="201198" y="134509"/>
                  </a:lnTo>
                  <a:lnTo>
                    <a:pt x="201013" y="136111"/>
                  </a:lnTo>
                  <a:lnTo>
                    <a:pt x="200418" y="132474"/>
                  </a:lnTo>
                  <a:lnTo>
                    <a:pt x="199647" y="125406"/>
                  </a:lnTo>
                  <a:lnTo>
                    <a:pt x="198509" y="116455"/>
                  </a:lnTo>
                  <a:lnTo>
                    <a:pt x="196894" y="106573"/>
                  </a:lnTo>
                  <a:lnTo>
                    <a:pt x="195147" y="96100"/>
                  </a:lnTo>
                  <a:lnTo>
                    <a:pt x="193959" y="84971"/>
                  </a:lnTo>
                  <a:lnTo>
                    <a:pt x="193688" y="73179"/>
                  </a:lnTo>
                  <a:lnTo>
                    <a:pt x="194677" y="61132"/>
                  </a:lnTo>
                  <a:lnTo>
                    <a:pt x="197401" y="49566"/>
                  </a:lnTo>
                  <a:lnTo>
                    <a:pt x="201944" y="38870"/>
                  </a:lnTo>
                  <a:lnTo>
                    <a:pt x="208081" y="29569"/>
                  </a:lnTo>
                  <a:lnTo>
                    <a:pt x="215480" y="22456"/>
                  </a:lnTo>
                  <a:lnTo>
                    <a:pt x="223818" y="17757"/>
                  </a:lnTo>
                  <a:lnTo>
                    <a:pt x="232667" y="15383"/>
                  </a:lnTo>
                  <a:lnTo>
                    <a:pt x="241519" y="15211"/>
                  </a:lnTo>
                  <a:lnTo>
                    <a:pt x="250096" y="16947"/>
                  </a:lnTo>
                  <a:lnTo>
                    <a:pt x="258328" y="20363"/>
                  </a:lnTo>
                  <a:lnTo>
                    <a:pt x="266243" y="25387"/>
                  </a:lnTo>
                  <a:lnTo>
                    <a:pt x="273903" y="31835"/>
                  </a:lnTo>
                  <a:lnTo>
                    <a:pt x="281371" y="39433"/>
                  </a:lnTo>
                  <a:lnTo>
                    <a:pt x="288699" y="47902"/>
                  </a:lnTo>
                  <a:lnTo>
                    <a:pt x="295921" y="57010"/>
                  </a:lnTo>
                  <a:lnTo>
                    <a:pt x="302738" y="66736"/>
                  </a:lnTo>
                  <a:lnTo>
                    <a:pt x="308557" y="77249"/>
                  </a:lnTo>
                  <a:lnTo>
                    <a:pt x="313135" y="88564"/>
                  </a:lnTo>
                  <a:lnTo>
                    <a:pt x="316554" y="99969"/>
                  </a:lnTo>
                  <a:lnTo>
                    <a:pt x="319384" y="111235"/>
                  </a:lnTo>
                  <a:lnTo>
                    <a:pt x="321872" y="123349"/>
                  </a:lnTo>
                  <a:lnTo>
                    <a:pt x="324444" y="138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26590" y="1814370"/>
              <a:ext cx="126343" cy="154460"/>
            </a:xfrm>
            <a:custGeom>
              <a:avLst/>
              <a:gdLst/>
              <a:ahLst/>
              <a:cxnLst/>
              <a:rect l="0" t="0" r="0" b="0"/>
              <a:pathLst>
                <a:path w="126343" h="154460">
                  <a:moveTo>
                    <a:pt x="0" y="80759"/>
                  </a:moveTo>
                  <a:lnTo>
                    <a:pt x="2867" y="92494"/>
                  </a:lnTo>
                  <a:lnTo>
                    <a:pt x="5009" y="103623"/>
                  </a:lnTo>
                  <a:lnTo>
                    <a:pt x="6586" y="115114"/>
                  </a:lnTo>
                  <a:lnTo>
                    <a:pt x="6837" y="123297"/>
                  </a:lnTo>
                  <a:lnTo>
                    <a:pt x="5461" y="123657"/>
                  </a:lnTo>
                  <a:lnTo>
                    <a:pt x="3907" y="117860"/>
                  </a:lnTo>
                  <a:lnTo>
                    <a:pt x="2689" y="108168"/>
                  </a:lnTo>
                  <a:lnTo>
                    <a:pt x="1824" y="96311"/>
                  </a:lnTo>
                  <a:lnTo>
                    <a:pt x="1238" y="83341"/>
                  </a:lnTo>
                  <a:lnTo>
                    <a:pt x="1179" y="69985"/>
                  </a:lnTo>
                  <a:lnTo>
                    <a:pt x="2204" y="56835"/>
                  </a:lnTo>
                  <a:lnTo>
                    <a:pt x="4532" y="44169"/>
                  </a:lnTo>
                  <a:lnTo>
                    <a:pt x="8234" y="32351"/>
                  </a:lnTo>
                  <a:lnTo>
                    <a:pt x="13393" y="21926"/>
                  </a:lnTo>
                  <a:lnTo>
                    <a:pt x="19903" y="13072"/>
                  </a:lnTo>
                  <a:lnTo>
                    <a:pt x="27529" y="6124"/>
                  </a:lnTo>
                  <a:lnTo>
                    <a:pt x="36010" y="1728"/>
                  </a:lnTo>
                  <a:lnTo>
                    <a:pt x="45109" y="0"/>
                  </a:lnTo>
                  <a:lnTo>
                    <a:pt x="54317" y="770"/>
                  </a:lnTo>
                  <a:lnTo>
                    <a:pt x="62886" y="3862"/>
                  </a:lnTo>
                  <a:lnTo>
                    <a:pt x="70459" y="8938"/>
                  </a:lnTo>
                  <a:lnTo>
                    <a:pt x="77034" y="15580"/>
                  </a:lnTo>
                  <a:lnTo>
                    <a:pt x="82766" y="23391"/>
                  </a:lnTo>
                  <a:lnTo>
                    <a:pt x="87846" y="32046"/>
                  </a:lnTo>
                  <a:lnTo>
                    <a:pt x="92447" y="41295"/>
                  </a:lnTo>
                  <a:lnTo>
                    <a:pt x="96705" y="50955"/>
                  </a:lnTo>
                  <a:lnTo>
                    <a:pt x="100720" y="60901"/>
                  </a:lnTo>
                  <a:lnTo>
                    <a:pt x="104402" y="71208"/>
                  </a:lnTo>
                  <a:lnTo>
                    <a:pt x="107496" y="82120"/>
                  </a:lnTo>
                  <a:lnTo>
                    <a:pt x="109913" y="93711"/>
                  </a:lnTo>
                  <a:lnTo>
                    <a:pt x="111908" y="105501"/>
                  </a:lnTo>
                  <a:lnTo>
                    <a:pt x="114289" y="117812"/>
                  </a:lnTo>
                  <a:lnTo>
                    <a:pt x="118384" y="132842"/>
                  </a:lnTo>
                  <a:lnTo>
                    <a:pt x="126342" y="154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89084" y="1810901"/>
              <a:ext cx="127670" cy="171274"/>
            </a:xfrm>
            <a:custGeom>
              <a:avLst/>
              <a:gdLst/>
              <a:ahLst/>
              <a:cxnLst/>
              <a:rect l="0" t="0" r="0" b="0"/>
              <a:pathLst>
                <a:path w="127670" h="171274">
                  <a:moveTo>
                    <a:pt x="69133" y="0"/>
                  </a:moveTo>
                  <a:lnTo>
                    <a:pt x="57532" y="3068"/>
                  </a:lnTo>
                  <a:lnTo>
                    <a:pt x="47683" y="7131"/>
                  </a:lnTo>
                  <a:lnTo>
                    <a:pt x="38683" y="12623"/>
                  </a:lnTo>
                  <a:lnTo>
                    <a:pt x="30414" y="19383"/>
                  </a:lnTo>
                  <a:lnTo>
                    <a:pt x="23035" y="27181"/>
                  </a:lnTo>
                  <a:lnTo>
                    <a:pt x="16570" y="35782"/>
                  </a:lnTo>
                  <a:lnTo>
                    <a:pt x="11064" y="45140"/>
                  </a:lnTo>
                  <a:lnTo>
                    <a:pt x="6658" y="55394"/>
                  </a:lnTo>
                  <a:lnTo>
                    <a:pt x="3327" y="66543"/>
                  </a:lnTo>
                  <a:lnTo>
                    <a:pt x="1073" y="78298"/>
                  </a:lnTo>
                  <a:lnTo>
                    <a:pt x="0" y="90187"/>
                  </a:lnTo>
                  <a:lnTo>
                    <a:pt x="60" y="101925"/>
                  </a:lnTo>
                  <a:lnTo>
                    <a:pt x="1235" y="113417"/>
                  </a:lnTo>
                  <a:lnTo>
                    <a:pt x="3619" y="124667"/>
                  </a:lnTo>
                  <a:lnTo>
                    <a:pt x="7157" y="135702"/>
                  </a:lnTo>
                  <a:lnTo>
                    <a:pt x="11990" y="146078"/>
                  </a:lnTo>
                  <a:lnTo>
                    <a:pt x="18515" y="154915"/>
                  </a:lnTo>
                  <a:lnTo>
                    <a:pt x="26792" y="161853"/>
                  </a:lnTo>
                  <a:lnTo>
                    <a:pt x="36434" y="166850"/>
                  </a:lnTo>
                  <a:lnTo>
                    <a:pt x="46815" y="169921"/>
                  </a:lnTo>
                  <a:lnTo>
                    <a:pt x="57494" y="171273"/>
                  </a:lnTo>
                  <a:lnTo>
                    <a:pt x="68086" y="170912"/>
                  </a:lnTo>
                  <a:lnTo>
                    <a:pt x="78190" y="168558"/>
                  </a:lnTo>
                  <a:lnTo>
                    <a:pt x="87643" y="164238"/>
                  </a:lnTo>
                  <a:lnTo>
                    <a:pt x="96312" y="158238"/>
                  </a:lnTo>
                  <a:lnTo>
                    <a:pt x="103996" y="150924"/>
                  </a:lnTo>
                  <a:lnTo>
                    <a:pt x="110682" y="142627"/>
                  </a:lnTo>
                  <a:lnTo>
                    <a:pt x="116343" y="133294"/>
                  </a:lnTo>
                  <a:lnTo>
                    <a:pt x="120856" y="122520"/>
                  </a:lnTo>
                  <a:lnTo>
                    <a:pt x="124259" y="110206"/>
                  </a:lnTo>
                  <a:lnTo>
                    <a:pt x="126563" y="96853"/>
                  </a:lnTo>
                  <a:lnTo>
                    <a:pt x="127669" y="83351"/>
                  </a:lnTo>
                  <a:lnTo>
                    <a:pt x="127631" y="70239"/>
                  </a:lnTo>
                  <a:lnTo>
                    <a:pt x="126472" y="57843"/>
                  </a:lnTo>
                  <a:lnTo>
                    <a:pt x="124098" y="46444"/>
                  </a:lnTo>
                  <a:lnTo>
                    <a:pt x="120567" y="36091"/>
                  </a:lnTo>
                  <a:lnTo>
                    <a:pt x="115739" y="27140"/>
                  </a:lnTo>
                  <a:lnTo>
                    <a:pt x="109216" y="20323"/>
                  </a:lnTo>
                  <a:lnTo>
                    <a:pt x="100956" y="15847"/>
                  </a:lnTo>
                  <a:lnTo>
                    <a:pt x="91793" y="13496"/>
                  </a:lnTo>
                  <a:lnTo>
                    <a:pt x="82368" y="12764"/>
                  </a:lnTo>
                  <a:lnTo>
                    <a:pt x="71851" y="14706"/>
                  </a:lnTo>
                  <a:lnTo>
                    <a:pt x="5860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90475" y="1631917"/>
              <a:ext cx="36199" cy="389555"/>
            </a:xfrm>
            <a:custGeom>
              <a:avLst/>
              <a:gdLst/>
              <a:ahLst/>
              <a:cxnLst/>
              <a:rect l="0" t="0" r="0" b="0"/>
              <a:pathLst>
                <a:path w="36199" h="389555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74"/>
                  </a:lnTo>
                  <a:lnTo>
                    <a:pt x="507" y="54528"/>
                  </a:lnTo>
                  <a:lnTo>
                    <a:pt x="1326" y="72469"/>
                  </a:lnTo>
                  <a:lnTo>
                    <a:pt x="2146" y="92107"/>
                  </a:lnTo>
                  <a:lnTo>
                    <a:pt x="3003" y="112959"/>
                  </a:lnTo>
                  <a:lnTo>
                    <a:pt x="4178" y="134386"/>
                  </a:lnTo>
                  <a:lnTo>
                    <a:pt x="5812" y="155970"/>
                  </a:lnTo>
                  <a:lnTo>
                    <a:pt x="7740" y="177357"/>
                  </a:lnTo>
                  <a:lnTo>
                    <a:pt x="9580" y="198176"/>
                  </a:lnTo>
                  <a:lnTo>
                    <a:pt x="11119" y="218285"/>
                  </a:lnTo>
                  <a:lnTo>
                    <a:pt x="12475" y="237569"/>
                  </a:lnTo>
                  <a:lnTo>
                    <a:pt x="13992" y="255841"/>
                  </a:lnTo>
                  <a:lnTo>
                    <a:pt x="15860" y="273099"/>
                  </a:lnTo>
                  <a:lnTo>
                    <a:pt x="17945" y="289488"/>
                  </a:lnTo>
                  <a:lnTo>
                    <a:pt x="19892" y="305196"/>
                  </a:lnTo>
                  <a:lnTo>
                    <a:pt x="21503" y="320384"/>
                  </a:lnTo>
                  <a:lnTo>
                    <a:pt x="22938" y="334784"/>
                  </a:lnTo>
                  <a:lnTo>
                    <a:pt x="24876" y="349219"/>
                  </a:lnTo>
                  <a:lnTo>
                    <a:pt x="28602" y="366081"/>
                  </a:lnTo>
                  <a:lnTo>
                    <a:pt x="36198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58217" y="1768787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3287" y="2867"/>
                  </a:lnTo>
                  <a:lnTo>
                    <a:pt x="224300" y="5009"/>
                  </a:lnTo>
                  <a:lnTo>
                    <a:pt x="214300" y="6612"/>
                  </a:lnTo>
                  <a:lnTo>
                    <a:pt x="203147" y="7793"/>
                  </a:lnTo>
                  <a:lnTo>
                    <a:pt x="190687" y="8641"/>
                  </a:lnTo>
                  <a:lnTo>
                    <a:pt x="176975" y="9243"/>
                  </a:lnTo>
                  <a:lnTo>
                    <a:pt x="162212" y="9830"/>
                  </a:lnTo>
                  <a:lnTo>
                    <a:pt x="146635" y="10763"/>
                  </a:lnTo>
                  <a:lnTo>
                    <a:pt x="130457" y="12205"/>
                  </a:lnTo>
                  <a:lnTo>
                    <a:pt x="113851" y="13988"/>
                  </a:lnTo>
                  <a:lnTo>
                    <a:pt x="96944" y="15725"/>
                  </a:lnTo>
                  <a:lnTo>
                    <a:pt x="79849" y="17187"/>
                  </a:lnTo>
                  <a:lnTo>
                    <a:pt x="63196" y="18322"/>
                  </a:lnTo>
                  <a:lnTo>
                    <a:pt x="46399" y="19281"/>
                  </a:lnTo>
                  <a:lnTo>
                    <a:pt x="26866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87600" y="1789844"/>
              <a:ext cx="180515" cy="232921"/>
            </a:xfrm>
            <a:custGeom>
              <a:avLst/>
              <a:gdLst/>
              <a:ahLst/>
              <a:cxnLst/>
              <a:rect l="0" t="0" r="0" b="0"/>
              <a:pathLst>
                <a:path w="180515" h="232921">
                  <a:moveTo>
                    <a:pt x="144441" y="0"/>
                  </a:moveTo>
                  <a:lnTo>
                    <a:pt x="132773" y="67"/>
                  </a:lnTo>
                  <a:lnTo>
                    <a:pt x="122284" y="707"/>
                  </a:lnTo>
                  <a:lnTo>
                    <a:pt x="111983" y="2009"/>
                  </a:lnTo>
                  <a:lnTo>
                    <a:pt x="101681" y="4041"/>
                  </a:lnTo>
                  <a:lnTo>
                    <a:pt x="91338" y="7006"/>
                  </a:lnTo>
                  <a:lnTo>
                    <a:pt x="80948" y="10921"/>
                  </a:lnTo>
                  <a:lnTo>
                    <a:pt x="70520" y="15497"/>
                  </a:lnTo>
                  <a:lnTo>
                    <a:pt x="60062" y="20253"/>
                  </a:lnTo>
                  <a:lnTo>
                    <a:pt x="49587" y="24895"/>
                  </a:lnTo>
                  <a:lnTo>
                    <a:pt x="39264" y="29485"/>
                  </a:lnTo>
                  <a:lnTo>
                    <a:pt x="29407" y="34326"/>
                  </a:lnTo>
                  <a:lnTo>
                    <a:pt x="20161" y="39587"/>
                  </a:lnTo>
                  <a:lnTo>
                    <a:pt x="11986" y="45443"/>
                  </a:lnTo>
                  <a:lnTo>
                    <a:pt x="5706" y="52139"/>
                  </a:lnTo>
                  <a:lnTo>
                    <a:pt x="1612" y="59710"/>
                  </a:lnTo>
                  <a:lnTo>
                    <a:pt x="0" y="67558"/>
                  </a:lnTo>
                  <a:lnTo>
                    <a:pt x="1413" y="74600"/>
                  </a:lnTo>
                  <a:lnTo>
                    <a:pt x="5847" y="80291"/>
                  </a:lnTo>
                  <a:lnTo>
                    <a:pt x="12875" y="84600"/>
                  </a:lnTo>
                  <a:lnTo>
                    <a:pt x="21934" y="87732"/>
                  </a:lnTo>
                  <a:lnTo>
                    <a:pt x="32496" y="89943"/>
                  </a:lnTo>
                  <a:lnTo>
                    <a:pt x="43973" y="91312"/>
                  </a:lnTo>
                  <a:lnTo>
                    <a:pt x="55734" y="91722"/>
                  </a:lnTo>
                  <a:lnTo>
                    <a:pt x="67414" y="91199"/>
                  </a:lnTo>
                  <a:lnTo>
                    <a:pt x="78882" y="90208"/>
                  </a:lnTo>
                  <a:lnTo>
                    <a:pt x="90122" y="89537"/>
                  </a:lnTo>
                  <a:lnTo>
                    <a:pt x="101168" y="89614"/>
                  </a:lnTo>
                  <a:lnTo>
                    <a:pt x="112063" y="90668"/>
                  </a:lnTo>
                  <a:lnTo>
                    <a:pt x="122845" y="92904"/>
                  </a:lnTo>
                  <a:lnTo>
                    <a:pt x="133539" y="96306"/>
                  </a:lnTo>
                  <a:lnTo>
                    <a:pt x="143841" y="100863"/>
                  </a:lnTo>
                  <a:lnTo>
                    <a:pt x="153153" y="106662"/>
                  </a:lnTo>
                  <a:lnTo>
                    <a:pt x="161225" y="113639"/>
                  </a:lnTo>
                  <a:lnTo>
                    <a:pt x="167966" y="121762"/>
                  </a:lnTo>
                  <a:lnTo>
                    <a:pt x="173278" y="131117"/>
                  </a:lnTo>
                  <a:lnTo>
                    <a:pt x="177248" y="141623"/>
                  </a:lnTo>
                  <a:lnTo>
                    <a:pt x="179780" y="152762"/>
                  </a:lnTo>
                  <a:lnTo>
                    <a:pt x="180514" y="163698"/>
                  </a:lnTo>
                  <a:lnTo>
                    <a:pt x="179417" y="173975"/>
                  </a:lnTo>
                  <a:lnTo>
                    <a:pt x="176733" y="183501"/>
                  </a:lnTo>
                  <a:lnTo>
                    <a:pt x="172798" y="192359"/>
                  </a:lnTo>
                  <a:lnTo>
                    <a:pt x="167926" y="200683"/>
                  </a:lnTo>
                  <a:lnTo>
                    <a:pt x="162217" y="208443"/>
                  </a:lnTo>
                  <a:lnTo>
                    <a:pt x="155562" y="215444"/>
                  </a:lnTo>
                  <a:lnTo>
                    <a:pt x="147967" y="221631"/>
                  </a:lnTo>
                  <a:lnTo>
                    <a:pt x="139239" y="226770"/>
                  </a:lnTo>
                  <a:lnTo>
                    <a:pt x="128938" y="230393"/>
                  </a:lnTo>
                  <a:lnTo>
                    <a:pt x="116975" y="232381"/>
                  </a:lnTo>
                  <a:lnTo>
                    <a:pt x="103873" y="232920"/>
                  </a:lnTo>
                  <a:lnTo>
                    <a:pt x="90546" y="232301"/>
                  </a:lnTo>
                  <a:lnTo>
                    <a:pt x="77564" y="230819"/>
                  </a:lnTo>
                  <a:lnTo>
                    <a:pt x="65555" y="228868"/>
                  </a:lnTo>
                  <a:lnTo>
                    <a:pt x="54203" y="226750"/>
                  </a:lnTo>
                  <a:lnTo>
                    <a:pt x="42519" y="224284"/>
                  </a:lnTo>
                  <a:lnTo>
                    <a:pt x="2862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40039" y="1642445"/>
              <a:ext cx="39402" cy="357970"/>
            </a:xfrm>
            <a:custGeom>
              <a:avLst/>
              <a:gdLst/>
              <a:ahLst/>
              <a:cxnLst/>
              <a:rect l="0" t="0" r="0" b="0"/>
              <a:pathLst>
                <a:path w="39402" h="357970">
                  <a:moveTo>
                    <a:pt x="7816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49"/>
                  </a:lnTo>
                  <a:lnTo>
                    <a:pt x="201" y="46204"/>
                  </a:lnTo>
                  <a:lnTo>
                    <a:pt x="0" y="61351"/>
                  </a:lnTo>
                  <a:lnTo>
                    <a:pt x="652" y="76636"/>
                  </a:lnTo>
                  <a:lnTo>
                    <a:pt x="1890" y="91770"/>
                  </a:lnTo>
                  <a:lnTo>
                    <a:pt x="3254" y="106672"/>
                  </a:lnTo>
                  <a:lnTo>
                    <a:pt x="4468" y="121349"/>
                  </a:lnTo>
                  <a:lnTo>
                    <a:pt x="5603" y="135675"/>
                  </a:lnTo>
                  <a:lnTo>
                    <a:pt x="6971" y="149389"/>
                  </a:lnTo>
                  <a:lnTo>
                    <a:pt x="8738" y="162402"/>
                  </a:lnTo>
                  <a:lnTo>
                    <a:pt x="10756" y="174940"/>
                  </a:lnTo>
                  <a:lnTo>
                    <a:pt x="12657" y="187434"/>
                  </a:lnTo>
                  <a:lnTo>
                    <a:pt x="14238" y="200144"/>
                  </a:lnTo>
                  <a:lnTo>
                    <a:pt x="15622" y="213309"/>
                  </a:lnTo>
                  <a:lnTo>
                    <a:pt x="17158" y="227219"/>
                  </a:lnTo>
                  <a:lnTo>
                    <a:pt x="19043" y="241945"/>
                  </a:lnTo>
                  <a:lnTo>
                    <a:pt x="21309" y="257072"/>
                  </a:lnTo>
                  <a:lnTo>
                    <a:pt x="23910" y="271840"/>
                  </a:lnTo>
                  <a:lnTo>
                    <a:pt x="26768" y="285838"/>
                  </a:lnTo>
                  <a:lnTo>
                    <a:pt x="29665" y="298945"/>
                  </a:lnTo>
                  <a:lnTo>
                    <a:pt x="32531" y="312650"/>
                  </a:lnTo>
                  <a:lnTo>
                    <a:pt x="35614" y="330388"/>
                  </a:lnTo>
                  <a:lnTo>
                    <a:pt x="3940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42570" y="1779316"/>
              <a:ext cx="210570" cy="31586"/>
            </a:xfrm>
            <a:custGeom>
              <a:avLst/>
              <a:gdLst/>
              <a:ahLst/>
              <a:cxnLst/>
              <a:rect l="0" t="0" r="0" b="0"/>
              <a:pathLst>
                <a:path w="210570" h="31586">
                  <a:moveTo>
                    <a:pt x="210569" y="0"/>
                  </a:moveTo>
                  <a:lnTo>
                    <a:pt x="198835" y="0"/>
                  </a:lnTo>
                  <a:lnTo>
                    <a:pt x="187706" y="0"/>
                  </a:lnTo>
                  <a:lnTo>
                    <a:pt x="176103" y="4"/>
                  </a:lnTo>
                  <a:lnTo>
                    <a:pt x="163769" y="177"/>
                  </a:lnTo>
                  <a:lnTo>
                    <a:pt x="150460" y="825"/>
                  </a:lnTo>
                  <a:lnTo>
                    <a:pt x="136160" y="2079"/>
                  </a:lnTo>
                  <a:lnTo>
                    <a:pt x="121328" y="3904"/>
                  </a:lnTo>
                  <a:lnTo>
                    <a:pt x="106763" y="6201"/>
                  </a:lnTo>
                  <a:lnTo>
                    <a:pt x="92898" y="8857"/>
                  </a:lnTo>
                  <a:lnTo>
                    <a:pt x="79812" y="11775"/>
                  </a:lnTo>
                  <a:lnTo>
                    <a:pt x="67410" y="14879"/>
                  </a:lnTo>
                  <a:lnTo>
                    <a:pt x="55559" y="18109"/>
                  </a:lnTo>
                  <a:lnTo>
                    <a:pt x="44380" y="21271"/>
                  </a:lnTo>
                  <a:lnTo>
                    <a:pt x="33062" y="24350"/>
                  </a:lnTo>
                  <a:lnTo>
                    <a:pt x="19489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48073" y="1839680"/>
              <a:ext cx="226166" cy="146939"/>
            </a:xfrm>
            <a:custGeom>
              <a:avLst/>
              <a:gdLst/>
              <a:ahLst/>
              <a:cxnLst/>
              <a:rect l="0" t="0" r="0" b="0"/>
              <a:pathLst>
                <a:path w="226166" h="146939">
                  <a:moveTo>
                    <a:pt x="131409" y="55449"/>
                  </a:moveTo>
                  <a:lnTo>
                    <a:pt x="128408" y="43848"/>
                  </a:lnTo>
                  <a:lnTo>
                    <a:pt x="124985" y="33999"/>
                  </a:lnTo>
                  <a:lnTo>
                    <a:pt x="120780" y="25003"/>
                  </a:lnTo>
                  <a:lnTo>
                    <a:pt x="115534" y="16907"/>
                  </a:lnTo>
                  <a:lnTo>
                    <a:pt x="108756" y="10177"/>
                  </a:lnTo>
                  <a:lnTo>
                    <a:pt x="100324" y="4969"/>
                  </a:lnTo>
                  <a:lnTo>
                    <a:pt x="90584" y="1461"/>
                  </a:lnTo>
                  <a:lnTo>
                    <a:pt x="80141" y="0"/>
                  </a:lnTo>
                  <a:lnTo>
                    <a:pt x="69423" y="579"/>
                  </a:lnTo>
                  <a:lnTo>
                    <a:pt x="58806" y="3068"/>
                  </a:lnTo>
                  <a:lnTo>
                    <a:pt x="48685" y="7397"/>
                  </a:lnTo>
                  <a:lnTo>
                    <a:pt x="39220" y="13343"/>
                  </a:lnTo>
                  <a:lnTo>
                    <a:pt x="30544" y="20586"/>
                  </a:lnTo>
                  <a:lnTo>
                    <a:pt x="22856" y="28810"/>
                  </a:lnTo>
                  <a:lnTo>
                    <a:pt x="16167" y="37750"/>
                  </a:lnTo>
                  <a:lnTo>
                    <a:pt x="10504" y="47361"/>
                  </a:lnTo>
                  <a:lnTo>
                    <a:pt x="5989" y="57797"/>
                  </a:lnTo>
                  <a:lnTo>
                    <a:pt x="2590" y="69073"/>
                  </a:lnTo>
                  <a:lnTo>
                    <a:pt x="458" y="80917"/>
                  </a:lnTo>
                  <a:lnTo>
                    <a:pt x="0" y="92867"/>
                  </a:lnTo>
                  <a:lnTo>
                    <a:pt x="1291" y="104638"/>
                  </a:lnTo>
                  <a:lnTo>
                    <a:pt x="4275" y="115812"/>
                  </a:lnTo>
                  <a:lnTo>
                    <a:pt x="8945" y="125784"/>
                  </a:lnTo>
                  <a:lnTo>
                    <a:pt x="15118" y="134325"/>
                  </a:lnTo>
                  <a:lnTo>
                    <a:pt x="22347" y="141058"/>
                  </a:lnTo>
                  <a:lnTo>
                    <a:pt x="30029" y="145308"/>
                  </a:lnTo>
                  <a:lnTo>
                    <a:pt x="37782" y="146938"/>
                  </a:lnTo>
                  <a:lnTo>
                    <a:pt x="45442" y="146101"/>
                  </a:lnTo>
                  <a:lnTo>
                    <a:pt x="52966" y="142965"/>
                  </a:lnTo>
                  <a:lnTo>
                    <a:pt x="60359" y="137858"/>
                  </a:lnTo>
                  <a:lnTo>
                    <a:pt x="67646" y="131197"/>
                  </a:lnTo>
                  <a:lnTo>
                    <a:pt x="74854" y="123372"/>
                  </a:lnTo>
                  <a:lnTo>
                    <a:pt x="81998" y="114709"/>
                  </a:lnTo>
                  <a:lnTo>
                    <a:pt x="88933" y="105454"/>
                  </a:lnTo>
                  <a:lnTo>
                    <a:pt x="95364" y="95790"/>
                  </a:lnTo>
                  <a:lnTo>
                    <a:pt x="101186" y="85878"/>
                  </a:lnTo>
                  <a:lnTo>
                    <a:pt x="106987" y="76993"/>
                  </a:lnTo>
                  <a:lnTo>
                    <a:pt x="113639" y="72362"/>
                  </a:lnTo>
                  <a:lnTo>
                    <a:pt x="120723" y="73283"/>
                  </a:lnTo>
                  <a:lnTo>
                    <a:pt x="127465" y="77736"/>
                  </a:lnTo>
                  <a:lnTo>
                    <a:pt x="133940" y="84137"/>
                  </a:lnTo>
                  <a:lnTo>
                    <a:pt x="140367" y="91405"/>
                  </a:lnTo>
                  <a:lnTo>
                    <a:pt x="146876" y="98936"/>
                  </a:lnTo>
                  <a:lnTo>
                    <a:pt x="153831" y="106138"/>
                  </a:lnTo>
                  <a:lnTo>
                    <a:pt x="161841" y="112304"/>
                  </a:lnTo>
                  <a:lnTo>
                    <a:pt x="171133" y="117144"/>
                  </a:lnTo>
                  <a:lnTo>
                    <a:pt x="181131" y="120243"/>
                  </a:lnTo>
                  <a:lnTo>
                    <a:pt x="190691" y="120902"/>
                  </a:lnTo>
                  <a:lnTo>
                    <a:pt x="199185" y="118982"/>
                  </a:lnTo>
                  <a:lnTo>
                    <a:pt x="206363" y="115066"/>
                  </a:lnTo>
                  <a:lnTo>
                    <a:pt x="212802" y="109692"/>
                  </a:lnTo>
                  <a:lnTo>
                    <a:pt x="219062" y="101270"/>
                  </a:lnTo>
                  <a:lnTo>
                    <a:pt x="226165" y="870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66909" y="1831593"/>
              <a:ext cx="112615" cy="179351"/>
            </a:xfrm>
            <a:custGeom>
              <a:avLst/>
              <a:gdLst/>
              <a:ahLst/>
              <a:cxnLst/>
              <a:rect l="0" t="0" r="0" b="0"/>
              <a:pathLst>
                <a:path w="112615" h="179351">
                  <a:moveTo>
                    <a:pt x="7329" y="10894"/>
                  </a:moveTo>
                  <a:lnTo>
                    <a:pt x="4529" y="19695"/>
                  </a:lnTo>
                  <a:lnTo>
                    <a:pt x="3028" y="28042"/>
                  </a:lnTo>
                  <a:lnTo>
                    <a:pt x="2721" y="36745"/>
                  </a:lnTo>
                  <a:lnTo>
                    <a:pt x="3400" y="46039"/>
                  </a:lnTo>
                  <a:lnTo>
                    <a:pt x="4868" y="56182"/>
                  </a:lnTo>
                  <a:lnTo>
                    <a:pt x="6933" y="67227"/>
                  </a:lnTo>
                  <a:lnTo>
                    <a:pt x="9269" y="79067"/>
                  </a:lnTo>
                  <a:lnTo>
                    <a:pt x="11444" y="91537"/>
                  </a:lnTo>
                  <a:lnTo>
                    <a:pt x="13213" y="104391"/>
                  </a:lnTo>
                  <a:lnTo>
                    <a:pt x="13872" y="114401"/>
                  </a:lnTo>
                  <a:lnTo>
                    <a:pt x="12898" y="117430"/>
                  </a:lnTo>
                  <a:lnTo>
                    <a:pt x="10988" y="114406"/>
                  </a:lnTo>
                  <a:lnTo>
                    <a:pt x="8557" y="107316"/>
                  </a:lnTo>
                  <a:lnTo>
                    <a:pt x="5955" y="97667"/>
                  </a:lnTo>
                  <a:lnTo>
                    <a:pt x="3597" y="86424"/>
                  </a:lnTo>
                  <a:lnTo>
                    <a:pt x="1687" y="74186"/>
                  </a:lnTo>
                  <a:lnTo>
                    <a:pt x="408" y="61485"/>
                  </a:lnTo>
                  <a:lnTo>
                    <a:pt x="0" y="48854"/>
                  </a:lnTo>
                  <a:lnTo>
                    <a:pt x="518" y="36581"/>
                  </a:lnTo>
                  <a:lnTo>
                    <a:pt x="2342" y="25215"/>
                  </a:lnTo>
                  <a:lnTo>
                    <a:pt x="6225" y="15635"/>
                  </a:lnTo>
                  <a:lnTo>
                    <a:pt x="12388" y="8165"/>
                  </a:lnTo>
                  <a:lnTo>
                    <a:pt x="20272" y="2963"/>
                  </a:lnTo>
                  <a:lnTo>
                    <a:pt x="28858" y="279"/>
                  </a:lnTo>
                  <a:lnTo>
                    <a:pt x="37479" y="0"/>
                  </a:lnTo>
                  <a:lnTo>
                    <a:pt x="45856" y="2065"/>
                  </a:lnTo>
                  <a:lnTo>
                    <a:pt x="53927" y="6633"/>
                  </a:lnTo>
                  <a:lnTo>
                    <a:pt x="61715" y="13549"/>
                  </a:lnTo>
                  <a:lnTo>
                    <a:pt x="69114" y="22257"/>
                  </a:lnTo>
                  <a:lnTo>
                    <a:pt x="75870" y="32002"/>
                  </a:lnTo>
                  <a:lnTo>
                    <a:pt x="81902" y="42254"/>
                  </a:lnTo>
                  <a:lnTo>
                    <a:pt x="87277" y="52728"/>
                  </a:lnTo>
                  <a:lnTo>
                    <a:pt x="92122" y="63285"/>
                  </a:lnTo>
                  <a:lnTo>
                    <a:pt x="96564" y="73870"/>
                  </a:lnTo>
                  <a:lnTo>
                    <a:pt x="100548" y="84622"/>
                  </a:lnTo>
                  <a:lnTo>
                    <a:pt x="103852" y="95841"/>
                  </a:lnTo>
                  <a:lnTo>
                    <a:pt x="106409" y="107645"/>
                  </a:lnTo>
                  <a:lnTo>
                    <a:pt x="108299" y="119780"/>
                  </a:lnTo>
                  <a:lnTo>
                    <a:pt x="109857" y="133103"/>
                  </a:lnTo>
                  <a:lnTo>
                    <a:pt x="111217" y="151023"/>
                  </a:lnTo>
                  <a:lnTo>
                    <a:pt x="112614" y="1793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15507" y="1627102"/>
              <a:ext cx="114156" cy="373313"/>
            </a:xfrm>
            <a:custGeom>
              <a:avLst/>
              <a:gdLst/>
              <a:ahLst/>
              <a:cxnLst/>
              <a:rect l="0" t="0" r="0" b="0"/>
              <a:pathLst>
                <a:path w="114156" h="373313">
                  <a:moveTo>
                    <a:pt x="100886" y="236442"/>
                  </a:moveTo>
                  <a:lnTo>
                    <a:pt x="94952" y="230641"/>
                  </a:lnTo>
                  <a:lnTo>
                    <a:pt x="88747" y="225717"/>
                  </a:lnTo>
                  <a:lnTo>
                    <a:pt x="81656" y="221228"/>
                  </a:lnTo>
                  <a:lnTo>
                    <a:pt x="73888" y="217526"/>
                  </a:lnTo>
                  <a:lnTo>
                    <a:pt x="65890" y="215457"/>
                  </a:lnTo>
                  <a:lnTo>
                    <a:pt x="57949" y="215355"/>
                  </a:lnTo>
                  <a:lnTo>
                    <a:pt x="50175" y="217079"/>
                  </a:lnTo>
                  <a:lnTo>
                    <a:pt x="42582" y="220293"/>
                  </a:lnTo>
                  <a:lnTo>
                    <a:pt x="35149" y="224644"/>
                  </a:lnTo>
                  <a:lnTo>
                    <a:pt x="28007" y="229986"/>
                  </a:lnTo>
                  <a:lnTo>
                    <a:pt x="21430" y="236387"/>
                  </a:lnTo>
                  <a:lnTo>
                    <a:pt x="15528" y="243808"/>
                  </a:lnTo>
                  <a:lnTo>
                    <a:pt x="10411" y="252416"/>
                  </a:lnTo>
                  <a:lnTo>
                    <a:pt x="6271" y="262637"/>
                  </a:lnTo>
                  <a:lnTo>
                    <a:pt x="3122" y="274546"/>
                  </a:lnTo>
                  <a:lnTo>
                    <a:pt x="990" y="287612"/>
                  </a:lnTo>
                  <a:lnTo>
                    <a:pt x="0" y="300914"/>
                  </a:lnTo>
                  <a:lnTo>
                    <a:pt x="116" y="313889"/>
                  </a:lnTo>
                  <a:lnTo>
                    <a:pt x="1328" y="326191"/>
                  </a:lnTo>
                  <a:lnTo>
                    <a:pt x="3737" y="337527"/>
                  </a:lnTo>
                  <a:lnTo>
                    <a:pt x="7292" y="347837"/>
                  </a:lnTo>
                  <a:lnTo>
                    <a:pt x="12136" y="356759"/>
                  </a:lnTo>
                  <a:lnTo>
                    <a:pt x="18668" y="363557"/>
                  </a:lnTo>
                  <a:lnTo>
                    <a:pt x="26945" y="368010"/>
                  </a:lnTo>
                  <a:lnTo>
                    <a:pt x="36418" y="370036"/>
                  </a:lnTo>
                  <a:lnTo>
                    <a:pt x="46153" y="369435"/>
                  </a:lnTo>
                  <a:lnTo>
                    <a:pt x="55580" y="366359"/>
                  </a:lnTo>
                  <a:lnTo>
                    <a:pt x="64347" y="361058"/>
                  </a:lnTo>
                  <a:lnTo>
                    <a:pt x="72155" y="353696"/>
                  </a:lnTo>
                  <a:lnTo>
                    <a:pt x="78958" y="344560"/>
                  </a:lnTo>
                  <a:lnTo>
                    <a:pt x="84881" y="333853"/>
                  </a:lnTo>
                  <a:lnTo>
                    <a:pt x="90109" y="321618"/>
                  </a:lnTo>
                  <a:lnTo>
                    <a:pt x="94819" y="308014"/>
                  </a:lnTo>
                  <a:lnTo>
                    <a:pt x="99155" y="293135"/>
                  </a:lnTo>
                  <a:lnTo>
                    <a:pt x="103229" y="276937"/>
                  </a:lnTo>
                  <a:lnTo>
                    <a:pt x="107112" y="259534"/>
                  </a:lnTo>
                  <a:lnTo>
                    <a:pt x="110534" y="241628"/>
                  </a:lnTo>
                  <a:lnTo>
                    <a:pt x="112921" y="224373"/>
                  </a:lnTo>
                  <a:lnTo>
                    <a:pt x="114045" y="208352"/>
                  </a:lnTo>
                  <a:lnTo>
                    <a:pt x="114155" y="193138"/>
                  </a:lnTo>
                  <a:lnTo>
                    <a:pt x="113771" y="177627"/>
                  </a:lnTo>
                  <a:lnTo>
                    <a:pt x="113257" y="161191"/>
                  </a:lnTo>
                  <a:lnTo>
                    <a:pt x="112779" y="143860"/>
                  </a:lnTo>
                  <a:lnTo>
                    <a:pt x="112391" y="126060"/>
                  </a:lnTo>
                  <a:lnTo>
                    <a:pt x="112095" y="108123"/>
                  </a:lnTo>
                  <a:lnTo>
                    <a:pt x="111710" y="90535"/>
                  </a:lnTo>
                  <a:lnTo>
                    <a:pt x="110912" y="73965"/>
                  </a:lnTo>
                  <a:lnTo>
                    <a:pt x="109555" y="58681"/>
                  </a:lnTo>
                  <a:lnTo>
                    <a:pt x="107659" y="44607"/>
                  </a:lnTo>
                  <a:lnTo>
                    <a:pt x="105314" y="31527"/>
                  </a:lnTo>
                  <a:lnTo>
                    <a:pt x="102599" y="19236"/>
                  </a:lnTo>
                  <a:lnTo>
                    <a:pt x="98732" y="8639"/>
                  </a:lnTo>
                  <a:lnTo>
                    <a:pt x="93238" y="1890"/>
                  </a:lnTo>
                  <a:lnTo>
                    <a:pt x="87546" y="0"/>
                  </a:lnTo>
                  <a:lnTo>
                    <a:pt x="82626" y="2471"/>
                  </a:lnTo>
                  <a:lnTo>
                    <a:pt x="78768" y="8362"/>
                  </a:lnTo>
                  <a:lnTo>
                    <a:pt x="76074" y="17092"/>
                  </a:lnTo>
                  <a:lnTo>
                    <a:pt x="74665" y="28553"/>
                  </a:lnTo>
                  <a:lnTo>
                    <a:pt x="74471" y="42455"/>
                  </a:lnTo>
                  <a:lnTo>
                    <a:pt x="75126" y="58018"/>
                  </a:lnTo>
                  <a:lnTo>
                    <a:pt x="76091" y="74152"/>
                  </a:lnTo>
                  <a:lnTo>
                    <a:pt x="77030" y="90199"/>
                  </a:lnTo>
                  <a:lnTo>
                    <a:pt x="77810" y="106228"/>
                  </a:lnTo>
                  <a:lnTo>
                    <a:pt x="78408" y="122817"/>
                  </a:lnTo>
                  <a:lnTo>
                    <a:pt x="78849" y="140262"/>
                  </a:lnTo>
                  <a:lnTo>
                    <a:pt x="79331" y="158081"/>
                  </a:lnTo>
                  <a:lnTo>
                    <a:pt x="80196" y="175218"/>
                  </a:lnTo>
                  <a:lnTo>
                    <a:pt x="81598" y="191133"/>
                  </a:lnTo>
                  <a:lnTo>
                    <a:pt x="83524" y="206261"/>
                  </a:lnTo>
                  <a:lnTo>
                    <a:pt x="85890" y="221707"/>
                  </a:lnTo>
                  <a:lnTo>
                    <a:pt x="88592" y="238096"/>
                  </a:lnTo>
                  <a:lnTo>
                    <a:pt x="91541" y="255395"/>
                  </a:lnTo>
                  <a:lnTo>
                    <a:pt x="94667" y="273172"/>
                  </a:lnTo>
                  <a:lnTo>
                    <a:pt x="97911" y="291084"/>
                  </a:lnTo>
                  <a:lnTo>
                    <a:pt x="101082" y="308407"/>
                  </a:lnTo>
                  <a:lnTo>
                    <a:pt x="104169" y="325785"/>
                  </a:lnTo>
                  <a:lnTo>
                    <a:pt x="107439" y="345859"/>
                  </a:lnTo>
                  <a:lnTo>
                    <a:pt x="111415" y="373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61638" y="1826116"/>
              <a:ext cx="183278" cy="158579"/>
            </a:xfrm>
            <a:custGeom>
              <a:avLst/>
              <a:gdLst/>
              <a:ahLst/>
              <a:cxnLst/>
              <a:rect l="0" t="0" r="0" b="0"/>
              <a:pathLst>
                <a:path w="183278" h="158579">
                  <a:moveTo>
                    <a:pt x="160123" y="26899"/>
                  </a:moveTo>
                  <a:lnTo>
                    <a:pt x="154122" y="21098"/>
                  </a:lnTo>
                  <a:lnTo>
                    <a:pt x="147277" y="16174"/>
                  </a:lnTo>
                  <a:lnTo>
                    <a:pt x="138885" y="11676"/>
                  </a:lnTo>
                  <a:lnTo>
                    <a:pt x="129084" y="7628"/>
                  </a:lnTo>
                  <a:lnTo>
                    <a:pt x="118121" y="4263"/>
                  </a:lnTo>
                  <a:lnTo>
                    <a:pt x="106269" y="1664"/>
                  </a:lnTo>
                  <a:lnTo>
                    <a:pt x="94092" y="83"/>
                  </a:lnTo>
                  <a:lnTo>
                    <a:pt x="82391" y="0"/>
                  </a:lnTo>
                  <a:lnTo>
                    <a:pt x="71570" y="1541"/>
                  </a:lnTo>
                  <a:lnTo>
                    <a:pt x="61664" y="4524"/>
                  </a:lnTo>
                  <a:lnTo>
                    <a:pt x="52543" y="8661"/>
                  </a:lnTo>
                  <a:lnTo>
                    <a:pt x="44040" y="13673"/>
                  </a:lnTo>
                  <a:lnTo>
                    <a:pt x="36157" y="19646"/>
                  </a:lnTo>
                  <a:lnTo>
                    <a:pt x="29075" y="27010"/>
                  </a:lnTo>
                  <a:lnTo>
                    <a:pt x="22824" y="35890"/>
                  </a:lnTo>
                  <a:lnTo>
                    <a:pt x="17301" y="46125"/>
                  </a:lnTo>
                  <a:lnTo>
                    <a:pt x="12357" y="57444"/>
                  </a:lnTo>
                  <a:lnTo>
                    <a:pt x="7854" y="69573"/>
                  </a:lnTo>
                  <a:lnTo>
                    <a:pt x="3999" y="82124"/>
                  </a:lnTo>
                  <a:lnTo>
                    <a:pt x="1314" y="94615"/>
                  </a:lnTo>
                  <a:lnTo>
                    <a:pt x="0" y="106781"/>
                  </a:lnTo>
                  <a:lnTo>
                    <a:pt x="271" y="118236"/>
                  </a:lnTo>
                  <a:lnTo>
                    <a:pt x="2506" y="128404"/>
                  </a:lnTo>
                  <a:lnTo>
                    <a:pt x="6727" y="137088"/>
                  </a:lnTo>
                  <a:lnTo>
                    <a:pt x="12985" y="144259"/>
                  </a:lnTo>
                  <a:lnTo>
                    <a:pt x="21530" y="149868"/>
                  </a:lnTo>
                  <a:lnTo>
                    <a:pt x="32269" y="154046"/>
                  </a:lnTo>
                  <a:lnTo>
                    <a:pt x="44529" y="156888"/>
                  </a:lnTo>
                  <a:lnTo>
                    <a:pt x="57280" y="158364"/>
                  </a:lnTo>
                  <a:lnTo>
                    <a:pt x="69886" y="158578"/>
                  </a:lnTo>
                  <a:lnTo>
                    <a:pt x="82109" y="157589"/>
                  </a:lnTo>
                  <a:lnTo>
                    <a:pt x="93922" y="155330"/>
                  </a:lnTo>
                  <a:lnTo>
                    <a:pt x="105381" y="151886"/>
                  </a:lnTo>
                  <a:lnTo>
                    <a:pt x="116398" y="147455"/>
                  </a:lnTo>
                  <a:lnTo>
                    <a:pt x="126738" y="142264"/>
                  </a:lnTo>
                  <a:lnTo>
                    <a:pt x="136324" y="136510"/>
                  </a:lnTo>
                  <a:lnTo>
                    <a:pt x="145069" y="130190"/>
                  </a:lnTo>
                  <a:lnTo>
                    <a:pt x="152799" y="123116"/>
                  </a:lnTo>
                  <a:lnTo>
                    <a:pt x="159516" y="115246"/>
                  </a:lnTo>
                  <a:lnTo>
                    <a:pt x="165367" y="106672"/>
                  </a:lnTo>
                  <a:lnTo>
                    <a:pt x="170538" y="97539"/>
                  </a:lnTo>
                  <a:lnTo>
                    <a:pt x="175197" y="87981"/>
                  </a:lnTo>
                  <a:lnTo>
                    <a:pt x="179158" y="77953"/>
                  </a:lnTo>
                  <a:lnTo>
                    <a:pt x="181915" y="67236"/>
                  </a:lnTo>
                  <a:lnTo>
                    <a:pt x="183277" y="55780"/>
                  </a:lnTo>
                  <a:lnTo>
                    <a:pt x="183039" y="44155"/>
                  </a:lnTo>
                  <a:lnTo>
                    <a:pt x="180826" y="33416"/>
                  </a:lnTo>
                  <a:lnTo>
                    <a:pt x="176638" y="24100"/>
                  </a:lnTo>
                  <a:lnTo>
                    <a:pt x="171025" y="16748"/>
                  </a:lnTo>
                  <a:lnTo>
                    <a:pt x="164244" y="11652"/>
                  </a:lnTo>
                  <a:lnTo>
                    <a:pt x="154583" y="10606"/>
                  </a:lnTo>
                  <a:lnTo>
                    <a:pt x="139066" y="16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80899" y="1814987"/>
              <a:ext cx="130376" cy="206485"/>
            </a:xfrm>
            <a:custGeom>
              <a:avLst/>
              <a:gdLst/>
              <a:ahLst/>
              <a:cxnLst/>
              <a:rect l="0" t="0" r="0" b="0"/>
              <a:pathLst>
                <a:path w="130376" h="206485">
                  <a:moveTo>
                    <a:pt x="4033" y="48557"/>
                  </a:moveTo>
                  <a:lnTo>
                    <a:pt x="6900" y="60359"/>
                  </a:lnTo>
                  <a:lnTo>
                    <a:pt x="9042" y="72128"/>
                  </a:lnTo>
                  <a:lnTo>
                    <a:pt x="10650" y="85014"/>
                  </a:lnTo>
                  <a:lnTo>
                    <a:pt x="12003" y="98689"/>
                  </a:lnTo>
                  <a:lnTo>
                    <a:pt x="13500" y="112369"/>
                  </a:lnTo>
                  <a:lnTo>
                    <a:pt x="15311" y="125540"/>
                  </a:lnTo>
                  <a:lnTo>
                    <a:pt x="16064" y="136477"/>
                  </a:lnTo>
                  <a:lnTo>
                    <a:pt x="14574" y="142324"/>
                  </a:lnTo>
                  <a:lnTo>
                    <a:pt x="12300" y="142453"/>
                  </a:lnTo>
                  <a:lnTo>
                    <a:pt x="10146" y="138047"/>
                  </a:lnTo>
                  <a:lnTo>
                    <a:pt x="8231" y="130457"/>
                  </a:lnTo>
                  <a:lnTo>
                    <a:pt x="6270" y="120715"/>
                  </a:lnTo>
                  <a:lnTo>
                    <a:pt x="4077" y="109532"/>
                  </a:lnTo>
                  <a:lnTo>
                    <a:pt x="1928" y="97225"/>
                  </a:lnTo>
                  <a:lnTo>
                    <a:pt x="464" y="83806"/>
                  </a:lnTo>
                  <a:lnTo>
                    <a:pt x="0" y="69372"/>
                  </a:lnTo>
                  <a:lnTo>
                    <a:pt x="690" y="54589"/>
                  </a:lnTo>
                  <a:lnTo>
                    <a:pt x="2681" y="40575"/>
                  </a:lnTo>
                  <a:lnTo>
                    <a:pt x="5918" y="27904"/>
                  </a:lnTo>
                  <a:lnTo>
                    <a:pt x="10363" y="17109"/>
                  </a:lnTo>
                  <a:lnTo>
                    <a:pt x="16088" y="8912"/>
                  </a:lnTo>
                  <a:lnTo>
                    <a:pt x="23006" y="3446"/>
                  </a:lnTo>
                  <a:lnTo>
                    <a:pt x="30751" y="538"/>
                  </a:lnTo>
                  <a:lnTo>
                    <a:pt x="38787" y="0"/>
                  </a:lnTo>
                  <a:lnTo>
                    <a:pt x="46781" y="1483"/>
                  </a:lnTo>
                  <a:lnTo>
                    <a:pt x="54604" y="4556"/>
                  </a:lnTo>
                  <a:lnTo>
                    <a:pt x="62238" y="8818"/>
                  </a:lnTo>
                  <a:lnTo>
                    <a:pt x="69705" y="13946"/>
                  </a:lnTo>
                  <a:lnTo>
                    <a:pt x="77041" y="20013"/>
                  </a:lnTo>
                  <a:lnTo>
                    <a:pt x="84281" y="27447"/>
                  </a:lnTo>
                  <a:lnTo>
                    <a:pt x="91448" y="36378"/>
                  </a:lnTo>
                  <a:lnTo>
                    <a:pt x="98398" y="46648"/>
                  </a:lnTo>
                  <a:lnTo>
                    <a:pt x="104839" y="57991"/>
                  </a:lnTo>
                  <a:lnTo>
                    <a:pt x="110648" y="70143"/>
                  </a:lnTo>
                  <a:lnTo>
                    <a:pt x="115700" y="82878"/>
                  </a:lnTo>
                  <a:lnTo>
                    <a:pt x="119795" y="96025"/>
                  </a:lnTo>
                  <a:lnTo>
                    <a:pt x="122920" y="109459"/>
                  </a:lnTo>
                  <a:lnTo>
                    <a:pt x="125204" y="123088"/>
                  </a:lnTo>
                  <a:lnTo>
                    <a:pt x="126829" y="136851"/>
                  </a:lnTo>
                  <a:lnTo>
                    <a:pt x="127962" y="150687"/>
                  </a:lnTo>
                  <a:lnTo>
                    <a:pt x="128744" y="163958"/>
                  </a:lnTo>
                  <a:lnTo>
                    <a:pt x="129362" y="176761"/>
                  </a:lnTo>
                  <a:lnTo>
                    <a:pt x="129875" y="190221"/>
                  </a:lnTo>
                  <a:lnTo>
                    <a:pt x="130375" y="206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72334" y="1905658"/>
              <a:ext cx="17967" cy="115814"/>
            </a:xfrm>
            <a:custGeom>
              <a:avLst/>
              <a:gdLst/>
              <a:ahLst/>
              <a:cxnLst/>
              <a:rect l="0" t="0" r="0" b="0"/>
              <a:pathLst>
                <a:path w="17967" h="115814">
                  <a:moveTo>
                    <a:pt x="7438" y="0"/>
                  </a:moveTo>
                  <a:lnTo>
                    <a:pt x="4571" y="8868"/>
                  </a:lnTo>
                  <a:lnTo>
                    <a:pt x="2429" y="17855"/>
                  </a:lnTo>
                  <a:lnTo>
                    <a:pt x="835" y="27845"/>
                  </a:lnTo>
                  <a:lnTo>
                    <a:pt x="0" y="38653"/>
                  </a:lnTo>
                  <a:lnTo>
                    <a:pt x="448" y="49817"/>
                  </a:lnTo>
                  <a:lnTo>
                    <a:pt x="2348" y="61013"/>
                  </a:lnTo>
                  <a:lnTo>
                    <a:pt x="5255" y="71846"/>
                  </a:lnTo>
                  <a:lnTo>
                    <a:pt x="8579" y="82942"/>
                  </a:lnTo>
                  <a:lnTo>
                    <a:pt x="12612" y="96389"/>
                  </a:lnTo>
                  <a:lnTo>
                    <a:pt x="17966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79772" y="1747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38687" y="1695088"/>
              <a:ext cx="9542" cy="315856"/>
            </a:xfrm>
            <a:custGeom>
              <a:avLst/>
              <a:gdLst/>
              <a:ahLst/>
              <a:cxnLst/>
              <a:rect l="0" t="0" r="0" b="0"/>
              <a:pathLst>
                <a:path w="9542" h="315856">
                  <a:moveTo>
                    <a:pt x="9541" y="0"/>
                  </a:moveTo>
                  <a:lnTo>
                    <a:pt x="6741" y="8935"/>
                  </a:lnTo>
                  <a:lnTo>
                    <a:pt x="5239" y="18562"/>
                  </a:lnTo>
                  <a:lnTo>
                    <a:pt x="4929" y="29859"/>
                  </a:lnTo>
                  <a:lnTo>
                    <a:pt x="5435" y="42872"/>
                  </a:lnTo>
                  <a:lnTo>
                    <a:pt x="6254" y="57648"/>
                  </a:lnTo>
                  <a:lnTo>
                    <a:pt x="7065" y="74013"/>
                  </a:lnTo>
                  <a:lnTo>
                    <a:pt x="7576" y="91181"/>
                  </a:lnTo>
                  <a:lnTo>
                    <a:pt x="7455" y="107920"/>
                  </a:lnTo>
                  <a:lnTo>
                    <a:pt x="6592" y="123588"/>
                  </a:lnTo>
                  <a:lnTo>
                    <a:pt x="5214" y="138560"/>
                  </a:lnTo>
                  <a:lnTo>
                    <a:pt x="3758" y="153906"/>
                  </a:lnTo>
                  <a:lnTo>
                    <a:pt x="2487" y="170227"/>
                  </a:lnTo>
                  <a:lnTo>
                    <a:pt x="1484" y="187312"/>
                  </a:lnTo>
                  <a:lnTo>
                    <a:pt x="737" y="204413"/>
                  </a:lnTo>
                  <a:lnTo>
                    <a:pt x="204" y="221067"/>
                  </a:lnTo>
                  <a:lnTo>
                    <a:pt x="0" y="236981"/>
                  </a:lnTo>
                  <a:lnTo>
                    <a:pt x="388" y="251887"/>
                  </a:lnTo>
                  <a:lnTo>
                    <a:pt x="1458" y="265745"/>
                  </a:lnTo>
                  <a:lnTo>
                    <a:pt x="2998" y="278242"/>
                  </a:lnTo>
                  <a:lnTo>
                    <a:pt x="4729" y="289925"/>
                  </a:lnTo>
                  <a:lnTo>
                    <a:pt x="6805" y="301821"/>
                  </a:lnTo>
                  <a:lnTo>
                    <a:pt x="954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85057" y="1800373"/>
              <a:ext cx="136871" cy="63172"/>
            </a:xfrm>
            <a:custGeom>
              <a:avLst/>
              <a:gdLst/>
              <a:ahLst/>
              <a:cxnLst/>
              <a:rect l="0" t="0" r="0" b="0"/>
              <a:pathLst>
                <a:path w="136871" h="63172">
                  <a:moveTo>
                    <a:pt x="136870" y="0"/>
                  </a:moveTo>
                  <a:lnTo>
                    <a:pt x="125203" y="5867"/>
                  </a:lnTo>
                  <a:lnTo>
                    <a:pt x="114714" y="11432"/>
                  </a:lnTo>
                  <a:lnTo>
                    <a:pt x="104412" y="17226"/>
                  </a:lnTo>
                  <a:lnTo>
                    <a:pt x="94110" y="23134"/>
                  </a:lnTo>
                  <a:lnTo>
                    <a:pt x="83767" y="28816"/>
                  </a:lnTo>
                  <a:lnTo>
                    <a:pt x="73377" y="34090"/>
                  </a:lnTo>
                  <a:lnTo>
                    <a:pt x="62949" y="38941"/>
                  </a:lnTo>
                  <a:lnTo>
                    <a:pt x="52491" y="43427"/>
                  </a:lnTo>
                  <a:lnTo>
                    <a:pt x="42025" y="47624"/>
                  </a:lnTo>
                  <a:lnTo>
                    <a:pt x="32012" y="51455"/>
                  </a:lnTo>
                  <a:lnTo>
                    <a:pt x="22363" y="55064"/>
                  </a:lnTo>
                  <a:lnTo>
                    <a:pt x="12233" y="587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53513" y="1779316"/>
              <a:ext cx="136871" cy="191619"/>
            </a:xfrm>
            <a:custGeom>
              <a:avLst/>
              <a:gdLst/>
              <a:ahLst/>
              <a:cxnLst/>
              <a:rect l="0" t="0" r="0" b="0"/>
              <a:pathLst>
                <a:path w="136871" h="191619">
                  <a:moveTo>
                    <a:pt x="136870" y="0"/>
                  </a:moveTo>
                  <a:lnTo>
                    <a:pt x="125202" y="134"/>
                  </a:lnTo>
                  <a:lnTo>
                    <a:pt x="114713" y="1414"/>
                  </a:lnTo>
                  <a:lnTo>
                    <a:pt x="104412" y="4007"/>
                  </a:lnTo>
                  <a:lnTo>
                    <a:pt x="94111" y="7727"/>
                  </a:lnTo>
                  <a:lnTo>
                    <a:pt x="83767" y="12360"/>
                  </a:lnTo>
                  <a:lnTo>
                    <a:pt x="73378" y="17693"/>
                  </a:lnTo>
                  <a:lnTo>
                    <a:pt x="62949" y="23540"/>
                  </a:lnTo>
                  <a:lnTo>
                    <a:pt x="52491" y="29754"/>
                  </a:lnTo>
                  <a:lnTo>
                    <a:pt x="42016" y="36225"/>
                  </a:lnTo>
                  <a:lnTo>
                    <a:pt x="31694" y="42873"/>
                  </a:lnTo>
                  <a:lnTo>
                    <a:pt x="21836" y="49641"/>
                  </a:lnTo>
                  <a:lnTo>
                    <a:pt x="12620" y="56495"/>
                  </a:lnTo>
                  <a:lnTo>
                    <a:pt x="5573" y="63489"/>
                  </a:lnTo>
                  <a:lnTo>
                    <a:pt x="3019" y="69949"/>
                  </a:lnTo>
                  <a:lnTo>
                    <a:pt x="5039" y="74753"/>
                  </a:lnTo>
                  <a:lnTo>
                    <a:pt x="10687" y="78001"/>
                  </a:lnTo>
                  <a:lnTo>
                    <a:pt x="18968" y="80136"/>
                  </a:lnTo>
                  <a:lnTo>
                    <a:pt x="29093" y="81533"/>
                  </a:lnTo>
                  <a:lnTo>
                    <a:pt x="40487" y="82448"/>
                  </a:lnTo>
                  <a:lnTo>
                    <a:pt x="52740" y="83059"/>
                  </a:lnTo>
                  <a:lnTo>
                    <a:pt x="65409" y="83802"/>
                  </a:lnTo>
                  <a:lnTo>
                    <a:pt x="77998" y="85361"/>
                  </a:lnTo>
                  <a:lnTo>
                    <a:pt x="90232" y="88050"/>
                  </a:lnTo>
                  <a:lnTo>
                    <a:pt x="101568" y="92162"/>
                  </a:lnTo>
                  <a:lnTo>
                    <a:pt x="111125" y="98129"/>
                  </a:lnTo>
                  <a:lnTo>
                    <a:pt x="118579" y="105993"/>
                  </a:lnTo>
                  <a:lnTo>
                    <a:pt x="123769" y="115342"/>
                  </a:lnTo>
                  <a:lnTo>
                    <a:pt x="126446" y="125518"/>
                  </a:lnTo>
                  <a:lnTo>
                    <a:pt x="126723" y="136051"/>
                  </a:lnTo>
                  <a:lnTo>
                    <a:pt x="124827" y="146373"/>
                  </a:lnTo>
                  <a:lnTo>
                    <a:pt x="120905" y="155764"/>
                  </a:lnTo>
                  <a:lnTo>
                    <a:pt x="115231" y="163924"/>
                  </a:lnTo>
                  <a:lnTo>
                    <a:pt x="108002" y="170910"/>
                  </a:lnTo>
                  <a:lnTo>
                    <a:pt x="99256" y="176926"/>
                  </a:lnTo>
                  <a:lnTo>
                    <a:pt x="89157" y="182191"/>
                  </a:lnTo>
                  <a:lnTo>
                    <a:pt x="78123" y="186578"/>
                  </a:lnTo>
                  <a:lnTo>
                    <a:pt x="66726" y="189629"/>
                  </a:lnTo>
                  <a:lnTo>
                    <a:pt x="55329" y="191206"/>
                  </a:lnTo>
                  <a:lnTo>
                    <a:pt x="44341" y="191618"/>
                  </a:lnTo>
                  <a:lnTo>
                    <a:pt x="33113" y="191492"/>
                  </a:lnTo>
                  <a:lnTo>
                    <a:pt x="19549" y="19081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06167" y="1789844"/>
              <a:ext cx="110312" cy="155100"/>
            </a:xfrm>
            <a:custGeom>
              <a:avLst/>
              <a:gdLst/>
              <a:ahLst/>
              <a:cxnLst/>
              <a:rect l="0" t="0" r="0" b="0"/>
              <a:pathLst>
                <a:path w="110312" h="155100">
                  <a:moveTo>
                    <a:pt x="73771" y="10529"/>
                  </a:moveTo>
                  <a:lnTo>
                    <a:pt x="62170" y="13530"/>
                  </a:lnTo>
                  <a:lnTo>
                    <a:pt x="52322" y="16952"/>
                  </a:lnTo>
                  <a:lnTo>
                    <a:pt x="43321" y="21153"/>
                  </a:lnTo>
                  <a:lnTo>
                    <a:pt x="35052" y="26226"/>
                  </a:lnTo>
                  <a:lnTo>
                    <a:pt x="27673" y="32355"/>
                  </a:lnTo>
                  <a:lnTo>
                    <a:pt x="21204" y="39543"/>
                  </a:lnTo>
                  <a:lnTo>
                    <a:pt x="15525" y="47804"/>
                  </a:lnTo>
                  <a:lnTo>
                    <a:pt x="10470" y="57247"/>
                  </a:lnTo>
                  <a:lnTo>
                    <a:pt x="5896" y="67816"/>
                  </a:lnTo>
                  <a:lnTo>
                    <a:pt x="2161" y="79165"/>
                  </a:lnTo>
                  <a:lnTo>
                    <a:pt x="89" y="90775"/>
                  </a:lnTo>
                  <a:lnTo>
                    <a:pt x="0" y="102317"/>
                  </a:lnTo>
                  <a:lnTo>
                    <a:pt x="1907" y="113506"/>
                  </a:lnTo>
                  <a:lnTo>
                    <a:pt x="5779" y="124020"/>
                  </a:lnTo>
                  <a:lnTo>
                    <a:pt x="11390" y="133742"/>
                  </a:lnTo>
                  <a:lnTo>
                    <a:pt x="18564" y="142253"/>
                  </a:lnTo>
                  <a:lnTo>
                    <a:pt x="27266" y="148768"/>
                  </a:lnTo>
                  <a:lnTo>
                    <a:pt x="37327" y="153032"/>
                  </a:lnTo>
                  <a:lnTo>
                    <a:pt x="48165" y="155099"/>
                  </a:lnTo>
                  <a:lnTo>
                    <a:pt x="58897" y="155057"/>
                  </a:lnTo>
                  <a:lnTo>
                    <a:pt x="69033" y="153170"/>
                  </a:lnTo>
                  <a:lnTo>
                    <a:pt x="78294" y="149482"/>
                  </a:lnTo>
                  <a:lnTo>
                    <a:pt x="86442" y="143741"/>
                  </a:lnTo>
                  <a:lnTo>
                    <a:pt x="93473" y="135995"/>
                  </a:lnTo>
                  <a:lnTo>
                    <a:pt x="99381" y="126541"/>
                  </a:lnTo>
                  <a:lnTo>
                    <a:pt x="104067" y="115755"/>
                  </a:lnTo>
                  <a:lnTo>
                    <a:pt x="107585" y="103981"/>
                  </a:lnTo>
                  <a:lnTo>
                    <a:pt x="109798" y="91502"/>
                  </a:lnTo>
                  <a:lnTo>
                    <a:pt x="110311" y="78526"/>
                  </a:lnTo>
                  <a:lnTo>
                    <a:pt x="109061" y="65221"/>
                  </a:lnTo>
                  <a:lnTo>
                    <a:pt x="106201" y="52110"/>
                  </a:lnTo>
                  <a:lnTo>
                    <a:pt x="101428" y="38689"/>
                  </a:lnTo>
                  <a:lnTo>
                    <a:pt x="92088" y="22663"/>
                  </a:lnTo>
                  <a:lnTo>
                    <a:pt x="737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95751" y="1758259"/>
              <a:ext cx="252685" cy="165472"/>
            </a:xfrm>
            <a:custGeom>
              <a:avLst/>
              <a:gdLst/>
              <a:ahLst/>
              <a:cxnLst/>
              <a:rect l="0" t="0" r="0" b="0"/>
              <a:pathLst>
                <a:path w="252685" h="165472">
                  <a:moveTo>
                    <a:pt x="0" y="73699"/>
                  </a:moveTo>
                  <a:lnTo>
                    <a:pt x="2934" y="88234"/>
                  </a:lnTo>
                  <a:lnTo>
                    <a:pt x="5716" y="100864"/>
                  </a:lnTo>
                  <a:lnTo>
                    <a:pt x="8620" y="112765"/>
                  </a:lnTo>
                  <a:lnTo>
                    <a:pt x="11833" y="124074"/>
                  </a:lnTo>
                  <a:lnTo>
                    <a:pt x="15647" y="134618"/>
                  </a:lnTo>
                  <a:lnTo>
                    <a:pt x="20173" y="144338"/>
                  </a:lnTo>
                  <a:lnTo>
                    <a:pt x="25682" y="152837"/>
                  </a:lnTo>
                  <a:lnTo>
                    <a:pt x="32667" y="159337"/>
                  </a:lnTo>
                  <a:lnTo>
                    <a:pt x="41245" y="163585"/>
                  </a:lnTo>
                  <a:lnTo>
                    <a:pt x="50750" y="165471"/>
                  </a:lnTo>
                  <a:lnTo>
                    <a:pt x="59975" y="164774"/>
                  </a:lnTo>
                  <a:lnTo>
                    <a:pt x="68246" y="161638"/>
                  </a:lnTo>
                  <a:lnTo>
                    <a:pt x="75422" y="156466"/>
                  </a:lnTo>
                  <a:lnTo>
                    <a:pt x="81624" y="149724"/>
                  </a:lnTo>
                  <a:lnTo>
                    <a:pt x="87052" y="141826"/>
                  </a:lnTo>
                  <a:lnTo>
                    <a:pt x="91900" y="133104"/>
                  </a:lnTo>
                  <a:lnTo>
                    <a:pt x="96333" y="123806"/>
                  </a:lnTo>
                  <a:lnTo>
                    <a:pt x="100486" y="114155"/>
                  </a:lnTo>
                  <a:lnTo>
                    <a:pt x="104932" y="105870"/>
                  </a:lnTo>
                  <a:lnTo>
                    <a:pt x="109849" y="101776"/>
                  </a:lnTo>
                  <a:lnTo>
                    <a:pt x="114600" y="102361"/>
                  </a:lnTo>
                  <a:lnTo>
                    <a:pt x="119392" y="106462"/>
                  </a:lnTo>
                  <a:lnTo>
                    <a:pt x="124502" y="112873"/>
                  </a:lnTo>
                  <a:lnTo>
                    <a:pt x="130023" y="120589"/>
                  </a:lnTo>
                  <a:lnTo>
                    <a:pt x="135928" y="128764"/>
                  </a:lnTo>
                  <a:lnTo>
                    <a:pt x="142157" y="136916"/>
                  </a:lnTo>
                  <a:lnTo>
                    <a:pt x="148960" y="144374"/>
                  </a:lnTo>
                  <a:lnTo>
                    <a:pt x="156887" y="150184"/>
                  </a:lnTo>
                  <a:lnTo>
                    <a:pt x="166137" y="153977"/>
                  </a:lnTo>
                  <a:lnTo>
                    <a:pt x="176281" y="155729"/>
                  </a:lnTo>
                  <a:lnTo>
                    <a:pt x="186474" y="155478"/>
                  </a:lnTo>
                  <a:lnTo>
                    <a:pt x="196217" y="153455"/>
                  </a:lnTo>
                  <a:lnTo>
                    <a:pt x="205366" y="149846"/>
                  </a:lnTo>
                  <a:lnTo>
                    <a:pt x="213965" y="144691"/>
                  </a:lnTo>
                  <a:lnTo>
                    <a:pt x="222106" y="138151"/>
                  </a:lnTo>
                  <a:lnTo>
                    <a:pt x="229572" y="130323"/>
                  </a:lnTo>
                  <a:lnTo>
                    <a:pt x="235842" y="121166"/>
                  </a:lnTo>
                  <a:lnTo>
                    <a:pt x="240729" y="110783"/>
                  </a:lnTo>
                  <a:lnTo>
                    <a:pt x="244352" y="99388"/>
                  </a:lnTo>
                  <a:lnTo>
                    <a:pt x="246950" y="87215"/>
                  </a:lnTo>
                  <a:lnTo>
                    <a:pt x="248773" y="74480"/>
                  </a:lnTo>
                  <a:lnTo>
                    <a:pt x="250035" y="61571"/>
                  </a:lnTo>
                  <a:lnTo>
                    <a:pt x="251036" y="47570"/>
                  </a:lnTo>
                  <a:lnTo>
                    <a:pt x="251869" y="29017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90549" y="1728834"/>
              <a:ext cx="200042" cy="250524"/>
            </a:xfrm>
            <a:custGeom>
              <a:avLst/>
              <a:gdLst/>
              <a:ahLst/>
              <a:cxnLst/>
              <a:rect l="0" t="0" r="0" b="0"/>
              <a:pathLst>
                <a:path w="200042" h="250524">
                  <a:moveTo>
                    <a:pt x="0" y="82067"/>
                  </a:moveTo>
                  <a:lnTo>
                    <a:pt x="2867" y="90936"/>
                  </a:lnTo>
                  <a:lnTo>
                    <a:pt x="5009" y="99922"/>
                  </a:lnTo>
                  <a:lnTo>
                    <a:pt x="6616" y="109913"/>
                  </a:lnTo>
                  <a:lnTo>
                    <a:pt x="7970" y="120721"/>
                  </a:lnTo>
                  <a:lnTo>
                    <a:pt x="9466" y="131884"/>
                  </a:lnTo>
                  <a:lnTo>
                    <a:pt x="11320" y="143020"/>
                  </a:lnTo>
                  <a:lnTo>
                    <a:pt x="13661" y="151551"/>
                  </a:lnTo>
                  <a:lnTo>
                    <a:pt x="15944" y="154146"/>
                  </a:lnTo>
                  <a:lnTo>
                    <a:pt x="17111" y="151380"/>
                  </a:lnTo>
                  <a:lnTo>
                    <a:pt x="17035" y="144798"/>
                  </a:lnTo>
                  <a:lnTo>
                    <a:pt x="16280" y="135667"/>
                  </a:lnTo>
                  <a:lnTo>
                    <a:pt x="15727" y="124862"/>
                  </a:lnTo>
                  <a:lnTo>
                    <a:pt x="15857" y="112958"/>
                  </a:lnTo>
                  <a:lnTo>
                    <a:pt x="16767" y="100332"/>
                  </a:lnTo>
                  <a:lnTo>
                    <a:pt x="18368" y="87230"/>
                  </a:lnTo>
                  <a:lnTo>
                    <a:pt x="20523" y="73822"/>
                  </a:lnTo>
                  <a:lnTo>
                    <a:pt x="23256" y="60543"/>
                  </a:lnTo>
                  <a:lnTo>
                    <a:pt x="26761" y="48076"/>
                  </a:lnTo>
                  <a:lnTo>
                    <a:pt x="31082" y="36732"/>
                  </a:lnTo>
                  <a:lnTo>
                    <a:pt x="36288" y="26640"/>
                  </a:lnTo>
                  <a:lnTo>
                    <a:pt x="42537" y="17924"/>
                  </a:lnTo>
                  <a:lnTo>
                    <a:pt x="49814" y="10519"/>
                  </a:lnTo>
                  <a:lnTo>
                    <a:pt x="57803" y="4697"/>
                  </a:lnTo>
                  <a:lnTo>
                    <a:pt x="66003" y="1134"/>
                  </a:lnTo>
                  <a:lnTo>
                    <a:pt x="74108" y="0"/>
                  </a:lnTo>
                  <a:lnTo>
                    <a:pt x="82006" y="1187"/>
                  </a:lnTo>
                  <a:lnTo>
                    <a:pt x="89689" y="4567"/>
                  </a:lnTo>
                  <a:lnTo>
                    <a:pt x="97185" y="9849"/>
                  </a:lnTo>
                  <a:lnTo>
                    <a:pt x="104371" y="16969"/>
                  </a:lnTo>
                  <a:lnTo>
                    <a:pt x="110978" y="26167"/>
                  </a:lnTo>
                  <a:lnTo>
                    <a:pt x="116910" y="37384"/>
                  </a:lnTo>
                  <a:lnTo>
                    <a:pt x="122387" y="50152"/>
                  </a:lnTo>
                  <a:lnTo>
                    <a:pt x="127833" y="63784"/>
                  </a:lnTo>
                  <a:lnTo>
                    <a:pt x="133495" y="77808"/>
                  </a:lnTo>
                  <a:lnTo>
                    <a:pt x="139282" y="92138"/>
                  </a:lnTo>
                  <a:lnTo>
                    <a:pt x="144868" y="106970"/>
                  </a:lnTo>
                  <a:lnTo>
                    <a:pt x="150075" y="122383"/>
                  </a:lnTo>
                  <a:lnTo>
                    <a:pt x="155047" y="138004"/>
                  </a:lnTo>
                  <a:lnTo>
                    <a:pt x="160145" y="153119"/>
                  </a:lnTo>
                  <a:lnTo>
                    <a:pt x="165569" y="167362"/>
                  </a:lnTo>
                  <a:lnTo>
                    <a:pt x="171196" y="180706"/>
                  </a:lnTo>
                  <a:lnTo>
                    <a:pt x="176673" y="193283"/>
                  </a:lnTo>
                  <a:lnTo>
                    <a:pt x="181799" y="205248"/>
                  </a:lnTo>
                  <a:lnTo>
                    <a:pt x="186391" y="216305"/>
                  </a:lnTo>
                  <a:lnTo>
                    <a:pt x="190660" y="226783"/>
                  </a:lnTo>
                  <a:lnTo>
                    <a:pt x="194977" y="237608"/>
                  </a:lnTo>
                  <a:lnTo>
                    <a:pt x="200041" y="2505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042528" y="2299330"/>
            <a:ext cx="2916395" cy="489041"/>
            <a:chOff x="2042528" y="2299330"/>
            <a:chExt cx="2916395" cy="489041"/>
          </a:xfrm>
        </p:grpSpPr>
        <p:sp>
          <p:nvSpPr>
            <p:cNvPr id="82" name="Freeform 81"/>
            <p:cNvSpPr/>
            <p:nvPr/>
          </p:nvSpPr>
          <p:spPr>
            <a:xfrm>
              <a:off x="2042528" y="2557380"/>
              <a:ext cx="221099" cy="54667"/>
            </a:xfrm>
            <a:custGeom>
              <a:avLst/>
              <a:gdLst/>
              <a:ahLst/>
              <a:cxnLst/>
              <a:rect l="0" t="0" r="0" b="0"/>
              <a:pathLst>
                <a:path w="221099" h="54667">
                  <a:moveTo>
                    <a:pt x="0" y="22101"/>
                  </a:moveTo>
                  <a:lnTo>
                    <a:pt x="3068" y="30769"/>
                  </a:lnTo>
                  <a:lnTo>
                    <a:pt x="7130" y="37835"/>
                  </a:lnTo>
                  <a:lnTo>
                    <a:pt x="12623" y="43931"/>
                  </a:lnTo>
                  <a:lnTo>
                    <a:pt x="19383" y="48987"/>
                  </a:lnTo>
                  <a:lnTo>
                    <a:pt x="27181" y="52553"/>
                  </a:lnTo>
                  <a:lnTo>
                    <a:pt x="35773" y="54496"/>
                  </a:lnTo>
                  <a:lnTo>
                    <a:pt x="44786" y="54666"/>
                  </a:lnTo>
                  <a:lnTo>
                    <a:pt x="53743" y="52736"/>
                  </a:lnTo>
                  <a:lnTo>
                    <a:pt x="62394" y="48738"/>
                  </a:lnTo>
                  <a:lnTo>
                    <a:pt x="70844" y="43139"/>
                  </a:lnTo>
                  <a:lnTo>
                    <a:pt x="79437" y="36634"/>
                  </a:lnTo>
                  <a:lnTo>
                    <a:pt x="88369" y="29715"/>
                  </a:lnTo>
                  <a:lnTo>
                    <a:pt x="97676" y="22803"/>
                  </a:lnTo>
                  <a:lnTo>
                    <a:pt x="107309" y="16322"/>
                  </a:lnTo>
                  <a:lnTo>
                    <a:pt x="117202" y="10459"/>
                  </a:lnTo>
                  <a:lnTo>
                    <a:pt x="127287" y="5524"/>
                  </a:lnTo>
                  <a:lnTo>
                    <a:pt x="137510" y="2033"/>
                  </a:lnTo>
                  <a:lnTo>
                    <a:pt x="147825" y="138"/>
                  </a:lnTo>
                  <a:lnTo>
                    <a:pt x="158040" y="0"/>
                  </a:lnTo>
                  <a:lnTo>
                    <a:pt x="167824" y="1952"/>
                  </a:lnTo>
                  <a:lnTo>
                    <a:pt x="177031" y="5965"/>
                  </a:lnTo>
                  <a:lnTo>
                    <a:pt x="185575" y="11657"/>
                  </a:lnTo>
                  <a:lnTo>
                    <a:pt x="194291" y="19244"/>
                  </a:lnTo>
                  <a:lnTo>
                    <a:pt x="205060" y="31624"/>
                  </a:lnTo>
                  <a:lnTo>
                    <a:pt x="221098" y="53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49325" y="2389969"/>
              <a:ext cx="229556" cy="398402"/>
            </a:xfrm>
            <a:custGeom>
              <a:avLst/>
              <a:gdLst/>
              <a:ahLst/>
              <a:cxnLst/>
              <a:rect l="0" t="0" r="0" b="0"/>
              <a:pathLst>
                <a:path w="229556" h="398402">
                  <a:moveTo>
                    <a:pt x="40644" y="42113"/>
                  </a:moveTo>
                  <a:lnTo>
                    <a:pt x="34843" y="53849"/>
                  </a:lnTo>
                  <a:lnTo>
                    <a:pt x="29919" y="64978"/>
                  </a:lnTo>
                  <a:lnTo>
                    <a:pt x="25416" y="76581"/>
                  </a:lnTo>
                  <a:lnTo>
                    <a:pt x="21195" y="88914"/>
                  </a:lnTo>
                  <a:lnTo>
                    <a:pt x="17182" y="102223"/>
                  </a:lnTo>
                  <a:lnTo>
                    <a:pt x="13325" y="116532"/>
                  </a:lnTo>
                  <a:lnTo>
                    <a:pt x="9745" y="131710"/>
                  </a:lnTo>
                  <a:lnTo>
                    <a:pt x="6718" y="147571"/>
                  </a:lnTo>
                  <a:lnTo>
                    <a:pt x="4349" y="163938"/>
                  </a:lnTo>
                  <a:lnTo>
                    <a:pt x="2589" y="180502"/>
                  </a:lnTo>
                  <a:lnTo>
                    <a:pt x="1325" y="196849"/>
                  </a:lnTo>
                  <a:lnTo>
                    <a:pt x="442" y="212768"/>
                  </a:lnTo>
                  <a:lnTo>
                    <a:pt x="0" y="228237"/>
                  </a:lnTo>
                  <a:lnTo>
                    <a:pt x="228" y="243318"/>
                  </a:lnTo>
                  <a:lnTo>
                    <a:pt x="1196" y="258090"/>
                  </a:lnTo>
                  <a:lnTo>
                    <a:pt x="2828" y="272470"/>
                  </a:lnTo>
                  <a:lnTo>
                    <a:pt x="4994" y="286214"/>
                  </a:lnTo>
                  <a:lnTo>
                    <a:pt x="7568" y="299240"/>
                  </a:lnTo>
                  <a:lnTo>
                    <a:pt x="10600" y="311616"/>
                  </a:lnTo>
                  <a:lnTo>
                    <a:pt x="14314" y="323467"/>
                  </a:lnTo>
                  <a:lnTo>
                    <a:pt x="18775" y="334919"/>
                  </a:lnTo>
                  <a:lnTo>
                    <a:pt x="23906" y="345915"/>
                  </a:lnTo>
                  <a:lnTo>
                    <a:pt x="29575" y="356234"/>
                  </a:lnTo>
                  <a:lnTo>
                    <a:pt x="35653" y="365803"/>
                  </a:lnTo>
                  <a:lnTo>
                    <a:pt x="42192" y="374533"/>
                  </a:lnTo>
                  <a:lnTo>
                    <a:pt x="49413" y="382253"/>
                  </a:lnTo>
                  <a:lnTo>
                    <a:pt x="57382" y="388949"/>
                  </a:lnTo>
                  <a:lnTo>
                    <a:pt x="66022" y="394276"/>
                  </a:lnTo>
                  <a:lnTo>
                    <a:pt x="75200" y="397500"/>
                  </a:lnTo>
                  <a:lnTo>
                    <a:pt x="84783" y="398401"/>
                  </a:lnTo>
                  <a:lnTo>
                    <a:pt x="94658" y="397057"/>
                  </a:lnTo>
                  <a:lnTo>
                    <a:pt x="104740" y="393571"/>
                  </a:lnTo>
                  <a:lnTo>
                    <a:pt x="114965" y="388227"/>
                  </a:lnTo>
                  <a:lnTo>
                    <a:pt x="125289" y="381404"/>
                  </a:lnTo>
                  <a:lnTo>
                    <a:pt x="135680" y="373470"/>
                  </a:lnTo>
                  <a:lnTo>
                    <a:pt x="146111" y="364733"/>
                  </a:lnTo>
                  <a:lnTo>
                    <a:pt x="156404" y="355430"/>
                  </a:lnTo>
                  <a:lnTo>
                    <a:pt x="166243" y="345733"/>
                  </a:lnTo>
                  <a:lnTo>
                    <a:pt x="175486" y="335757"/>
                  </a:lnTo>
                  <a:lnTo>
                    <a:pt x="183998" y="325261"/>
                  </a:lnTo>
                  <a:lnTo>
                    <a:pt x="191569" y="313690"/>
                  </a:lnTo>
                  <a:lnTo>
                    <a:pt x="198180" y="300825"/>
                  </a:lnTo>
                  <a:lnTo>
                    <a:pt x="203959" y="286759"/>
                  </a:lnTo>
                  <a:lnTo>
                    <a:pt x="209083" y="271714"/>
                  </a:lnTo>
                  <a:lnTo>
                    <a:pt x="213714" y="255924"/>
                  </a:lnTo>
                  <a:lnTo>
                    <a:pt x="217827" y="239593"/>
                  </a:lnTo>
                  <a:lnTo>
                    <a:pt x="221217" y="222878"/>
                  </a:lnTo>
                  <a:lnTo>
                    <a:pt x="223833" y="205901"/>
                  </a:lnTo>
                  <a:lnTo>
                    <a:pt x="225759" y="188909"/>
                  </a:lnTo>
                  <a:lnTo>
                    <a:pt x="227135" y="172268"/>
                  </a:lnTo>
                  <a:lnTo>
                    <a:pt x="228098" y="156146"/>
                  </a:lnTo>
                  <a:lnTo>
                    <a:pt x="228762" y="140541"/>
                  </a:lnTo>
                  <a:lnTo>
                    <a:pt x="229216" y="125367"/>
                  </a:lnTo>
                  <a:lnTo>
                    <a:pt x="229520" y="110532"/>
                  </a:lnTo>
                  <a:lnTo>
                    <a:pt x="229555" y="96111"/>
                  </a:lnTo>
                  <a:lnTo>
                    <a:pt x="229047" y="82339"/>
                  </a:lnTo>
                  <a:lnTo>
                    <a:pt x="227888" y="69299"/>
                  </a:lnTo>
                  <a:lnTo>
                    <a:pt x="226087" y="56985"/>
                  </a:lnTo>
                  <a:lnTo>
                    <a:pt x="223408" y="43971"/>
                  </a:lnTo>
                  <a:lnTo>
                    <a:pt x="218496" y="26879"/>
                  </a:lnTo>
                  <a:lnTo>
                    <a:pt x="2091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00538" y="2537367"/>
              <a:ext cx="158794" cy="216513"/>
            </a:xfrm>
            <a:custGeom>
              <a:avLst/>
              <a:gdLst/>
              <a:ahLst/>
              <a:cxnLst/>
              <a:rect l="0" t="0" r="0" b="0"/>
              <a:pathLst>
                <a:path w="158794" h="216513">
                  <a:moveTo>
                    <a:pt x="147399" y="0"/>
                  </a:moveTo>
                  <a:lnTo>
                    <a:pt x="135664" y="2934"/>
                  </a:lnTo>
                  <a:lnTo>
                    <a:pt x="124535" y="5717"/>
                  </a:lnTo>
                  <a:lnTo>
                    <a:pt x="112946" y="8621"/>
                  </a:lnTo>
                  <a:lnTo>
                    <a:pt x="101131" y="11834"/>
                  </a:lnTo>
                  <a:lnTo>
                    <a:pt x="89767" y="15647"/>
                  </a:lnTo>
                  <a:lnTo>
                    <a:pt x="79218" y="20164"/>
                  </a:lnTo>
                  <a:lnTo>
                    <a:pt x="69517" y="25328"/>
                  </a:lnTo>
                  <a:lnTo>
                    <a:pt x="60545" y="31016"/>
                  </a:lnTo>
                  <a:lnTo>
                    <a:pt x="52156" y="37110"/>
                  </a:lnTo>
                  <a:lnTo>
                    <a:pt x="44692" y="43828"/>
                  </a:lnTo>
                  <a:lnTo>
                    <a:pt x="38955" y="51702"/>
                  </a:lnTo>
                  <a:lnTo>
                    <a:pt x="35254" y="60900"/>
                  </a:lnTo>
                  <a:lnTo>
                    <a:pt x="33781" y="70324"/>
                  </a:lnTo>
                  <a:lnTo>
                    <a:pt x="35806" y="77710"/>
                  </a:lnTo>
                  <a:lnTo>
                    <a:pt x="41765" y="82065"/>
                  </a:lnTo>
                  <a:lnTo>
                    <a:pt x="49962" y="84094"/>
                  </a:lnTo>
                  <a:lnTo>
                    <a:pt x="59642" y="84847"/>
                  </a:lnTo>
                  <a:lnTo>
                    <a:pt x="70317" y="85346"/>
                  </a:lnTo>
                  <a:lnTo>
                    <a:pt x="81425" y="86567"/>
                  </a:lnTo>
                  <a:lnTo>
                    <a:pt x="92604" y="88933"/>
                  </a:lnTo>
                  <a:lnTo>
                    <a:pt x="103536" y="92446"/>
                  </a:lnTo>
                  <a:lnTo>
                    <a:pt x="113871" y="96924"/>
                  </a:lnTo>
                  <a:lnTo>
                    <a:pt x="123480" y="102153"/>
                  </a:lnTo>
                  <a:lnTo>
                    <a:pt x="132253" y="108099"/>
                  </a:lnTo>
                  <a:lnTo>
                    <a:pt x="140007" y="114912"/>
                  </a:lnTo>
                  <a:lnTo>
                    <a:pt x="146735" y="122602"/>
                  </a:lnTo>
                  <a:lnTo>
                    <a:pt x="152255" y="131052"/>
                  </a:lnTo>
                  <a:lnTo>
                    <a:pt x="156140" y="140102"/>
                  </a:lnTo>
                  <a:lnTo>
                    <a:pt x="158305" y="149594"/>
                  </a:lnTo>
                  <a:lnTo>
                    <a:pt x="158793" y="159239"/>
                  </a:lnTo>
                  <a:lnTo>
                    <a:pt x="157608" y="168634"/>
                  </a:lnTo>
                  <a:lnTo>
                    <a:pt x="154914" y="177576"/>
                  </a:lnTo>
                  <a:lnTo>
                    <a:pt x="150666" y="185884"/>
                  </a:lnTo>
                  <a:lnTo>
                    <a:pt x="144541" y="193318"/>
                  </a:lnTo>
                  <a:lnTo>
                    <a:pt x="136533" y="199832"/>
                  </a:lnTo>
                  <a:lnTo>
                    <a:pt x="126903" y="205377"/>
                  </a:lnTo>
                  <a:lnTo>
                    <a:pt x="115997" y="209811"/>
                  </a:lnTo>
                  <a:lnTo>
                    <a:pt x="104144" y="213162"/>
                  </a:lnTo>
                  <a:lnTo>
                    <a:pt x="91610" y="215430"/>
                  </a:lnTo>
                  <a:lnTo>
                    <a:pt x="78598" y="216512"/>
                  </a:lnTo>
                  <a:lnTo>
                    <a:pt x="65270" y="216463"/>
                  </a:lnTo>
                  <a:lnTo>
                    <a:pt x="52143" y="215430"/>
                  </a:lnTo>
                  <a:lnTo>
                    <a:pt x="38709" y="213356"/>
                  </a:lnTo>
                  <a:lnTo>
                    <a:pt x="22673" y="20894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99964" y="2564374"/>
              <a:ext cx="179601" cy="137114"/>
            </a:xfrm>
            <a:custGeom>
              <a:avLst/>
              <a:gdLst/>
              <a:ahLst/>
              <a:cxnLst/>
              <a:rect l="0" t="0" r="0" b="0"/>
              <a:pathLst>
                <a:path w="179601" h="137114">
                  <a:moveTo>
                    <a:pt x="11144" y="67750"/>
                  </a:moveTo>
                  <a:lnTo>
                    <a:pt x="22879" y="64883"/>
                  </a:lnTo>
                  <a:lnTo>
                    <a:pt x="34008" y="62741"/>
                  </a:lnTo>
                  <a:lnTo>
                    <a:pt x="45602" y="61134"/>
                  </a:lnTo>
                  <a:lnTo>
                    <a:pt x="57590" y="59780"/>
                  </a:lnTo>
                  <a:lnTo>
                    <a:pt x="69602" y="58283"/>
                  </a:lnTo>
                  <a:lnTo>
                    <a:pt x="81396" y="56423"/>
                  </a:lnTo>
                  <a:lnTo>
                    <a:pt x="92577" y="53838"/>
                  </a:lnTo>
                  <a:lnTo>
                    <a:pt x="102548" y="49960"/>
                  </a:lnTo>
                  <a:lnTo>
                    <a:pt x="111083" y="44609"/>
                  </a:lnTo>
                  <a:lnTo>
                    <a:pt x="117641" y="38082"/>
                  </a:lnTo>
                  <a:lnTo>
                    <a:pt x="121241" y="30945"/>
                  </a:lnTo>
                  <a:lnTo>
                    <a:pt x="121616" y="23601"/>
                  </a:lnTo>
                  <a:lnTo>
                    <a:pt x="118952" y="16573"/>
                  </a:lnTo>
                  <a:lnTo>
                    <a:pt x="113518" y="10547"/>
                  </a:lnTo>
                  <a:lnTo>
                    <a:pt x="105755" y="5802"/>
                  </a:lnTo>
                  <a:lnTo>
                    <a:pt x="96175" y="2433"/>
                  </a:lnTo>
                  <a:lnTo>
                    <a:pt x="85245" y="531"/>
                  </a:lnTo>
                  <a:lnTo>
                    <a:pt x="73357" y="0"/>
                  </a:lnTo>
                  <a:lnTo>
                    <a:pt x="61124" y="929"/>
                  </a:lnTo>
                  <a:lnTo>
                    <a:pt x="49373" y="3671"/>
                  </a:lnTo>
                  <a:lnTo>
                    <a:pt x="38514" y="8255"/>
                  </a:lnTo>
                  <a:lnTo>
                    <a:pt x="28749" y="14433"/>
                  </a:lnTo>
                  <a:lnTo>
                    <a:pt x="20254" y="21867"/>
                  </a:lnTo>
                  <a:lnTo>
                    <a:pt x="12992" y="30241"/>
                  </a:lnTo>
                  <a:lnTo>
                    <a:pt x="7097" y="39455"/>
                  </a:lnTo>
                  <a:lnTo>
                    <a:pt x="2952" y="49617"/>
                  </a:lnTo>
                  <a:lnTo>
                    <a:pt x="609" y="60706"/>
                  </a:lnTo>
                  <a:lnTo>
                    <a:pt x="0" y="72423"/>
                  </a:lnTo>
                  <a:lnTo>
                    <a:pt x="1103" y="84287"/>
                  </a:lnTo>
                  <a:lnTo>
                    <a:pt x="3742" y="95995"/>
                  </a:lnTo>
                  <a:lnTo>
                    <a:pt x="7953" y="106957"/>
                  </a:lnTo>
                  <a:lnTo>
                    <a:pt x="14052" y="116255"/>
                  </a:lnTo>
                  <a:lnTo>
                    <a:pt x="22044" y="123539"/>
                  </a:lnTo>
                  <a:lnTo>
                    <a:pt x="31664" y="128953"/>
                  </a:lnTo>
                  <a:lnTo>
                    <a:pt x="42562" y="132844"/>
                  </a:lnTo>
                  <a:lnTo>
                    <a:pt x="54405" y="135568"/>
                  </a:lnTo>
                  <a:lnTo>
                    <a:pt x="66763" y="137113"/>
                  </a:lnTo>
                  <a:lnTo>
                    <a:pt x="79124" y="137111"/>
                  </a:lnTo>
                  <a:lnTo>
                    <a:pt x="91212" y="135488"/>
                  </a:lnTo>
                  <a:lnTo>
                    <a:pt x="102954" y="132605"/>
                  </a:lnTo>
                  <a:lnTo>
                    <a:pt x="114379" y="129061"/>
                  </a:lnTo>
                  <a:lnTo>
                    <a:pt x="125539" y="125271"/>
                  </a:lnTo>
                  <a:lnTo>
                    <a:pt x="136237" y="121398"/>
                  </a:lnTo>
                  <a:lnTo>
                    <a:pt x="147173" y="116954"/>
                  </a:lnTo>
                  <a:lnTo>
                    <a:pt x="160426" y="110438"/>
                  </a:lnTo>
                  <a:lnTo>
                    <a:pt x="179600" y="99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02472" y="2299330"/>
              <a:ext cx="145549" cy="422332"/>
            </a:xfrm>
            <a:custGeom>
              <a:avLst/>
              <a:gdLst/>
              <a:ahLst/>
              <a:cxnLst/>
              <a:rect l="0" t="0" r="0" b="0"/>
              <a:pathLst>
                <a:path w="145549" h="422332">
                  <a:moveTo>
                    <a:pt x="103434" y="343323"/>
                  </a:moveTo>
                  <a:lnTo>
                    <a:pt x="100434" y="334588"/>
                  </a:lnTo>
                  <a:lnTo>
                    <a:pt x="97011" y="326881"/>
                  </a:lnTo>
                  <a:lnTo>
                    <a:pt x="92806" y="319493"/>
                  </a:lnTo>
                  <a:lnTo>
                    <a:pt x="87560" y="312751"/>
                  </a:lnTo>
                  <a:lnTo>
                    <a:pt x="80782" y="307517"/>
                  </a:lnTo>
                  <a:lnTo>
                    <a:pt x="72354" y="304156"/>
                  </a:lnTo>
                  <a:lnTo>
                    <a:pt x="62787" y="302715"/>
                  </a:lnTo>
                  <a:lnTo>
                    <a:pt x="52992" y="303186"/>
                  </a:lnTo>
                  <a:lnTo>
                    <a:pt x="43523" y="305365"/>
                  </a:lnTo>
                  <a:lnTo>
                    <a:pt x="34558" y="309251"/>
                  </a:lnTo>
                  <a:lnTo>
                    <a:pt x="26086" y="315125"/>
                  </a:lnTo>
                  <a:lnTo>
                    <a:pt x="18033" y="322961"/>
                  </a:lnTo>
                  <a:lnTo>
                    <a:pt x="10796" y="332475"/>
                  </a:lnTo>
                  <a:lnTo>
                    <a:pt x="5212" y="343301"/>
                  </a:lnTo>
                  <a:lnTo>
                    <a:pt x="1608" y="355096"/>
                  </a:lnTo>
                  <a:lnTo>
                    <a:pt x="0" y="367421"/>
                  </a:lnTo>
                  <a:lnTo>
                    <a:pt x="358" y="379761"/>
                  </a:lnTo>
                  <a:lnTo>
                    <a:pt x="2462" y="391816"/>
                  </a:lnTo>
                  <a:lnTo>
                    <a:pt x="6296" y="402856"/>
                  </a:lnTo>
                  <a:lnTo>
                    <a:pt x="12135" y="411682"/>
                  </a:lnTo>
                  <a:lnTo>
                    <a:pt x="19939" y="417830"/>
                  </a:lnTo>
                  <a:lnTo>
                    <a:pt x="29092" y="421329"/>
                  </a:lnTo>
                  <a:lnTo>
                    <a:pt x="38611" y="422331"/>
                  </a:lnTo>
                  <a:lnTo>
                    <a:pt x="47898" y="421188"/>
                  </a:lnTo>
                  <a:lnTo>
                    <a:pt x="56740" y="418188"/>
                  </a:lnTo>
                  <a:lnTo>
                    <a:pt x="65132" y="413450"/>
                  </a:lnTo>
                  <a:lnTo>
                    <a:pt x="73139" y="407193"/>
                  </a:lnTo>
                  <a:lnTo>
                    <a:pt x="80686" y="399556"/>
                  </a:lnTo>
                  <a:lnTo>
                    <a:pt x="87543" y="390528"/>
                  </a:lnTo>
                  <a:lnTo>
                    <a:pt x="93642" y="380237"/>
                  </a:lnTo>
                  <a:lnTo>
                    <a:pt x="99063" y="369072"/>
                  </a:lnTo>
                  <a:lnTo>
                    <a:pt x="103939" y="357586"/>
                  </a:lnTo>
                  <a:lnTo>
                    <a:pt x="108405" y="346112"/>
                  </a:lnTo>
                  <a:lnTo>
                    <a:pt x="112575" y="334459"/>
                  </a:lnTo>
                  <a:lnTo>
                    <a:pt x="116536" y="322037"/>
                  </a:lnTo>
                  <a:lnTo>
                    <a:pt x="120348" y="308561"/>
                  </a:lnTo>
                  <a:lnTo>
                    <a:pt x="123892" y="293898"/>
                  </a:lnTo>
                  <a:lnTo>
                    <a:pt x="126892" y="277912"/>
                  </a:lnTo>
                  <a:lnTo>
                    <a:pt x="129242" y="260670"/>
                  </a:lnTo>
                  <a:lnTo>
                    <a:pt x="130989" y="242377"/>
                  </a:lnTo>
                  <a:lnTo>
                    <a:pt x="132244" y="223275"/>
                  </a:lnTo>
                  <a:lnTo>
                    <a:pt x="133126" y="203580"/>
                  </a:lnTo>
                  <a:lnTo>
                    <a:pt x="133736" y="183628"/>
                  </a:lnTo>
                  <a:lnTo>
                    <a:pt x="134153" y="163855"/>
                  </a:lnTo>
                  <a:lnTo>
                    <a:pt x="134432" y="144486"/>
                  </a:lnTo>
                  <a:lnTo>
                    <a:pt x="134451" y="125717"/>
                  </a:lnTo>
                  <a:lnTo>
                    <a:pt x="133932" y="107800"/>
                  </a:lnTo>
                  <a:lnTo>
                    <a:pt x="132766" y="90787"/>
                  </a:lnTo>
                  <a:lnTo>
                    <a:pt x="130998" y="74734"/>
                  </a:lnTo>
                  <a:lnTo>
                    <a:pt x="128740" y="59785"/>
                  </a:lnTo>
                  <a:lnTo>
                    <a:pt x="126106" y="45915"/>
                  </a:lnTo>
                  <a:lnTo>
                    <a:pt x="123032" y="33124"/>
                  </a:lnTo>
                  <a:lnTo>
                    <a:pt x="119291" y="21518"/>
                  </a:lnTo>
                  <a:lnTo>
                    <a:pt x="114810" y="11084"/>
                  </a:lnTo>
                  <a:lnTo>
                    <a:pt x="109646" y="3174"/>
                  </a:lnTo>
                  <a:lnTo>
                    <a:pt x="104574" y="0"/>
                  </a:lnTo>
                  <a:lnTo>
                    <a:pt x="100540" y="1613"/>
                  </a:lnTo>
                  <a:lnTo>
                    <a:pt x="97245" y="7006"/>
                  </a:lnTo>
                  <a:lnTo>
                    <a:pt x="94241" y="15133"/>
                  </a:lnTo>
                  <a:lnTo>
                    <a:pt x="91432" y="25331"/>
                  </a:lnTo>
                  <a:lnTo>
                    <a:pt x="89023" y="37310"/>
                  </a:lnTo>
                  <a:lnTo>
                    <a:pt x="87118" y="50785"/>
                  </a:lnTo>
                  <a:lnTo>
                    <a:pt x="85692" y="65600"/>
                  </a:lnTo>
                  <a:lnTo>
                    <a:pt x="84663" y="81765"/>
                  </a:lnTo>
                  <a:lnTo>
                    <a:pt x="83944" y="99151"/>
                  </a:lnTo>
                  <a:lnTo>
                    <a:pt x="83615" y="117049"/>
                  </a:lnTo>
                  <a:lnTo>
                    <a:pt x="83919" y="134298"/>
                  </a:lnTo>
                  <a:lnTo>
                    <a:pt x="84933" y="150317"/>
                  </a:lnTo>
                  <a:lnTo>
                    <a:pt x="86428" y="165530"/>
                  </a:lnTo>
                  <a:lnTo>
                    <a:pt x="87969" y="181039"/>
                  </a:lnTo>
                  <a:lnTo>
                    <a:pt x="89305" y="197476"/>
                  </a:lnTo>
                  <a:lnTo>
                    <a:pt x="90523" y="214806"/>
                  </a:lnTo>
                  <a:lnTo>
                    <a:pt x="91946" y="232606"/>
                  </a:lnTo>
                  <a:lnTo>
                    <a:pt x="93756" y="250547"/>
                  </a:lnTo>
                  <a:lnTo>
                    <a:pt x="95972" y="268308"/>
                  </a:lnTo>
                  <a:lnTo>
                    <a:pt x="98539" y="285526"/>
                  </a:lnTo>
                  <a:lnTo>
                    <a:pt x="101384" y="302059"/>
                  </a:lnTo>
                  <a:lnTo>
                    <a:pt x="104601" y="317785"/>
                  </a:lnTo>
                  <a:lnTo>
                    <a:pt x="108439" y="332513"/>
                  </a:lnTo>
                  <a:lnTo>
                    <a:pt x="112978" y="346230"/>
                  </a:lnTo>
                  <a:lnTo>
                    <a:pt x="118042" y="358818"/>
                  </a:lnTo>
                  <a:lnTo>
                    <a:pt x="123879" y="371310"/>
                  </a:lnTo>
                  <a:lnTo>
                    <a:pt x="132121" y="385923"/>
                  </a:lnTo>
                  <a:lnTo>
                    <a:pt x="145548" y="406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87645" y="2537367"/>
              <a:ext cx="253473" cy="166205"/>
            </a:xfrm>
            <a:custGeom>
              <a:avLst/>
              <a:gdLst/>
              <a:ahLst/>
              <a:cxnLst/>
              <a:rect l="0" t="0" r="0" b="0"/>
              <a:pathLst>
                <a:path w="253473" h="166205">
                  <a:moveTo>
                    <a:pt x="7816" y="10529"/>
                  </a:moveTo>
                  <a:lnTo>
                    <a:pt x="4949" y="22331"/>
                  </a:lnTo>
                  <a:lnTo>
                    <a:pt x="2807" y="34100"/>
                  </a:lnTo>
                  <a:lnTo>
                    <a:pt x="1209" y="46991"/>
                  </a:lnTo>
                  <a:lnTo>
                    <a:pt x="201" y="60839"/>
                  </a:lnTo>
                  <a:lnTo>
                    <a:pt x="0" y="75167"/>
                  </a:lnTo>
                  <a:lnTo>
                    <a:pt x="660" y="89627"/>
                  </a:lnTo>
                  <a:lnTo>
                    <a:pt x="2245" y="103732"/>
                  </a:lnTo>
                  <a:lnTo>
                    <a:pt x="4906" y="116811"/>
                  </a:lnTo>
                  <a:lnTo>
                    <a:pt x="8626" y="128594"/>
                  </a:lnTo>
                  <a:lnTo>
                    <a:pt x="13412" y="138995"/>
                  </a:lnTo>
                  <a:lnTo>
                    <a:pt x="19373" y="147923"/>
                  </a:lnTo>
                  <a:lnTo>
                    <a:pt x="26452" y="155474"/>
                  </a:lnTo>
                  <a:lnTo>
                    <a:pt x="34307" y="161395"/>
                  </a:lnTo>
                  <a:lnTo>
                    <a:pt x="42417" y="165025"/>
                  </a:lnTo>
                  <a:lnTo>
                    <a:pt x="50461" y="166204"/>
                  </a:lnTo>
                  <a:lnTo>
                    <a:pt x="58319" y="165047"/>
                  </a:lnTo>
                  <a:lnTo>
                    <a:pt x="65974" y="161688"/>
                  </a:lnTo>
                  <a:lnTo>
                    <a:pt x="73452" y="156429"/>
                  </a:lnTo>
                  <a:lnTo>
                    <a:pt x="80626" y="149663"/>
                  </a:lnTo>
                  <a:lnTo>
                    <a:pt x="87225" y="141768"/>
                  </a:lnTo>
                  <a:lnTo>
                    <a:pt x="93162" y="133090"/>
                  </a:lnTo>
                  <a:lnTo>
                    <a:pt x="99045" y="125077"/>
                  </a:lnTo>
                  <a:lnTo>
                    <a:pt x="105757" y="120916"/>
                  </a:lnTo>
                  <a:lnTo>
                    <a:pt x="112881" y="121625"/>
                  </a:lnTo>
                  <a:lnTo>
                    <a:pt x="119649" y="125098"/>
                  </a:lnTo>
                  <a:lnTo>
                    <a:pt x="126138" y="130006"/>
                  </a:lnTo>
                  <a:lnTo>
                    <a:pt x="132574" y="135719"/>
                  </a:lnTo>
                  <a:lnTo>
                    <a:pt x="139089" y="141903"/>
                  </a:lnTo>
                  <a:lnTo>
                    <a:pt x="146046" y="148046"/>
                  </a:lnTo>
                  <a:lnTo>
                    <a:pt x="154058" y="153425"/>
                  </a:lnTo>
                  <a:lnTo>
                    <a:pt x="163356" y="157705"/>
                  </a:lnTo>
                  <a:lnTo>
                    <a:pt x="173528" y="160580"/>
                  </a:lnTo>
                  <a:lnTo>
                    <a:pt x="183737" y="161613"/>
                  </a:lnTo>
                  <a:lnTo>
                    <a:pt x="193488" y="160744"/>
                  </a:lnTo>
                  <a:lnTo>
                    <a:pt x="202644" y="158060"/>
                  </a:lnTo>
                  <a:lnTo>
                    <a:pt x="211245" y="153601"/>
                  </a:lnTo>
                  <a:lnTo>
                    <a:pt x="219389" y="147563"/>
                  </a:lnTo>
                  <a:lnTo>
                    <a:pt x="226857" y="140088"/>
                  </a:lnTo>
                  <a:lnTo>
                    <a:pt x="233128" y="131177"/>
                  </a:lnTo>
                  <a:lnTo>
                    <a:pt x="238021" y="120968"/>
                  </a:lnTo>
                  <a:lnTo>
                    <a:pt x="241816" y="109859"/>
                  </a:lnTo>
                  <a:lnTo>
                    <a:pt x="245063" y="98412"/>
                  </a:lnTo>
                  <a:lnTo>
                    <a:pt x="248130" y="86973"/>
                  </a:lnTo>
                  <a:lnTo>
                    <a:pt x="250870" y="75684"/>
                  </a:lnTo>
                  <a:lnTo>
                    <a:pt x="252732" y="64570"/>
                  </a:lnTo>
                  <a:lnTo>
                    <a:pt x="253472" y="53622"/>
                  </a:lnTo>
                  <a:lnTo>
                    <a:pt x="253303" y="43068"/>
                  </a:lnTo>
                  <a:lnTo>
                    <a:pt x="252714" y="32246"/>
                  </a:lnTo>
                  <a:lnTo>
                    <a:pt x="251651" y="19086"/>
                  </a:lnTo>
                  <a:lnTo>
                    <a:pt x="2499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21844" y="259001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62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8" y="72321"/>
                  </a:lnTo>
                  <a:lnTo>
                    <a:pt x="7868" y="85029"/>
                  </a:lnTo>
                  <a:lnTo>
                    <a:pt x="8800" y="97381"/>
                  </a:lnTo>
                  <a:lnTo>
                    <a:pt x="9639" y="11045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21844" y="2484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69243" y="242155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37"/>
                  </a:lnTo>
                  <a:lnTo>
                    <a:pt x="177" y="70175"/>
                  </a:lnTo>
                  <a:lnTo>
                    <a:pt x="826" y="88305"/>
                  </a:lnTo>
                  <a:lnTo>
                    <a:pt x="2075" y="106531"/>
                  </a:lnTo>
                  <a:lnTo>
                    <a:pt x="3727" y="124682"/>
                  </a:lnTo>
                  <a:lnTo>
                    <a:pt x="5375" y="142708"/>
                  </a:lnTo>
                  <a:lnTo>
                    <a:pt x="6778" y="160608"/>
                  </a:lnTo>
                  <a:lnTo>
                    <a:pt x="7871" y="178239"/>
                  </a:lnTo>
                  <a:lnTo>
                    <a:pt x="8679" y="195319"/>
                  </a:lnTo>
                  <a:lnTo>
                    <a:pt x="9262" y="211733"/>
                  </a:lnTo>
                  <a:lnTo>
                    <a:pt x="9840" y="227368"/>
                  </a:lnTo>
                  <a:lnTo>
                    <a:pt x="10767" y="242028"/>
                  </a:lnTo>
                  <a:lnTo>
                    <a:pt x="12207" y="255697"/>
                  </a:lnTo>
                  <a:lnTo>
                    <a:pt x="13998" y="268251"/>
                  </a:lnTo>
                  <a:lnTo>
                    <a:pt x="15927" y="280716"/>
                  </a:lnTo>
                  <a:lnTo>
                    <a:pt x="18165" y="295306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63958" y="2537367"/>
              <a:ext cx="200043" cy="73701"/>
            </a:xfrm>
            <a:custGeom>
              <a:avLst/>
              <a:gdLst/>
              <a:ahLst/>
              <a:cxnLst/>
              <a:rect l="0" t="0" r="0" b="0"/>
              <a:pathLst>
                <a:path w="200043" h="73701">
                  <a:moveTo>
                    <a:pt x="200042" y="0"/>
                  </a:moveTo>
                  <a:lnTo>
                    <a:pt x="191240" y="2934"/>
                  </a:lnTo>
                  <a:lnTo>
                    <a:pt x="182894" y="5717"/>
                  </a:lnTo>
                  <a:lnTo>
                    <a:pt x="174195" y="8616"/>
                  </a:lnTo>
                  <a:lnTo>
                    <a:pt x="165074" y="11656"/>
                  </a:lnTo>
                  <a:lnTo>
                    <a:pt x="155579" y="14821"/>
                  </a:lnTo>
                  <a:lnTo>
                    <a:pt x="145787" y="18085"/>
                  </a:lnTo>
                  <a:lnTo>
                    <a:pt x="135773" y="21423"/>
                  </a:lnTo>
                  <a:lnTo>
                    <a:pt x="125599" y="24815"/>
                  </a:lnTo>
                  <a:lnTo>
                    <a:pt x="115313" y="28248"/>
                  </a:lnTo>
                  <a:lnTo>
                    <a:pt x="104948" y="31876"/>
                  </a:lnTo>
                  <a:lnTo>
                    <a:pt x="94531" y="35997"/>
                  </a:lnTo>
                  <a:lnTo>
                    <a:pt x="84077" y="40730"/>
                  </a:lnTo>
                  <a:lnTo>
                    <a:pt x="73598" y="45875"/>
                  </a:lnTo>
                  <a:lnTo>
                    <a:pt x="63103" y="51022"/>
                  </a:lnTo>
                  <a:lnTo>
                    <a:pt x="52607" y="55922"/>
                  </a:lnTo>
                  <a:lnTo>
                    <a:pt x="42374" y="60361"/>
                  </a:lnTo>
                  <a:lnTo>
                    <a:pt x="31809" y="64510"/>
                  </a:lnTo>
                  <a:lnTo>
                    <a:pt x="18867" y="6873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74528" y="2379440"/>
              <a:ext cx="178986" cy="326384"/>
            </a:xfrm>
            <a:custGeom>
              <a:avLst/>
              <a:gdLst/>
              <a:ahLst/>
              <a:cxnLst/>
              <a:rect l="0" t="0" r="0" b="0"/>
              <a:pathLst>
                <a:path w="178986" h="326384">
                  <a:moveTo>
                    <a:pt x="0" y="0"/>
                  </a:moveTo>
                  <a:lnTo>
                    <a:pt x="67" y="11802"/>
                  </a:lnTo>
                  <a:lnTo>
                    <a:pt x="708" y="23572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1" y="65464"/>
                  </a:lnTo>
                  <a:lnTo>
                    <a:pt x="8847" y="81186"/>
                  </a:lnTo>
                  <a:lnTo>
                    <a:pt x="11770" y="97462"/>
                  </a:lnTo>
                  <a:lnTo>
                    <a:pt x="14878" y="114134"/>
                  </a:lnTo>
                  <a:lnTo>
                    <a:pt x="18113" y="131085"/>
                  </a:lnTo>
                  <a:lnTo>
                    <a:pt x="21437" y="148227"/>
                  </a:lnTo>
                  <a:lnTo>
                    <a:pt x="24821" y="165502"/>
                  </a:lnTo>
                  <a:lnTo>
                    <a:pt x="28242" y="182861"/>
                  </a:lnTo>
                  <a:lnTo>
                    <a:pt x="31522" y="200112"/>
                  </a:lnTo>
                  <a:lnTo>
                    <a:pt x="34345" y="216929"/>
                  </a:lnTo>
                  <a:lnTo>
                    <a:pt x="36580" y="233164"/>
                  </a:lnTo>
                  <a:lnTo>
                    <a:pt x="38421" y="248676"/>
                  </a:lnTo>
                  <a:lnTo>
                    <a:pt x="40271" y="263254"/>
                  </a:lnTo>
                  <a:lnTo>
                    <a:pt x="42370" y="276876"/>
                  </a:lnTo>
                  <a:lnTo>
                    <a:pt x="44782" y="289668"/>
                  </a:lnTo>
                  <a:lnTo>
                    <a:pt x="47480" y="301808"/>
                  </a:lnTo>
                  <a:lnTo>
                    <a:pt x="50384" y="313388"/>
                  </a:lnTo>
                  <a:lnTo>
                    <a:pt x="52548" y="322010"/>
                  </a:lnTo>
                  <a:lnTo>
                    <a:pt x="52886" y="324654"/>
                  </a:lnTo>
                  <a:lnTo>
                    <a:pt x="51817" y="322465"/>
                  </a:lnTo>
                  <a:lnTo>
                    <a:pt x="50019" y="316812"/>
                  </a:lnTo>
                  <a:lnTo>
                    <a:pt x="48137" y="308269"/>
                  </a:lnTo>
                  <a:lnTo>
                    <a:pt x="46516" y="297326"/>
                  </a:lnTo>
                  <a:lnTo>
                    <a:pt x="45413" y="284828"/>
                  </a:lnTo>
                  <a:lnTo>
                    <a:pt x="45115" y="271867"/>
                  </a:lnTo>
                  <a:lnTo>
                    <a:pt x="45689" y="259097"/>
                  </a:lnTo>
                  <a:lnTo>
                    <a:pt x="47039" y="246751"/>
                  </a:lnTo>
                  <a:lnTo>
                    <a:pt x="49007" y="234850"/>
                  </a:lnTo>
                  <a:lnTo>
                    <a:pt x="51443" y="223330"/>
                  </a:lnTo>
                  <a:lnTo>
                    <a:pt x="54381" y="212271"/>
                  </a:lnTo>
                  <a:lnTo>
                    <a:pt x="58030" y="201902"/>
                  </a:lnTo>
                  <a:lnTo>
                    <a:pt x="62453" y="192305"/>
                  </a:lnTo>
                  <a:lnTo>
                    <a:pt x="67728" y="183892"/>
                  </a:lnTo>
                  <a:lnTo>
                    <a:pt x="74025" y="177450"/>
                  </a:lnTo>
                  <a:lnTo>
                    <a:pt x="81334" y="173242"/>
                  </a:lnTo>
                  <a:lnTo>
                    <a:pt x="89344" y="171385"/>
                  </a:lnTo>
                  <a:lnTo>
                    <a:pt x="97559" y="172099"/>
                  </a:lnTo>
                  <a:lnTo>
                    <a:pt x="105669" y="175248"/>
                  </a:lnTo>
                  <a:lnTo>
                    <a:pt x="113401" y="180428"/>
                  </a:lnTo>
                  <a:lnTo>
                    <a:pt x="120440" y="187176"/>
                  </a:lnTo>
                  <a:lnTo>
                    <a:pt x="126691" y="195077"/>
                  </a:lnTo>
                  <a:lnTo>
                    <a:pt x="132226" y="203802"/>
                  </a:lnTo>
                  <a:lnTo>
                    <a:pt x="137187" y="213102"/>
                  </a:lnTo>
                  <a:lnTo>
                    <a:pt x="141713" y="222803"/>
                  </a:lnTo>
                  <a:lnTo>
                    <a:pt x="145924" y="232944"/>
                  </a:lnTo>
                  <a:lnTo>
                    <a:pt x="149913" y="243744"/>
                  </a:lnTo>
                  <a:lnTo>
                    <a:pt x="153749" y="255263"/>
                  </a:lnTo>
                  <a:lnTo>
                    <a:pt x="157520" y="267205"/>
                  </a:lnTo>
                  <a:lnTo>
                    <a:pt x="161819" y="280378"/>
                  </a:lnTo>
                  <a:lnTo>
                    <a:pt x="168143" y="298175"/>
                  </a:lnTo>
                  <a:lnTo>
                    <a:pt x="178985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73891" y="2518172"/>
              <a:ext cx="216576" cy="173569"/>
            </a:xfrm>
            <a:custGeom>
              <a:avLst/>
              <a:gdLst/>
              <a:ahLst/>
              <a:cxnLst/>
              <a:rect l="0" t="0" r="0" b="0"/>
              <a:pathLst>
                <a:path w="216576" h="173569">
                  <a:moveTo>
                    <a:pt x="100762" y="40253"/>
                  </a:moveTo>
                  <a:lnTo>
                    <a:pt x="94894" y="31518"/>
                  </a:lnTo>
                  <a:lnTo>
                    <a:pt x="89329" y="23812"/>
                  </a:lnTo>
                  <a:lnTo>
                    <a:pt x="83526" y="16423"/>
                  </a:lnTo>
                  <a:lnTo>
                    <a:pt x="77272" y="9681"/>
                  </a:lnTo>
                  <a:lnTo>
                    <a:pt x="70294" y="4447"/>
                  </a:lnTo>
                  <a:lnTo>
                    <a:pt x="62517" y="1095"/>
                  </a:lnTo>
                  <a:lnTo>
                    <a:pt x="54188" y="0"/>
                  </a:lnTo>
                  <a:lnTo>
                    <a:pt x="45758" y="1768"/>
                  </a:lnTo>
                  <a:lnTo>
                    <a:pt x="37502" y="6444"/>
                  </a:lnTo>
                  <a:lnTo>
                    <a:pt x="29673" y="13635"/>
                  </a:lnTo>
                  <a:lnTo>
                    <a:pt x="22568" y="22805"/>
                  </a:lnTo>
                  <a:lnTo>
                    <a:pt x="16279" y="33447"/>
                  </a:lnTo>
                  <a:lnTo>
                    <a:pt x="10886" y="45147"/>
                  </a:lnTo>
                  <a:lnTo>
                    <a:pt x="6554" y="57589"/>
                  </a:lnTo>
                  <a:lnTo>
                    <a:pt x="3273" y="70540"/>
                  </a:lnTo>
                  <a:lnTo>
                    <a:pt x="1051" y="83675"/>
                  </a:lnTo>
                  <a:lnTo>
                    <a:pt x="0" y="96574"/>
                  </a:lnTo>
                  <a:lnTo>
                    <a:pt x="75" y="109024"/>
                  </a:lnTo>
                  <a:lnTo>
                    <a:pt x="1259" y="120843"/>
                  </a:lnTo>
                  <a:lnTo>
                    <a:pt x="3649" y="131789"/>
                  </a:lnTo>
                  <a:lnTo>
                    <a:pt x="7187" y="141814"/>
                  </a:lnTo>
                  <a:lnTo>
                    <a:pt x="11850" y="150870"/>
                  </a:lnTo>
                  <a:lnTo>
                    <a:pt x="17729" y="158814"/>
                  </a:lnTo>
                  <a:lnTo>
                    <a:pt x="24753" y="165661"/>
                  </a:lnTo>
                  <a:lnTo>
                    <a:pt x="32570" y="170921"/>
                  </a:lnTo>
                  <a:lnTo>
                    <a:pt x="40656" y="173568"/>
                  </a:lnTo>
                  <a:lnTo>
                    <a:pt x="48684" y="173264"/>
                  </a:lnTo>
                  <a:lnTo>
                    <a:pt x="56530" y="170127"/>
                  </a:lnTo>
                  <a:lnTo>
                    <a:pt x="64178" y="164366"/>
                  </a:lnTo>
                  <a:lnTo>
                    <a:pt x="71651" y="156386"/>
                  </a:lnTo>
                  <a:lnTo>
                    <a:pt x="78822" y="146827"/>
                  </a:lnTo>
                  <a:lnTo>
                    <a:pt x="85418" y="136444"/>
                  </a:lnTo>
                  <a:lnTo>
                    <a:pt x="91335" y="125726"/>
                  </a:lnTo>
                  <a:lnTo>
                    <a:pt x="96461" y="114755"/>
                  </a:lnTo>
                  <a:lnTo>
                    <a:pt x="100607" y="103324"/>
                  </a:lnTo>
                  <a:lnTo>
                    <a:pt x="103769" y="91426"/>
                  </a:lnTo>
                  <a:lnTo>
                    <a:pt x="106222" y="82247"/>
                  </a:lnTo>
                  <a:lnTo>
                    <a:pt x="108301" y="79909"/>
                  </a:lnTo>
                  <a:lnTo>
                    <a:pt x="110204" y="83402"/>
                  </a:lnTo>
                  <a:lnTo>
                    <a:pt x="112221" y="90771"/>
                  </a:lnTo>
                  <a:lnTo>
                    <a:pt x="114669" y="100247"/>
                  </a:lnTo>
                  <a:lnTo>
                    <a:pt x="117881" y="110298"/>
                  </a:lnTo>
                  <a:lnTo>
                    <a:pt x="121957" y="120097"/>
                  </a:lnTo>
                  <a:lnTo>
                    <a:pt x="126973" y="129359"/>
                  </a:lnTo>
                  <a:lnTo>
                    <a:pt x="133084" y="138070"/>
                  </a:lnTo>
                  <a:lnTo>
                    <a:pt x="140272" y="146304"/>
                  </a:lnTo>
                  <a:lnTo>
                    <a:pt x="148537" y="153842"/>
                  </a:lnTo>
                  <a:lnTo>
                    <a:pt x="157987" y="160165"/>
                  </a:lnTo>
                  <a:lnTo>
                    <a:pt x="168548" y="165084"/>
                  </a:lnTo>
                  <a:lnTo>
                    <a:pt x="179427" y="168538"/>
                  </a:lnTo>
                  <a:lnTo>
                    <a:pt x="190274" y="170653"/>
                  </a:lnTo>
                  <a:lnTo>
                    <a:pt x="202038" y="170496"/>
                  </a:lnTo>
                  <a:lnTo>
                    <a:pt x="216575" y="166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90466" y="2501032"/>
              <a:ext cx="168457" cy="225849"/>
            </a:xfrm>
            <a:custGeom>
              <a:avLst/>
              <a:gdLst/>
              <a:ahLst/>
              <a:cxnLst/>
              <a:rect l="0" t="0" r="0" b="0"/>
              <a:pathLst>
                <a:path w="168457" h="225849">
                  <a:moveTo>
                    <a:pt x="0" y="57393"/>
                  </a:moveTo>
                  <a:lnTo>
                    <a:pt x="0" y="69128"/>
                  </a:lnTo>
                  <a:lnTo>
                    <a:pt x="0" y="80256"/>
                  </a:lnTo>
                  <a:lnTo>
                    <a:pt x="5" y="91855"/>
                  </a:lnTo>
                  <a:lnTo>
                    <a:pt x="177" y="104016"/>
                  </a:lnTo>
                  <a:lnTo>
                    <a:pt x="826" y="116676"/>
                  </a:lnTo>
                  <a:lnTo>
                    <a:pt x="2055" y="129633"/>
                  </a:lnTo>
                  <a:lnTo>
                    <a:pt x="3006" y="139292"/>
                  </a:lnTo>
                  <a:lnTo>
                    <a:pt x="2858" y="141420"/>
                  </a:lnTo>
                  <a:lnTo>
                    <a:pt x="2290" y="137616"/>
                  </a:lnTo>
                  <a:lnTo>
                    <a:pt x="1705" y="129849"/>
                  </a:lnTo>
                  <a:lnTo>
                    <a:pt x="1222" y="119246"/>
                  </a:lnTo>
                  <a:lnTo>
                    <a:pt x="861" y="106577"/>
                  </a:lnTo>
                  <a:lnTo>
                    <a:pt x="769" y="92745"/>
                  </a:lnTo>
                  <a:lnTo>
                    <a:pt x="1230" y="78805"/>
                  </a:lnTo>
                  <a:lnTo>
                    <a:pt x="2358" y="65335"/>
                  </a:lnTo>
                  <a:lnTo>
                    <a:pt x="4267" y="52501"/>
                  </a:lnTo>
                  <a:lnTo>
                    <a:pt x="7152" y="40263"/>
                  </a:lnTo>
                  <a:lnTo>
                    <a:pt x="11028" y="28528"/>
                  </a:lnTo>
                  <a:lnTo>
                    <a:pt x="16091" y="17831"/>
                  </a:lnTo>
                  <a:lnTo>
                    <a:pt x="22770" y="9302"/>
                  </a:lnTo>
                  <a:lnTo>
                    <a:pt x="31145" y="3389"/>
                  </a:lnTo>
                  <a:lnTo>
                    <a:pt x="40684" y="232"/>
                  </a:lnTo>
                  <a:lnTo>
                    <a:pt x="50462" y="0"/>
                  </a:lnTo>
                  <a:lnTo>
                    <a:pt x="59924" y="2477"/>
                  </a:lnTo>
                  <a:lnTo>
                    <a:pt x="68883" y="7188"/>
                  </a:lnTo>
                  <a:lnTo>
                    <a:pt x="77353" y="13614"/>
                  </a:lnTo>
                  <a:lnTo>
                    <a:pt x="85413" y="21301"/>
                  </a:lnTo>
                  <a:lnTo>
                    <a:pt x="92995" y="30049"/>
                  </a:lnTo>
                  <a:lnTo>
                    <a:pt x="99875" y="39898"/>
                  </a:lnTo>
                  <a:lnTo>
                    <a:pt x="105990" y="50780"/>
                  </a:lnTo>
                  <a:lnTo>
                    <a:pt x="111421" y="62528"/>
                  </a:lnTo>
                  <a:lnTo>
                    <a:pt x="116304" y="74946"/>
                  </a:lnTo>
                  <a:lnTo>
                    <a:pt x="120774" y="87853"/>
                  </a:lnTo>
                  <a:lnTo>
                    <a:pt x="124948" y="100944"/>
                  </a:lnTo>
                  <a:lnTo>
                    <a:pt x="128911" y="113806"/>
                  </a:lnTo>
                  <a:lnTo>
                    <a:pt x="132729" y="126234"/>
                  </a:lnTo>
                  <a:lnTo>
                    <a:pt x="136447" y="138205"/>
                  </a:lnTo>
                  <a:lnTo>
                    <a:pt x="140096" y="149785"/>
                  </a:lnTo>
                  <a:lnTo>
                    <a:pt x="143700" y="161054"/>
                  </a:lnTo>
                  <a:lnTo>
                    <a:pt x="147313" y="172023"/>
                  </a:lnTo>
                  <a:lnTo>
                    <a:pt x="151488" y="183915"/>
                  </a:lnTo>
                  <a:lnTo>
                    <a:pt x="157711" y="200010"/>
                  </a:lnTo>
                  <a:lnTo>
                    <a:pt x="168456" y="225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285306" y="2287533"/>
            <a:ext cx="3316477" cy="637518"/>
            <a:chOff x="5285306" y="2287533"/>
            <a:chExt cx="3316477" cy="637518"/>
          </a:xfrm>
        </p:grpSpPr>
        <p:sp>
          <p:nvSpPr>
            <p:cNvPr id="96" name="Freeform 95"/>
            <p:cNvSpPr/>
            <p:nvPr/>
          </p:nvSpPr>
          <p:spPr>
            <a:xfrm>
              <a:off x="5316891" y="2611067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72"/>
                  </a:lnTo>
                  <a:lnTo>
                    <a:pt x="0" y="97046"/>
                  </a:lnTo>
                  <a:lnTo>
                    <a:pt x="0" y="113958"/>
                  </a:lnTo>
                  <a:lnTo>
                    <a:pt x="0" y="13562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285306" y="24636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90590" y="2551305"/>
              <a:ext cx="126344" cy="175576"/>
            </a:xfrm>
            <a:custGeom>
              <a:avLst/>
              <a:gdLst/>
              <a:ahLst/>
              <a:cxnLst/>
              <a:rect l="0" t="0" r="0" b="0"/>
              <a:pathLst>
                <a:path w="126344" h="175576">
                  <a:moveTo>
                    <a:pt x="0" y="70290"/>
                  </a:moveTo>
                  <a:lnTo>
                    <a:pt x="68" y="84959"/>
                  </a:lnTo>
                  <a:lnTo>
                    <a:pt x="708" y="98871"/>
                  </a:lnTo>
                  <a:lnTo>
                    <a:pt x="1999" y="113364"/>
                  </a:lnTo>
                  <a:lnTo>
                    <a:pt x="3686" y="128393"/>
                  </a:lnTo>
                  <a:lnTo>
                    <a:pt x="5355" y="143569"/>
                  </a:lnTo>
                  <a:lnTo>
                    <a:pt x="6766" y="158540"/>
                  </a:lnTo>
                  <a:lnTo>
                    <a:pt x="7787" y="169837"/>
                  </a:lnTo>
                  <a:lnTo>
                    <a:pt x="8130" y="173293"/>
                  </a:lnTo>
                  <a:lnTo>
                    <a:pt x="7537" y="170365"/>
                  </a:lnTo>
                  <a:lnTo>
                    <a:pt x="6271" y="163282"/>
                  </a:lnTo>
                  <a:lnTo>
                    <a:pt x="4843" y="153618"/>
                  </a:lnTo>
                  <a:lnTo>
                    <a:pt x="3566" y="142354"/>
                  </a:lnTo>
                  <a:lnTo>
                    <a:pt x="2546" y="129926"/>
                  </a:lnTo>
                  <a:lnTo>
                    <a:pt x="1781" y="116393"/>
                  </a:lnTo>
                  <a:lnTo>
                    <a:pt x="1233" y="101863"/>
                  </a:lnTo>
                  <a:lnTo>
                    <a:pt x="1017" y="86837"/>
                  </a:lnTo>
                  <a:lnTo>
                    <a:pt x="1395" y="72124"/>
                  </a:lnTo>
                  <a:lnTo>
                    <a:pt x="2468" y="58155"/>
                  </a:lnTo>
                  <a:lnTo>
                    <a:pt x="4341" y="45164"/>
                  </a:lnTo>
                  <a:lnTo>
                    <a:pt x="7201" y="33357"/>
                  </a:lnTo>
                  <a:lnTo>
                    <a:pt x="11057" y="22726"/>
                  </a:lnTo>
                  <a:lnTo>
                    <a:pt x="15935" y="13587"/>
                  </a:lnTo>
                  <a:lnTo>
                    <a:pt x="21959" y="6643"/>
                  </a:lnTo>
                  <a:lnTo>
                    <a:pt x="29081" y="2091"/>
                  </a:lnTo>
                  <a:lnTo>
                    <a:pt x="36963" y="0"/>
                  </a:lnTo>
                  <a:lnTo>
                    <a:pt x="45092" y="557"/>
                  </a:lnTo>
                  <a:lnTo>
                    <a:pt x="53149" y="3599"/>
                  </a:lnTo>
                  <a:lnTo>
                    <a:pt x="61015" y="8707"/>
                  </a:lnTo>
                  <a:lnTo>
                    <a:pt x="68677" y="15407"/>
                  </a:lnTo>
                  <a:lnTo>
                    <a:pt x="76158" y="23277"/>
                  </a:lnTo>
                  <a:lnTo>
                    <a:pt x="83334" y="31980"/>
                  </a:lnTo>
                  <a:lnTo>
                    <a:pt x="89934" y="41266"/>
                  </a:lnTo>
                  <a:lnTo>
                    <a:pt x="95858" y="50962"/>
                  </a:lnTo>
                  <a:lnTo>
                    <a:pt x="101159" y="61269"/>
                  </a:lnTo>
                  <a:lnTo>
                    <a:pt x="105954" y="72713"/>
                  </a:lnTo>
                  <a:lnTo>
                    <a:pt x="110362" y="85484"/>
                  </a:lnTo>
                  <a:lnTo>
                    <a:pt x="114337" y="99286"/>
                  </a:lnTo>
                  <a:lnTo>
                    <a:pt x="118057" y="115186"/>
                  </a:lnTo>
                  <a:lnTo>
                    <a:pt x="121854" y="137934"/>
                  </a:lnTo>
                  <a:lnTo>
                    <a:pt x="126343" y="175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83106" y="2287533"/>
              <a:ext cx="289543" cy="436666"/>
            </a:xfrm>
            <a:custGeom>
              <a:avLst/>
              <a:gdLst/>
              <a:ahLst/>
              <a:cxnLst/>
              <a:rect l="0" t="0" r="0" b="0"/>
              <a:pathLst>
                <a:path w="289543" h="436666">
                  <a:moveTo>
                    <a:pt x="123339" y="344591"/>
                  </a:moveTo>
                  <a:lnTo>
                    <a:pt x="117472" y="335856"/>
                  </a:lnTo>
                  <a:lnTo>
                    <a:pt x="111907" y="328150"/>
                  </a:lnTo>
                  <a:lnTo>
                    <a:pt x="106099" y="320757"/>
                  </a:lnTo>
                  <a:lnTo>
                    <a:pt x="99673" y="313842"/>
                  </a:lnTo>
                  <a:lnTo>
                    <a:pt x="92046" y="307960"/>
                  </a:lnTo>
                  <a:lnTo>
                    <a:pt x="83021" y="303350"/>
                  </a:lnTo>
                  <a:lnTo>
                    <a:pt x="73039" y="300256"/>
                  </a:lnTo>
                  <a:lnTo>
                    <a:pt x="62960" y="299079"/>
                  </a:lnTo>
                  <a:lnTo>
                    <a:pt x="53297" y="299847"/>
                  </a:lnTo>
                  <a:lnTo>
                    <a:pt x="44202" y="302294"/>
                  </a:lnTo>
                  <a:lnTo>
                    <a:pt x="35641" y="306063"/>
                  </a:lnTo>
                  <a:lnTo>
                    <a:pt x="27524" y="310823"/>
                  </a:lnTo>
                  <a:lnTo>
                    <a:pt x="20074" y="316627"/>
                  </a:lnTo>
                  <a:lnTo>
                    <a:pt x="13816" y="323877"/>
                  </a:lnTo>
                  <a:lnTo>
                    <a:pt x="8936" y="332681"/>
                  </a:lnTo>
                  <a:lnTo>
                    <a:pt x="5318" y="342863"/>
                  </a:lnTo>
                  <a:lnTo>
                    <a:pt x="2724" y="354147"/>
                  </a:lnTo>
                  <a:lnTo>
                    <a:pt x="913" y="366254"/>
                  </a:lnTo>
                  <a:lnTo>
                    <a:pt x="0" y="378789"/>
                  </a:lnTo>
                  <a:lnTo>
                    <a:pt x="435" y="391270"/>
                  </a:lnTo>
                  <a:lnTo>
                    <a:pt x="2366" y="403420"/>
                  </a:lnTo>
                  <a:lnTo>
                    <a:pt x="5967" y="414525"/>
                  </a:lnTo>
                  <a:lnTo>
                    <a:pt x="11591" y="423393"/>
                  </a:lnTo>
                  <a:lnTo>
                    <a:pt x="19222" y="429565"/>
                  </a:lnTo>
                  <a:lnTo>
                    <a:pt x="28244" y="432911"/>
                  </a:lnTo>
                  <a:lnTo>
                    <a:pt x="37669" y="433277"/>
                  </a:lnTo>
                  <a:lnTo>
                    <a:pt x="46884" y="430885"/>
                  </a:lnTo>
                  <a:lnTo>
                    <a:pt x="55508" y="425892"/>
                  </a:lnTo>
                  <a:lnTo>
                    <a:pt x="63220" y="418213"/>
                  </a:lnTo>
                  <a:lnTo>
                    <a:pt x="69962" y="408059"/>
                  </a:lnTo>
                  <a:lnTo>
                    <a:pt x="76014" y="396025"/>
                  </a:lnTo>
                  <a:lnTo>
                    <a:pt x="81861" y="382893"/>
                  </a:lnTo>
                  <a:lnTo>
                    <a:pt x="87800" y="369219"/>
                  </a:lnTo>
                  <a:lnTo>
                    <a:pt x="93776" y="355464"/>
                  </a:lnTo>
                  <a:lnTo>
                    <a:pt x="99490" y="342083"/>
                  </a:lnTo>
                  <a:lnTo>
                    <a:pt x="104778" y="329258"/>
                  </a:lnTo>
                  <a:lnTo>
                    <a:pt x="109635" y="316493"/>
                  </a:lnTo>
                  <a:lnTo>
                    <a:pt x="114124" y="302775"/>
                  </a:lnTo>
                  <a:lnTo>
                    <a:pt x="118326" y="287614"/>
                  </a:lnTo>
                  <a:lnTo>
                    <a:pt x="122318" y="271173"/>
                  </a:lnTo>
                  <a:lnTo>
                    <a:pt x="126158" y="253985"/>
                  </a:lnTo>
                  <a:lnTo>
                    <a:pt x="129889" y="236453"/>
                  </a:lnTo>
                  <a:lnTo>
                    <a:pt x="133378" y="218629"/>
                  </a:lnTo>
                  <a:lnTo>
                    <a:pt x="136342" y="200306"/>
                  </a:lnTo>
                  <a:lnTo>
                    <a:pt x="138668" y="181390"/>
                  </a:lnTo>
                  <a:lnTo>
                    <a:pt x="140398" y="161926"/>
                  </a:lnTo>
                  <a:lnTo>
                    <a:pt x="141642" y="142015"/>
                  </a:lnTo>
                  <a:lnTo>
                    <a:pt x="142512" y="121776"/>
                  </a:lnTo>
                  <a:lnTo>
                    <a:pt x="142944" y="101795"/>
                  </a:lnTo>
                  <a:lnTo>
                    <a:pt x="142710" y="83064"/>
                  </a:lnTo>
                  <a:lnTo>
                    <a:pt x="141739" y="66026"/>
                  </a:lnTo>
                  <a:lnTo>
                    <a:pt x="140103" y="50620"/>
                  </a:lnTo>
                  <a:lnTo>
                    <a:pt x="137935" y="36571"/>
                  </a:lnTo>
                  <a:lnTo>
                    <a:pt x="135361" y="23584"/>
                  </a:lnTo>
                  <a:lnTo>
                    <a:pt x="132304" y="12206"/>
                  </a:lnTo>
                  <a:lnTo>
                    <a:pt x="127767" y="3975"/>
                  </a:lnTo>
                  <a:lnTo>
                    <a:pt x="121771" y="0"/>
                  </a:lnTo>
                  <a:lnTo>
                    <a:pt x="116335" y="476"/>
                  </a:lnTo>
                  <a:lnTo>
                    <a:pt x="112126" y="4737"/>
                  </a:lnTo>
                  <a:lnTo>
                    <a:pt x="109068" y="11904"/>
                  </a:lnTo>
                  <a:lnTo>
                    <a:pt x="106914" y="21190"/>
                  </a:lnTo>
                  <a:lnTo>
                    <a:pt x="105422" y="31989"/>
                  </a:lnTo>
                  <a:lnTo>
                    <a:pt x="104401" y="44336"/>
                  </a:lnTo>
                  <a:lnTo>
                    <a:pt x="103708" y="58825"/>
                  </a:lnTo>
                  <a:lnTo>
                    <a:pt x="103239" y="75604"/>
                  </a:lnTo>
                  <a:lnTo>
                    <a:pt x="102923" y="93925"/>
                  </a:lnTo>
                  <a:lnTo>
                    <a:pt x="102711" y="112455"/>
                  </a:lnTo>
                  <a:lnTo>
                    <a:pt x="102569" y="130407"/>
                  </a:lnTo>
                  <a:lnTo>
                    <a:pt x="102474" y="147867"/>
                  </a:lnTo>
                  <a:lnTo>
                    <a:pt x="102410" y="165490"/>
                  </a:lnTo>
                  <a:lnTo>
                    <a:pt x="102372" y="183664"/>
                  </a:lnTo>
                  <a:lnTo>
                    <a:pt x="102517" y="201990"/>
                  </a:lnTo>
                  <a:lnTo>
                    <a:pt x="103146" y="219474"/>
                  </a:lnTo>
                  <a:lnTo>
                    <a:pt x="104383" y="235620"/>
                  </a:lnTo>
                  <a:lnTo>
                    <a:pt x="106027" y="250735"/>
                  </a:lnTo>
                  <a:lnTo>
                    <a:pt x="107669" y="265640"/>
                  </a:lnTo>
                  <a:lnTo>
                    <a:pt x="109073" y="280845"/>
                  </a:lnTo>
                  <a:lnTo>
                    <a:pt x="110336" y="296193"/>
                  </a:lnTo>
                  <a:lnTo>
                    <a:pt x="111791" y="311058"/>
                  </a:lnTo>
                  <a:lnTo>
                    <a:pt x="113626" y="325078"/>
                  </a:lnTo>
                  <a:lnTo>
                    <a:pt x="116050" y="337402"/>
                  </a:lnTo>
                  <a:lnTo>
                    <a:pt x="120090" y="346440"/>
                  </a:lnTo>
                  <a:lnTo>
                    <a:pt x="126206" y="351566"/>
                  </a:lnTo>
                  <a:lnTo>
                    <a:pt x="133312" y="353475"/>
                  </a:lnTo>
                  <a:lnTo>
                    <a:pt x="141109" y="353262"/>
                  </a:lnTo>
                  <a:lnTo>
                    <a:pt x="149704" y="351926"/>
                  </a:lnTo>
                  <a:lnTo>
                    <a:pt x="159325" y="350294"/>
                  </a:lnTo>
                  <a:lnTo>
                    <a:pt x="169992" y="348800"/>
                  </a:lnTo>
                  <a:lnTo>
                    <a:pt x="181564" y="347428"/>
                  </a:lnTo>
                  <a:lnTo>
                    <a:pt x="193849" y="345876"/>
                  </a:lnTo>
                  <a:lnTo>
                    <a:pt x="206654" y="343965"/>
                  </a:lnTo>
                  <a:lnTo>
                    <a:pt x="219504" y="341505"/>
                  </a:lnTo>
                  <a:lnTo>
                    <a:pt x="231671" y="338240"/>
                  </a:lnTo>
                  <a:lnTo>
                    <a:pt x="242812" y="334107"/>
                  </a:lnTo>
                  <a:lnTo>
                    <a:pt x="252936" y="329041"/>
                  </a:lnTo>
                  <a:lnTo>
                    <a:pt x="262204" y="322891"/>
                  </a:lnTo>
                  <a:lnTo>
                    <a:pt x="270797" y="315679"/>
                  </a:lnTo>
                  <a:lnTo>
                    <a:pt x="278400" y="307566"/>
                  </a:lnTo>
                  <a:lnTo>
                    <a:pt x="284232" y="298750"/>
                  </a:lnTo>
                  <a:lnTo>
                    <a:pt x="287997" y="289424"/>
                  </a:lnTo>
                  <a:lnTo>
                    <a:pt x="289542" y="280062"/>
                  </a:lnTo>
                  <a:lnTo>
                    <a:pt x="288611" y="271389"/>
                  </a:lnTo>
                  <a:lnTo>
                    <a:pt x="285309" y="263755"/>
                  </a:lnTo>
                  <a:lnTo>
                    <a:pt x="279854" y="257479"/>
                  </a:lnTo>
                  <a:lnTo>
                    <a:pt x="272390" y="253012"/>
                  </a:lnTo>
                  <a:lnTo>
                    <a:pt x="263193" y="250417"/>
                  </a:lnTo>
                  <a:lnTo>
                    <a:pt x="252785" y="249453"/>
                  </a:lnTo>
                  <a:lnTo>
                    <a:pt x="241816" y="249778"/>
                  </a:lnTo>
                  <a:lnTo>
                    <a:pt x="230707" y="251074"/>
                  </a:lnTo>
                  <a:lnTo>
                    <a:pt x="219810" y="253397"/>
                  </a:lnTo>
                  <a:lnTo>
                    <a:pt x="209492" y="257158"/>
                  </a:lnTo>
                  <a:lnTo>
                    <a:pt x="199892" y="262465"/>
                  </a:lnTo>
                  <a:lnTo>
                    <a:pt x="191123" y="269147"/>
                  </a:lnTo>
                  <a:lnTo>
                    <a:pt x="183372" y="276927"/>
                  </a:lnTo>
                  <a:lnTo>
                    <a:pt x="176636" y="285537"/>
                  </a:lnTo>
                  <a:lnTo>
                    <a:pt x="170771" y="294911"/>
                  </a:lnTo>
                  <a:lnTo>
                    <a:pt x="165589" y="305181"/>
                  </a:lnTo>
                  <a:lnTo>
                    <a:pt x="160923" y="316342"/>
                  </a:lnTo>
                  <a:lnTo>
                    <a:pt x="156957" y="328108"/>
                  </a:lnTo>
                  <a:lnTo>
                    <a:pt x="154197" y="340005"/>
                  </a:lnTo>
                  <a:lnTo>
                    <a:pt x="152827" y="351748"/>
                  </a:lnTo>
                  <a:lnTo>
                    <a:pt x="152891" y="363244"/>
                  </a:lnTo>
                  <a:lnTo>
                    <a:pt x="154456" y="374496"/>
                  </a:lnTo>
                  <a:lnTo>
                    <a:pt x="157399" y="385542"/>
                  </a:lnTo>
                  <a:lnTo>
                    <a:pt x="161475" y="396265"/>
                  </a:lnTo>
                  <a:lnTo>
                    <a:pt x="166421" y="406399"/>
                  </a:lnTo>
                  <a:lnTo>
                    <a:pt x="172010" y="415836"/>
                  </a:lnTo>
                  <a:lnTo>
                    <a:pt x="178389" y="424138"/>
                  </a:lnTo>
                  <a:lnTo>
                    <a:pt x="186034" y="430505"/>
                  </a:lnTo>
                  <a:lnTo>
                    <a:pt x="195097" y="434668"/>
                  </a:lnTo>
                  <a:lnTo>
                    <a:pt x="205115" y="436665"/>
                  </a:lnTo>
                  <a:lnTo>
                    <a:pt x="215224" y="436575"/>
                  </a:lnTo>
                  <a:lnTo>
                    <a:pt x="224907" y="434674"/>
                  </a:lnTo>
                  <a:lnTo>
                    <a:pt x="233904" y="431638"/>
                  </a:lnTo>
                  <a:lnTo>
                    <a:pt x="243039" y="428151"/>
                  </a:lnTo>
                  <a:lnTo>
                    <a:pt x="254225" y="423914"/>
                  </a:lnTo>
                  <a:lnTo>
                    <a:pt x="270738" y="418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17015" y="2572224"/>
              <a:ext cx="121777" cy="333041"/>
            </a:xfrm>
            <a:custGeom>
              <a:avLst/>
              <a:gdLst/>
              <a:ahLst/>
              <a:cxnLst/>
              <a:rect l="0" t="0" r="0" b="0"/>
              <a:pathLst>
                <a:path w="121777" h="333041">
                  <a:moveTo>
                    <a:pt x="0" y="70429"/>
                  </a:moveTo>
                  <a:lnTo>
                    <a:pt x="68" y="82231"/>
                  </a:lnTo>
                  <a:lnTo>
                    <a:pt x="708" y="94000"/>
                  </a:lnTo>
                  <a:lnTo>
                    <a:pt x="2000" y="106899"/>
                  </a:lnTo>
                  <a:lnTo>
                    <a:pt x="3687" y="121093"/>
                  </a:lnTo>
                  <a:lnTo>
                    <a:pt x="5355" y="136718"/>
                  </a:lnTo>
                  <a:lnTo>
                    <a:pt x="6772" y="153689"/>
                  </a:lnTo>
                  <a:lnTo>
                    <a:pt x="8043" y="171617"/>
                  </a:lnTo>
                  <a:lnTo>
                    <a:pt x="9503" y="189938"/>
                  </a:lnTo>
                  <a:lnTo>
                    <a:pt x="11330" y="208291"/>
                  </a:lnTo>
                  <a:lnTo>
                    <a:pt x="13388" y="226527"/>
                  </a:lnTo>
                  <a:lnTo>
                    <a:pt x="15317" y="244609"/>
                  </a:lnTo>
                  <a:lnTo>
                    <a:pt x="16911" y="262551"/>
                  </a:lnTo>
                  <a:lnTo>
                    <a:pt x="18133" y="280380"/>
                  </a:lnTo>
                  <a:lnTo>
                    <a:pt x="19029" y="298125"/>
                  </a:lnTo>
                  <a:lnTo>
                    <a:pt x="19666" y="315691"/>
                  </a:lnTo>
                  <a:lnTo>
                    <a:pt x="20142" y="328955"/>
                  </a:lnTo>
                  <a:lnTo>
                    <a:pt x="20506" y="333040"/>
                  </a:lnTo>
                  <a:lnTo>
                    <a:pt x="20740" y="330033"/>
                  </a:lnTo>
                  <a:lnTo>
                    <a:pt x="20875" y="322309"/>
                  </a:lnTo>
                  <a:lnTo>
                    <a:pt x="20952" y="311029"/>
                  </a:lnTo>
                  <a:lnTo>
                    <a:pt x="20990" y="296993"/>
                  </a:lnTo>
                  <a:lnTo>
                    <a:pt x="20843" y="281047"/>
                  </a:lnTo>
                  <a:lnTo>
                    <a:pt x="20209" y="264062"/>
                  </a:lnTo>
                  <a:lnTo>
                    <a:pt x="18969" y="246601"/>
                  </a:lnTo>
                  <a:lnTo>
                    <a:pt x="17321" y="228794"/>
                  </a:lnTo>
                  <a:lnTo>
                    <a:pt x="15677" y="210466"/>
                  </a:lnTo>
                  <a:lnTo>
                    <a:pt x="14276" y="191545"/>
                  </a:lnTo>
                  <a:lnTo>
                    <a:pt x="13185" y="172243"/>
                  </a:lnTo>
                  <a:lnTo>
                    <a:pt x="12378" y="152971"/>
                  </a:lnTo>
                  <a:lnTo>
                    <a:pt x="11805" y="133974"/>
                  </a:lnTo>
                  <a:lnTo>
                    <a:pt x="11573" y="115640"/>
                  </a:lnTo>
                  <a:lnTo>
                    <a:pt x="11942" y="98554"/>
                  </a:lnTo>
                  <a:lnTo>
                    <a:pt x="13004" y="82916"/>
                  </a:lnTo>
                  <a:lnTo>
                    <a:pt x="14700" y="68602"/>
                  </a:lnTo>
                  <a:lnTo>
                    <a:pt x="16908" y="55359"/>
                  </a:lnTo>
                  <a:lnTo>
                    <a:pt x="19514" y="42936"/>
                  </a:lnTo>
                  <a:lnTo>
                    <a:pt x="22738" y="31437"/>
                  </a:lnTo>
                  <a:lnTo>
                    <a:pt x="27113" y="21305"/>
                  </a:lnTo>
                  <a:lnTo>
                    <a:pt x="32836" y="12685"/>
                  </a:lnTo>
                  <a:lnTo>
                    <a:pt x="39798" y="5913"/>
                  </a:lnTo>
                  <a:lnTo>
                    <a:pt x="47768" y="1644"/>
                  </a:lnTo>
                  <a:lnTo>
                    <a:pt x="56495" y="0"/>
                  </a:lnTo>
                  <a:lnTo>
                    <a:pt x="65608" y="660"/>
                  </a:lnTo>
                  <a:lnTo>
                    <a:pt x="74638" y="3146"/>
                  </a:lnTo>
                  <a:lnTo>
                    <a:pt x="83332" y="7007"/>
                  </a:lnTo>
                  <a:lnTo>
                    <a:pt x="91472" y="12188"/>
                  </a:lnTo>
                  <a:lnTo>
                    <a:pt x="98792" y="19013"/>
                  </a:lnTo>
                  <a:lnTo>
                    <a:pt x="105230" y="27532"/>
                  </a:lnTo>
                  <a:lnTo>
                    <a:pt x="110724" y="37692"/>
                  </a:lnTo>
                  <a:lnTo>
                    <a:pt x="115123" y="49492"/>
                  </a:lnTo>
                  <a:lnTo>
                    <a:pt x="118451" y="62759"/>
                  </a:lnTo>
                  <a:lnTo>
                    <a:pt x="120704" y="76888"/>
                  </a:lnTo>
                  <a:lnTo>
                    <a:pt x="121776" y="90978"/>
                  </a:lnTo>
                  <a:lnTo>
                    <a:pt x="121710" y="104513"/>
                  </a:lnTo>
                  <a:lnTo>
                    <a:pt x="120363" y="117038"/>
                  </a:lnTo>
                  <a:lnTo>
                    <a:pt x="117332" y="127999"/>
                  </a:lnTo>
                  <a:lnTo>
                    <a:pt x="112545" y="137252"/>
                  </a:lnTo>
                  <a:lnTo>
                    <a:pt x="106059" y="144821"/>
                  </a:lnTo>
                  <a:lnTo>
                    <a:pt x="97886" y="150705"/>
                  </a:lnTo>
                  <a:lnTo>
                    <a:pt x="88220" y="155063"/>
                  </a:lnTo>
                  <a:lnTo>
                    <a:pt x="77961" y="157607"/>
                  </a:lnTo>
                  <a:lnTo>
                    <a:pt x="67606" y="157457"/>
                  </a:lnTo>
                  <a:lnTo>
                    <a:pt x="56251" y="151253"/>
                  </a:lnTo>
                  <a:lnTo>
                    <a:pt x="42114" y="133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74943" y="2571145"/>
              <a:ext cx="273742" cy="187322"/>
            </a:xfrm>
            <a:custGeom>
              <a:avLst/>
              <a:gdLst/>
              <a:ahLst/>
              <a:cxnLst/>
              <a:rect l="0" t="0" r="0" b="0"/>
              <a:pathLst>
                <a:path w="273742" h="187322">
                  <a:moveTo>
                    <a:pt x="0" y="103093"/>
                  </a:moveTo>
                  <a:lnTo>
                    <a:pt x="11667" y="100159"/>
                  </a:lnTo>
                  <a:lnTo>
                    <a:pt x="22156" y="97377"/>
                  </a:lnTo>
                  <a:lnTo>
                    <a:pt x="32458" y="94473"/>
                  </a:lnTo>
                  <a:lnTo>
                    <a:pt x="42760" y="91260"/>
                  </a:lnTo>
                  <a:lnTo>
                    <a:pt x="53104" y="87446"/>
                  </a:lnTo>
                  <a:lnTo>
                    <a:pt x="63489" y="82929"/>
                  </a:lnTo>
                  <a:lnTo>
                    <a:pt x="73744" y="77765"/>
                  </a:lnTo>
                  <a:lnTo>
                    <a:pt x="83554" y="72078"/>
                  </a:lnTo>
                  <a:lnTo>
                    <a:pt x="92766" y="65988"/>
                  </a:lnTo>
                  <a:lnTo>
                    <a:pt x="100917" y="59442"/>
                  </a:lnTo>
                  <a:lnTo>
                    <a:pt x="107181" y="52217"/>
                  </a:lnTo>
                  <a:lnTo>
                    <a:pt x="111270" y="44250"/>
                  </a:lnTo>
                  <a:lnTo>
                    <a:pt x="113047" y="35781"/>
                  </a:lnTo>
                  <a:lnTo>
                    <a:pt x="112279" y="27250"/>
                  </a:lnTo>
                  <a:lnTo>
                    <a:pt x="109094" y="18934"/>
                  </a:lnTo>
                  <a:lnTo>
                    <a:pt x="103890" y="11402"/>
                  </a:lnTo>
                  <a:lnTo>
                    <a:pt x="97126" y="5561"/>
                  </a:lnTo>
                  <a:lnTo>
                    <a:pt x="89218" y="1756"/>
                  </a:lnTo>
                  <a:lnTo>
                    <a:pt x="80659" y="0"/>
                  </a:lnTo>
                  <a:lnTo>
                    <a:pt x="72003" y="252"/>
                  </a:lnTo>
                  <a:lnTo>
                    <a:pt x="63560" y="2276"/>
                  </a:lnTo>
                  <a:lnTo>
                    <a:pt x="55589" y="5886"/>
                  </a:lnTo>
                  <a:lnTo>
                    <a:pt x="48381" y="11041"/>
                  </a:lnTo>
                  <a:lnTo>
                    <a:pt x="42009" y="17577"/>
                  </a:lnTo>
                  <a:lnTo>
                    <a:pt x="36220" y="25234"/>
                  </a:lnTo>
                  <a:lnTo>
                    <a:pt x="30557" y="33742"/>
                  </a:lnTo>
                  <a:lnTo>
                    <a:pt x="24750" y="42881"/>
                  </a:lnTo>
                  <a:lnTo>
                    <a:pt x="19033" y="52797"/>
                  </a:lnTo>
                  <a:lnTo>
                    <a:pt x="14027" y="63970"/>
                  </a:lnTo>
                  <a:lnTo>
                    <a:pt x="10035" y="76555"/>
                  </a:lnTo>
                  <a:lnTo>
                    <a:pt x="7203" y="90093"/>
                  </a:lnTo>
                  <a:lnTo>
                    <a:pt x="5677" y="103718"/>
                  </a:lnTo>
                  <a:lnTo>
                    <a:pt x="5405" y="116914"/>
                  </a:lnTo>
                  <a:lnTo>
                    <a:pt x="6511" y="129366"/>
                  </a:lnTo>
                  <a:lnTo>
                    <a:pt x="9373" y="140802"/>
                  </a:lnTo>
                  <a:lnTo>
                    <a:pt x="14043" y="151184"/>
                  </a:lnTo>
                  <a:lnTo>
                    <a:pt x="20450" y="160325"/>
                  </a:lnTo>
                  <a:lnTo>
                    <a:pt x="28568" y="167801"/>
                  </a:lnTo>
                  <a:lnTo>
                    <a:pt x="38206" y="173524"/>
                  </a:lnTo>
                  <a:lnTo>
                    <a:pt x="48743" y="177217"/>
                  </a:lnTo>
                  <a:lnTo>
                    <a:pt x="59268" y="178273"/>
                  </a:lnTo>
                  <a:lnTo>
                    <a:pt x="69265" y="176614"/>
                  </a:lnTo>
                  <a:lnTo>
                    <a:pt x="78601" y="172756"/>
                  </a:lnTo>
                  <a:lnTo>
                    <a:pt x="87332" y="167501"/>
                  </a:lnTo>
                  <a:lnTo>
                    <a:pt x="95570" y="161452"/>
                  </a:lnTo>
                  <a:lnTo>
                    <a:pt x="103274" y="154802"/>
                  </a:lnTo>
                  <a:lnTo>
                    <a:pt x="110236" y="147440"/>
                  </a:lnTo>
                  <a:lnTo>
                    <a:pt x="116401" y="139340"/>
                  </a:lnTo>
                  <a:lnTo>
                    <a:pt x="121696" y="130427"/>
                  </a:lnTo>
                  <a:lnTo>
                    <a:pt x="125956" y="120526"/>
                  </a:lnTo>
                  <a:lnTo>
                    <a:pt x="129195" y="109642"/>
                  </a:lnTo>
                  <a:lnTo>
                    <a:pt x="131727" y="98075"/>
                  </a:lnTo>
                  <a:lnTo>
                    <a:pt x="134050" y="86319"/>
                  </a:lnTo>
                  <a:lnTo>
                    <a:pt x="136473" y="74742"/>
                  </a:lnTo>
                  <a:lnTo>
                    <a:pt x="139227" y="65880"/>
                  </a:lnTo>
                  <a:lnTo>
                    <a:pt x="141983" y="63201"/>
                  </a:lnTo>
                  <a:lnTo>
                    <a:pt x="143992" y="66447"/>
                  </a:lnTo>
                  <a:lnTo>
                    <a:pt x="145280" y="74176"/>
                  </a:lnTo>
                  <a:lnTo>
                    <a:pt x="146245" y="84899"/>
                  </a:lnTo>
                  <a:lnTo>
                    <a:pt x="147381" y="97317"/>
                  </a:lnTo>
                  <a:lnTo>
                    <a:pt x="148932" y="110602"/>
                  </a:lnTo>
                  <a:lnTo>
                    <a:pt x="150776" y="124308"/>
                  </a:lnTo>
                  <a:lnTo>
                    <a:pt x="152547" y="138209"/>
                  </a:lnTo>
                  <a:lnTo>
                    <a:pt x="154017" y="152169"/>
                  </a:lnTo>
                  <a:lnTo>
                    <a:pt x="154747" y="165006"/>
                  </a:lnTo>
                  <a:lnTo>
                    <a:pt x="153970" y="173301"/>
                  </a:lnTo>
                  <a:lnTo>
                    <a:pt x="151793" y="175197"/>
                  </a:lnTo>
                  <a:lnTo>
                    <a:pt x="149061" y="172579"/>
                  </a:lnTo>
                  <a:lnTo>
                    <a:pt x="146264" y="166966"/>
                  </a:lnTo>
                  <a:lnTo>
                    <a:pt x="143796" y="159091"/>
                  </a:lnTo>
                  <a:lnTo>
                    <a:pt x="141823" y="149463"/>
                  </a:lnTo>
                  <a:lnTo>
                    <a:pt x="140339" y="138353"/>
                  </a:lnTo>
                  <a:lnTo>
                    <a:pt x="139265" y="125814"/>
                  </a:lnTo>
                  <a:lnTo>
                    <a:pt x="138513" y="112003"/>
                  </a:lnTo>
                  <a:lnTo>
                    <a:pt x="138159" y="97485"/>
                  </a:lnTo>
                  <a:lnTo>
                    <a:pt x="138447" y="83124"/>
                  </a:lnTo>
                  <a:lnTo>
                    <a:pt x="139460" y="69392"/>
                  </a:lnTo>
                  <a:lnTo>
                    <a:pt x="141292" y="56393"/>
                  </a:lnTo>
                  <a:lnTo>
                    <a:pt x="144125" y="44049"/>
                  </a:lnTo>
                  <a:lnTo>
                    <a:pt x="147963" y="32245"/>
                  </a:lnTo>
                  <a:lnTo>
                    <a:pt x="152829" y="21504"/>
                  </a:lnTo>
                  <a:lnTo>
                    <a:pt x="158845" y="12945"/>
                  </a:lnTo>
                  <a:lnTo>
                    <a:pt x="165961" y="7009"/>
                  </a:lnTo>
                  <a:lnTo>
                    <a:pt x="173840" y="3666"/>
                  </a:lnTo>
                  <a:lnTo>
                    <a:pt x="181966" y="2777"/>
                  </a:lnTo>
                  <a:lnTo>
                    <a:pt x="190017" y="3999"/>
                  </a:lnTo>
                  <a:lnTo>
                    <a:pt x="197709" y="7055"/>
                  </a:lnTo>
                  <a:lnTo>
                    <a:pt x="204721" y="11830"/>
                  </a:lnTo>
                  <a:lnTo>
                    <a:pt x="210958" y="18113"/>
                  </a:lnTo>
                  <a:lnTo>
                    <a:pt x="216655" y="25767"/>
                  </a:lnTo>
                  <a:lnTo>
                    <a:pt x="222255" y="34807"/>
                  </a:lnTo>
                  <a:lnTo>
                    <a:pt x="228024" y="45106"/>
                  </a:lnTo>
                  <a:lnTo>
                    <a:pt x="233885" y="56276"/>
                  </a:lnTo>
                  <a:lnTo>
                    <a:pt x="239521" y="67766"/>
                  </a:lnTo>
                  <a:lnTo>
                    <a:pt x="244753" y="79237"/>
                  </a:lnTo>
                  <a:lnTo>
                    <a:pt x="249402" y="90719"/>
                  </a:lnTo>
                  <a:lnTo>
                    <a:pt x="253219" y="102493"/>
                  </a:lnTo>
                  <a:lnTo>
                    <a:pt x="256157" y="114703"/>
                  </a:lnTo>
                  <a:lnTo>
                    <a:pt x="258519" y="127126"/>
                  </a:lnTo>
                  <a:lnTo>
                    <a:pt x="261194" y="140681"/>
                  </a:lnTo>
                  <a:lnTo>
                    <a:pt x="265537" y="158798"/>
                  </a:lnTo>
                  <a:lnTo>
                    <a:pt x="273741" y="187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16416" y="2350933"/>
              <a:ext cx="279709" cy="438188"/>
            </a:xfrm>
            <a:custGeom>
              <a:avLst/>
              <a:gdLst/>
              <a:ahLst/>
              <a:cxnLst/>
              <a:rect l="0" t="0" r="0" b="0"/>
              <a:pathLst>
                <a:path w="279709" h="438188">
                  <a:moveTo>
                    <a:pt x="100724" y="354890"/>
                  </a:moveTo>
                  <a:lnTo>
                    <a:pt x="100656" y="343222"/>
                  </a:lnTo>
                  <a:lnTo>
                    <a:pt x="100017" y="332734"/>
                  </a:lnTo>
                  <a:lnTo>
                    <a:pt x="98711" y="322436"/>
                  </a:lnTo>
                  <a:lnTo>
                    <a:pt x="96505" y="312308"/>
                  </a:lnTo>
                  <a:lnTo>
                    <a:pt x="92892" y="302612"/>
                  </a:lnTo>
                  <a:lnTo>
                    <a:pt x="87719" y="293490"/>
                  </a:lnTo>
                  <a:lnTo>
                    <a:pt x="81145" y="285405"/>
                  </a:lnTo>
                  <a:lnTo>
                    <a:pt x="73444" y="279189"/>
                  </a:lnTo>
                  <a:lnTo>
                    <a:pt x="64901" y="275129"/>
                  </a:lnTo>
                  <a:lnTo>
                    <a:pt x="55914" y="273202"/>
                  </a:lnTo>
                  <a:lnTo>
                    <a:pt x="46969" y="273339"/>
                  </a:lnTo>
                  <a:lnTo>
                    <a:pt x="38333" y="275285"/>
                  </a:lnTo>
                  <a:lnTo>
                    <a:pt x="30232" y="278844"/>
                  </a:lnTo>
                  <a:lnTo>
                    <a:pt x="22937" y="283965"/>
                  </a:lnTo>
                  <a:lnTo>
                    <a:pt x="16516" y="290487"/>
                  </a:lnTo>
                  <a:lnTo>
                    <a:pt x="11034" y="298474"/>
                  </a:lnTo>
                  <a:lnTo>
                    <a:pt x="6642" y="308269"/>
                  </a:lnTo>
                  <a:lnTo>
                    <a:pt x="3320" y="319894"/>
                  </a:lnTo>
                  <a:lnTo>
                    <a:pt x="1070" y="332937"/>
                  </a:lnTo>
                  <a:lnTo>
                    <a:pt x="0" y="346756"/>
                  </a:lnTo>
                  <a:lnTo>
                    <a:pt x="58" y="360896"/>
                  </a:lnTo>
                  <a:lnTo>
                    <a:pt x="1061" y="374965"/>
                  </a:lnTo>
                  <a:lnTo>
                    <a:pt x="2797" y="388557"/>
                  </a:lnTo>
                  <a:lnTo>
                    <a:pt x="5086" y="401496"/>
                  </a:lnTo>
                  <a:lnTo>
                    <a:pt x="8267" y="413319"/>
                  </a:lnTo>
                  <a:lnTo>
                    <a:pt x="13144" y="423210"/>
                  </a:lnTo>
                  <a:lnTo>
                    <a:pt x="20013" y="430885"/>
                  </a:lnTo>
                  <a:lnTo>
                    <a:pt x="28390" y="436056"/>
                  </a:lnTo>
                  <a:lnTo>
                    <a:pt x="37315" y="438187"/>
                  </a:lnTo>
                  <a:lnTo>
                    <a:pt x="46167" y="437285"/>
                  </a:lnTo>
                  <a:lnTo>
                    <a:pt x="54701" y="433783"/>
                  </a:lnTo>
                  <a:lnTo>
                    <a:pt x="62878" y="428244"/>
                  </a:lnTo>
                  <a:lnTo>
                    <a:pt x="70738" y="421184"/>
                  </a:lnTo>
                  <a:lnTo>
                    <a:pt x="78184" y="412703"/>
                  </a:lnTo>
                  <a:lnTo>
                    <a:pt x="84972" y="402510"/>
                  </a:lnTo>
                  <a:lnTo>
                    <a:pt x="91026" y="390581"/>
                  </a:lnTo>
                  <a:lnTo>
                    <a:pt x="96415" y="377148"/>
                  </a:lnTo>
                  <a:lnTo>
                    <a:pt x="101270" y="362529"/>
                  </a:lnTo>
                  <a:lnTo>
                    <a:pt x="105718" y="347021"/>
                  </a:lnTo>
                  <a:lnTo>
                    <a:pt x="109706" y="330708"/>
                  </a:lnTo>
                  <a:lnTo>
                    <a:pt x="113014" y="313473"/>
                  </a:lnTo>
                  <a:lnTo>
                    <a:pt x="115577" y="295333"/>
                  </a:lnTo>
                  <a:lnTo>
                    <a:pt x="117637" y="276746"/>
                  </a:lnTo>
                  <a:lnTo>
                    <a:pt x="119636" y="258494"/>
                  </a:lnTo>
                  <a:lnTo>
                    <a:pt x="121830" y="240987"/>
                  </a:lnTo>
                  <a:lnTo>
                    <a:pt x="124136" y="223960"/>
                  </a:lnTo>
                  <a:lnTo>
                    <a:pt x="126230" y="206693"/>
                  </a:lnTo>
                  <a:lnTo>
                    <a:pt x="127937" y="188776"/>
                  </a:lnTo>
                  <a:lnTo>
                    <a:pt x="129234" y="170131"/>
                  </a:lnTo>
                  <a:lnTo>
                    <a:pt x="130180" y="150842"/>
                  </a:lnTo>
                  <a:lnTo>
                    <a:pt x="130846" y="131047"/>
                  </a:lnTo>
                  <a:lnTo>
                    <a:pt x="131140" y="111042"/>
                  </a:lnTo>
                  <a:lnTo>
                    <a:pt x="130813" y="91238"/>
                  </a:lnTo>
                  <a:lnTo>
                    <a:pt x="129784" y="71851"/>
                  </a:lnTo>
                  <a:lnTo>
                    <a:pt x="128279" y="53072"/>
                  </a:lnTo>
                  <a:lnTo>
                    <a:pt x="126731" y="35149"/>
                  </a:lnTo>
                  <a:lnTo>
                    <a:pt x="125393" y="18212"/>
                  </a:lnTo>
                  <a:lnTo>
                    <a:pt x="124267" y="5091"/>
                  </a:lnTo>
                  <a:lnTo>
                    <a:pt x="123179" y="0"/>
                  </a:lnTo>
                  <a:lnTo>
                    <a:pt x="121914" y="2741"/>
                  </a:lnTo>
                  <a:lnTo>
                    <a:pt x="120288" y="11384"/>
                  </a:lnTo>
                  <a:lnTo>
                    <a:pt x="118411" y="24121"/>
                  </a:lnTo>
                  <a:lnTo>
                    <a:pt x="116627" y="39622"/>
                  </a:lnTo>
                  <a:lnTo>
                    <a:pt x="115148" y="56965"/>
                  </a:lnTo>
                  <a:lnTo>
                    <a:pt x="114176" y="75206"/>
                  </a:lnTo>
                  <a:lnTo>
                    <a:pt x="113986" y="93320"/>
                  </a:lnTo>
                  <a:lnTo>
                    <a:pt x="114635" y="110786"/>
                  </a:lnTo>
                  <a:lnTo>
                    <a:pt x="115870" y="127979"/>
                  </a:lnTo>
                  <a:lnTo>
                    <a:pt x="117231" y="145900"/>
                  </a:lnTo>
                  <a:lnTo>
                    <a:pt x="118437" y="165075"/>
                  </a:lnTo>
                  <a:lnTo>
                    <a:pt x="119396" y="185382"/>
                  </a:lnTo>
                  <a:lnTo>
                    <a:pt x="120114" y="206327"/>
                  </a:lnTo>
                  <a:lnTo>
                    <a:pt x="120632" y="227525"/>
                  </a:lnTo>
                  <a:lnTo>
                    <a:pt x="120997" y="248455"/>
                  </a:lnTo>
                  <a:lnTo>
                    <a:pt x="121249" y="268421"/>
                  </a:lnTo>
                  <a:lnTo>
                    <a:pt x="121422" y="287139"/>
                  </a:lnTo>
                  <a:lnTo>
                    <a:pt x="121539" y="304671"/>
                  </a:lnTo>
                  <a:lnTo>
                    <a:pt x="121619" y="321227"/>
                  </a:lnTo>
                  <a:lnTo>
                    <a:pt x="121681" y="337004"/>
                  </a:lnTo>
                  <a:lnTo>
                    <a:pt x="122082" y="351048"/>
                  </a:lnTo>
                  <a:lnTo>
                    <a:pt x="124108" y="360956"/>
                  </a:lnTo>
                  <a:lnTo>
                    <a:pt x="128439" y="365830"/>
                  </a:lnTo>
                  <a:lnTo>
                    <a:pt x="134246" y="367008"/>
                  </a:lnTo>
                  <a:lnTo>
                    <a:pt x="141172" y="366008"/>
                  </a:lnTo>
                  <a:lnTo>
                    <a:pt x="149031" y="363828"/>
                  </a:lnTo>
                  <a:lnTo>
                    <a:pt x="157638" y="361026"/>
                  </a:lnTo>
                  <a:lnTo>
                    <a:pt x="166813" y="357899"/>
                  </a:lnTo>
                  <a:lnTo>
                    <a:pt x="176404" y="354600"/>
                  </a:lnTo>
                  <a:lnTo>
                    <a:pt x="186289" y="351209"/>
                  </a:lnTo>
                  <a:lnTo>
                    <a:pt x="196375" y="347763"/>
                  </a:lnTo>
                  <a:lnTo>
                    <a:pt x="206436" y="344120"/>
                  </a:lnTo>
                  <a:lnTo>
                    <a:pt x="216117" y="339987"/>
                  </a:lnTo>
                  <a:lnTo>
                    <a:pt x="225258" y="335234"/>
                  </a:lnTo>
                  <a:lnTo>
                    <a:pt x="233871" y="329735"/>
                  </a:lnTo>
                  <a:lnTo>
                    <a:pt x="242044" y="323287"/>
                  </a:lnTo>
                  <a:lnTo>
                    <a:pt x="249861" y="315872"/>
                  </a:lnTo>
                  <a:lnTo>
                    <a:pt x="256927" y="307621"/>
                  </a:lnTo>
                  <a:lnTo>
                    <a:pt x="262387" y="298712"/>
                  </a:lnTo>
                  <a:lnTo>
                    <a:pt x="265905" y="289318"/>
                  </a:lnTo>
                  <a:lnTo>
                    <a:pt x="267453" y="279740"/>
                  </a:lnTo>
                  <a:lnTo>
                    <a:pt x="267055" y="270391"/>
                  </a:lnTo>
                  <a:lnTo>
                    <a:pt x="264928" y="261480"/>
                  </a:lnTo>
                  <a:lnTo>
                    <a:pt x="261247" y="253193"/>
                  </a:lnTo>
                  <a:lnTo>
                    <a:pt x="256044" y="245773"/>
                  </a:lnTo>
                  <a:lnTo>
                    <a:pt x="249472" y="239276"/>
                  </a:lnTo>
                  <a:lnTo>
                    <a:pt x="241621" y="234084"/>
                  </a:lnTo>
                  <a:lnTo>
                    <a:pt x="232449" y="230951"/>
                  </a:lnTo>
                  <a:lnTo>
                    <a:pt x="222065" y="230105"/>
                  </a:lnTo>
                  <a:lnTo>
                    <a:pt x="211008" y="231316"/>
                  </a:lnTo>
                  <a:lnTo>
                    <a:pt x="200128" y="234181"/>
                  </a:lnTo>
                  <a:lnTo>
                    <a:pt x="189887" y="238294"/>
                  </a:lnTo>
                  <a:lnTo>
                    <a:pt x="180386" y="243476"/>
                  </a:lnTo>
                  <a:lnTo>
                    <a:pt x="171544" y="249769"/>
                  </a:lnTo>
                  <a:lnTo>
                    <a:pt x="163236" y="257118"/>
                  </a:lnTo>
                  <a:lnTo>
                    <a:pt x="155656" y="265678"/>
                  </a:lnTo>
                  <a:lnTo>
                    <a:pt x="149308" y="275866"/>
                  </a:lnTo>
                  <a:lnTo>
                    <a:pt x="144378" y="287758"/>
                  </a:lnTo>
                  <a:lnTo>
                    <a:pt x="141066" y="300982"/>
                  </a:lnTo>
                  <a:lnTo>
                    <a:pt x="139741" y="314923"/>
                  </a:lnTo>
                  <a:lnTo>
                    <a:pt x="140406" y="329145"/>
                  </a:lnTo>
                  <a:lnTo>
                    <a:pt x="142613" y="343268"/>
                  </a:lnTo>
                  <a:lnTo>
                    <a:pt x="145688" y="356898"/>
                  </a:lnTo>
                  <a:lnTo>
                    <a:pt x="149165" y="369871"/>
                  </a:lnTo>
                  <a:lnTo>
                    <a:pt x="153124" y="382055"/>
                  </a:lnTo>
                  <a:lnTo>
                    <a:pt x="158064" y="393253"/>
                  </a:lnTo>
                  <a:lnTo>
                    <a:pt x="164202" y="403451"/>
                  </a:lnTo>
                  <a:lnTo>
                    <a:pt x="171460" y="412624"/>
                  </a:lnTo>
                  <a:lnTo>
                    <a:pt x="179637" y="420648"/>
                  </a:lnTo>
                  <a:lnTo>
                    <a:pt x="188511" y="427553"/>
                  </a:lnTo>
                  <a:lnTo>
                    <a:pt x="197894" y="433022"/>
                  </a:lnTo>
                  <a:lnTo>
                    <a:pt x="207639" y="436341"/>
                  </a:lnTo>
                  <a:lnTo>
                    <a:pt x="217630" y="437311"/>
                  </a:lnTo>
                  <a:lnTo>
                    <a:pt x="227624" y="436183"/>
                  </a:lnTo>
                  <a:lnTo>
                    <a:pt x="237261" y="433374"/>
                  </a:lnTo>
                  <a:lnTo>
                    <a:pt x="246364" y="429312"/>
                  </a:lnTo>
                  <a:lnTo>
                    <a:pt x="254640" y="424653"/>
                  </a:lnTo>
                  <a:lnTo>
                    <a:pt x="262403" y="419817"/>
                  </a:lnTo>
                  <a:lnTo>
                    <a:pt x="270332" y="414390"/>
                  </a:lnTo>
                  <a:lnTo>
                    <a:pt x="279708" y="407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08240" y="2596603"/>
              <a:ext cx="177398" cy="225035"/>
            </a:xfrm>
            <a:custGeom>
              <a:avLst/>
              <a:gdLst/>
              <a:ahLst/>
              <a:cxnLst/>
              <a:rect l="0" t="0" r="0" b="0"/>
              <a:pathLst>
                <a:path w="177398" h="225035">
                  <a:moveTo>
                    <a:pt x="8941" y="77635"/>
                  </a:moveTo>
                  <a:lnTo>
                    <a:pt x="6142" y="86436"/>
                  </a:lnTo>
                  <a:lnTo>
                    <a:pt x="4640" y="94783"/>
                  </a:lnTo>
                  <a:lnTo>
                    <a:pt x="4333" y="103481"/>
                  </a:lnTo>
                  <a:lnTo>
                    <a:pt x="5012" y="112602"/>
                  </a:lnTo>
                  <a:lnTo>
                    <a:pt x="6480" y="122097"/>
                  </a:lnTo>
                  <a:lnTo>
                    <a:pt x="8509" y="131862"/>
                  </a:lnTo>
                  <a:lnTo>
                    <a:pt x="9564" y="140810"/>
                  </a:lnTo>
                  <a:lnTo>
                    <a:pt x="8374" y="146398"/>
                  </a:lnTo>
                  <a:lnTo>
                    <a:pt x="6317" y="147082"/>
                  </a:lnTo>
                  <a:lnTo>
                    <a:pt x="4306" y="143427"/>
                  </a:lnTo>
                  <a:lnTo>
                    <a:pt x="2648" y="136529"/>
                  </a:lnTo>
                  <a:lnTo>
                    <a:pt x="1388" y="127345"/>
                  </a:lnTo>
                  <a:lnTo>
                    <a:pt x="476" y="116589"/>
                  </a:lnTo>
                  <a:lnTo>
                    <a:pt x="0" y="104929"/>
                  </a:lnTo>
                  <a:lnTo>
                    <a:pt x="196" y="93020"/>
                  </a:lnTo>
                  <a:lnTo>
                    <a:pt x="1138" y="81227"/>
                  </a:lnTo>
                  <a:lnTo>
                    <a:pt x="2752" y="69678"/>
                  </a:lnTo>
                  <a:lnTo>
                    <a:pt x="4906" y="58380"/>
                  </a:lnTo>
                  <a:lnTo>
                    <a:pt x="7471" y="47298"/>
                  </a:lnTo>
                  <a:lnTo>
                    <a:pt x="10497" y="36549"/>
                  </a:lnTo>
                  <a:lnTo>
                    <a:pt x="14206" y="26396"/>
                  </a:lnTo>
                  <a:lnTo>
                    <a:pt x="18669" y="16951"/>
                  </a:lnTo>
                  <a:lnTo>
                    <a:pt x="23971" y="8812"/>
                  </a:lnTo>
                  <a:lnTo>
                    <a:pt x="30287" y="3087"/>
                  </a:lnTo>
                  <a:lnTo>
                    <a:pt x="37608" y="174"/>
                  </a:lnTo>
                  <a:lnTo>
                    <a:pt x="45626" y="0"/>
                  </a:lnTo>
                  <a:lnTo>
                    <a:pt x="53847" y="2384"/>
                  </a:lnTo>
                  <a:lnTo>
                    <a:pt x="61961" y="6954"/>
                  </a:lnTo>
                  <a:lnTo>
                    <a:pt x="69695" y="13408"/>
                  </a:lnTo>
                  <a:lnTo>
                    <a:pt x="76735" y="21619"/>
                  </a:lnTo>
                  <a:lnTo>
                    <a:pt x="82991" y="31360"/>
                  </a:lnTo>
                  <a:lnTo>
                    <a:pt x="88700" y="42491"/>
                  </a:lnTo>
                  <a:lnTo>
                    <a:pt x="94309" y="55017"/>
                  </a:lnTo>
                  <a:lnTo>
                    <a:pt x="100084" y="68811"/>
                  </a:lnTo>
                  <a:lnTo>
                    <a:pt x="105949" y="83481"/>
                  </a:lnTo>
                  <a:lnTo>
                    <a:pt x="111587" y="98473"/>
                  </a:lnTo>
                  <a:lnTo>
                    <a:pt x="116826" y="113441"/>
                  </a:lnTo>
                  <a:lnTo>
                    <a:pt x="121648" y="128083"/>
                  </a:lnTo>
                  <a:lnTo>
                    <a:pt x="126114" y="142068"/>
                  </a:lnTo>
                  <a:lnTo>
                    <a:pt x="130301" y="155289"/>
                  </a:lnTo>
                  <a:lnTo>
                    <a:pt x="134282" y="167812"/>
                  </a:lnTo>
                  <a:lnTo>
                    <a:pt x="138115" y="179769"/>
                  </a:lnTo>
                  <a:lnTo>
                    <a:pt x="141851" y="191281"/>
                  </a:lnTo>
                  <a:lnTo>
                    <a:pt x="145753" y="201820"/>
                  </a:lnTo>
                  <a:lnTo>
                    <a:pt x="150898" y="211143"/>
                  </a:lnTo>
                  <a:lnTo>
                    <a:pt x="159975" y="218955"/>
                  </a:lnTo>
                  <a:lnTo>
                    <a:pt x="177397" y="225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17221" y="2347854"/>
              <a:ext cx="42117" cy="442198"/>
            </a:xfrm>
            <a:custGeom>
              <a:avLst/>
              <a:gdLst/>
              <a:ahLst/>
              <a:cxnLst/>
              <a:rect l="0" t="0" r="0" b="0"/>
              <a:pathLst>
                <a:path w="42117" h="442198">
                  <a:moveTo>
                    <a:pt x="1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5"/>
                  </a:lnTo>
                  <a:lnTo>
                    <a:pt x="178" y="101424"/>
                  </a:lnTo>
                  <a:lnTo>
                    <a:pt x="828" y="116610"/>
                  </a:lnTo>
                  <a:lnTo>
                    <a:pt x="2076" y="131484"/>
                  </a:lnTo>
                  <a:lnTo>
                    <a:pt x="3729" y="146114"/>
                  </a:lnTo>
                  <a:lnTo>
                    <a:pt x="5377" y="160564"/>
                  </a:lnTo>
                  <a:lnTo>
                    <a:pt x="6784" y="174898"/>
                  </a:lnTo>
                  <a:lnTo>
                    <a:pt x="8050" y="189648"/>
                  </a:lnTo>
                  <a:lnTo>
                    <a:pt x="9505" y="205761"/>
                  </a:lnTo>
                  <a:lnTo>
                    <a:pt x="11333" y="223643"/>
                  </a:lnTo>
                  <a:lnTo>
                    <a:pt x="13390" y="243044"/>
                  </a:lnTo>
                  <a:lnTo>
                    <a:pt x="15318" y="263362"/>
                  </a:lnTo>
                  <a:lnTo>
                    <a:pt x="16916" y="284128"/>
                  </a:lnTo>
                  <a:lnTo>
                    <a:pt x="18313" y="304595"/>
                  </a:lnTo>
                  <a:lnTo>
                    <a:pt x="19857" y="323717"/>
                  </a:lnTo>
                  <a:lnTo>
                    <a:pt x="21742" y="341054"/>
                  </a:lnTo>
                  <a:lnTo>
                    <a:pt x="23839" y="356845"/>
                  </a:lnTo>
                  <a:lnTo>
                    <a:pt x="25793" y="371693"/>
                  </a:lnTo>
                  <a:lnTo>
                    <a:pt x="27410" y="386042"/>
                  </a:lnTo>
                  <a:lnTo>
                    <a:pt x="28850" y="399544"/>
                  </a:lnTo>
                  <a:lnTo>
                    <a:pt x="30789" y="412471"/>
                  </a:lnTo>
                  <a:lnTo>
                    <a:pt x="34518" y="425966"/>
                  </a:lnTo>
                  <a:lnTo>
                    <a:pt x="4211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27710" y="2506185"/>
              <a:ext cx="326384" cy="10126"/>
            </a:xfrm>
            <a:custGeom>
              <a:avLst/>
              <a:gdLst/>
              <a:ahLst/>
              <a:cxnLst/>
              <a:rect l="0" t="0" r="0" b="0"/>
              <a:pathLst>
                <a:path w="326384" h="10126">
                  <a:moveTo>
                    <a:pt x="326383" y="10125"/>
                  </a:moveTo>
                  <a:lnTo>
                    <a:pt x="314514" y="7259"/>
                  </a:lnTo>
                  <a:lnTo>
                    <a:pt x="302105" y="5117"/>
                  </a:lnTo>
                  <a:lnTo>
                    <a:pt x="287918" y="3514"/>
                  </a:lnTo>
                  <a:lnTo>
                    <a:pt x="272210" y="2333"/>
                  </a:lnTo>
                  <a:lnTo>
                    <a:pt x="255566" y="1484"/>
                  </a:lnTo>
                  <a:lnTo>
                    <a:pt x="238429" y="887"/>
                  </a:lnTo>
                  <a:lnTo>
                    <a:pt x="221056" y="473"/>
                  </a:lnTo>
                  <a:lnTo>
                    <a:pt x="203573" y="188"/>
                  </a:lnTo>
                  <a:lnTo>
                    <a:pt x="186040" y="0"/>
                  </a:lnTo>
                  <a:lnTo>
                    <a:pt x="168317" y="42"/>
                  </a:lnTo>
                  <a:lnTo>
                    <a:pt x="150115" y="602"/>
                  </a:lnTo>
                  <a:lnTo>
                    <a:pt x="131311" y="1791"/>
                  </a:lnTo>
                  <a:lnTo>
                    <a:pt x="112105" y="3405"/>
                  </a:lnTo>
                  <a:lnTo>
                    <a:pt x="92904" y="5026"/>
                  </a:lnTo>
                  <a:lnTo>
                    <a:pt x="73973" y="6411"/>
                  </a:lnTo>
                  <a:lnTo>
                    <a:pt x="56130" y="7494"/>
                  </a:lnTo>
                  <a:lnTo>
                    <a:pt x="39076" y="8413"/>
                  </a:lnTo>
                  <a:lnTo>
                    <a:pt x="21313" y="9244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67475" y="2573899"/>
              <a:ext cx="207759" cy="277180"/>
            </a:xfrm>
            <a:custGeom>
              <a:avLst/>
              <a:gdLst/>
              <a:ahLst/>
              <a:cxnLst/>
              <a:rect l="0" t="0" r="0" b="0"/>
              <a:pathLst>
                <a:path w="207759" h="277180">
                  <a:moveTo>
                    <a:pt x="155116" y="26639"/>
                  </a:moveTo>
                  <a:lnTo>
                    <a:pt x="146314" y="20839"/>
                  </a:lnTo>
                  <a:lnTo>
                    <a:pt x="137967" y="15915"/>
                  </a:lnTo>
                  <a:lnTo>
                    <a:pt x="129264" y="11417"/>
                  </a:lnTo>
                  <a:lnTo>
                    <a:pt x="119971" y="7368"/>
                  </a:lnTo>
                  <a:lnTo>
                    <a:pt x="109828" y="4003"/>
                  </a:lnTo>
                  <a:lnTo>
                    <a:pt x="98786" y="1409"/>
                  </a:lnTo>
                  <a:lnTo>
                    <a:pt x="87120" y="0"/>
                  </a:lnTo>
                  <a:lnTo>
                    <a:pt x="75297" y="567"/>
                  </a:lnTo>
                  <a:lnTo>
                    <a:pt x="63613" y="3365"/>
                  </a:lnTo>
                  <a:lnTo>
                    <a:pt x="52329" y="8347"/>
                  </a:lnTo>
                  <a:lnTo>
                    <a:pt x="41751" y="15428"/>
                  </a:lnTo>
                  <a:lnTo>
                    <a:pt x="31982" y="24340"/>
                  </a:lnTo>
                  <a:lnTo>
                    <a:pt x="23269" y="34711"/>
                  </a:lnTo>
                  <a:lnTo>
                    <a:pt x="16088" y="46180"/>
                  </a:lnTo>
                  <a:lnTo>
                    <a:pt x="10554" y="58449"/>
                  </a:lnTo>
                  <a:lnTo>
                    <a:pt x="6479" y="71446"/>
                  </a:lnTo>
                  <a:lnTo>
                    <a:pt x="3571" y="85309"/>
                  </a:lnTo>
                  <a:lnTo>
                    <a:pt x="1540" y="100038"/>
                  </a:lnTo>
                  <a:lnTo>
                    <a:pt x="310" y="115354"/>
                  </a:lnTo>
                  <a:lnTo>
                    <a:pt x="0" y="130789"/>
                  </a:lnTo>
                  <a:lnTo>
                    <a:pt x="607" y="146061"/>
                  </a:lnTo>
                  <a:lnTo>
                    <a:pt x="2165" y="161079"/>
                  </a:lnTo>
                  <a:lnTo>
                    <a:pt x="4815" y="175850"/>
                  </a:lnTo>
                  <a:lnTo>
                    <a:pt x="8525" y="190407"/>
                  </a:lnTo>
                  <a:lnTo>
                    <a:pt x="13136" y="204470"/>
                  </a:lnTo>
                  <a:lnTo>
                    <a:pt x="18448" y="217468"/>
                  </a:lnTo>
                  <a:lnTo>
                    <a:pt x="24279" y="229176"/>
                  </a:lnTo>
                  <a:lnTo>
                    <a:pt x="30481" y="239683"/>
                  </a:lnTo>
                  <a:lnTo>
                    <a:pt x="36942" y="249209"/>
                  </a:lnTo>
                  <a:lnTo>
                    <a:pt x="43598" y="257976"/>
                  </a:lnTo>
                  <a:lnTo>
                    <a:pt x="50879" y="265695"/>
                  </a:lnTo>
                  <a:lnTo>
                    <a:pt x="59673" y="271604"/>
                  </a:lnTo>
                  <a:lnTo>
                    <a:pt x="70328" y="275425"/>
                  </a:lnTo>
                  <a:lnTo>
                    <a:pt x="82401" y="277179"/>
                  </a:lnTo>
                  <a:lnTo>
                    <a:pt x="94961" y="276918"/>
                  </a:lnTo>
                  <a:lnTo>
                    <a:pt x="107407" y="274889"/>
                  </a:lnTo>
                  <a:lnTo>
                    <a:pt x="119507" y="271444"/>
                  </a:lnTo>
                  <a:lnTo>
                    <a:pt x="131232" y="266931"/>
                  </a:lnTo>
                  <a:lnTo>
                    <a:pt x="142626" y="261639"/>
                  </a:lnTo>
                  <a:lnTo>
                    <a:pt x="153598" y="255632"/>
                  </a:lnTo>
                  <a:lnTo>
                    <a:pt x="163907" y="248769"/>
                  </a:lnTo>
                  <a:lnTo>
                    <a:pt x="173469" y="241054"/>
                  </a:lnTo>
                  <a:lnTo>
                    <a:pt x="182055" y="233062"/>
                  </a:lnTo>
                  <a:lnTo>
                    <a:pt x="190062" y="225072"/>
                  </a:lnTo>
                  <a:lnTo>
                    <a:pt x="198191" y="216382"/>
                  </a:lnTo>
                  <a:lnTo>
                    <a:pt x="207758" y="205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33792" y="2337326"/>
              <a:ext cx="25670" cy="505369"/>
            </a:xfrm>
            <a:custGeom>
              <a:avLst/>
              <a:gdLst/>
              <a:ahLst/>
              <a:cxnLst/>
              <a:rect l="0" t="0" r="0" b="0"/>
              <a:pathLst>
                <a:path w="25670" h="505369">
                  <a:moveTo>
                    <a:pt x="4612" y="0"/>
                  </a:moveTo>
                  <a:lnTo>
                    <a:pt x="1813" y="14736"/>
                  </a:lnTo>
                  <a:lnTo>
                    <a:pt x="310" y="29287"/>
                  </a:lnTo>
                  <a:lnTo>
                    <a:pt x="0" y="45087"/>
                  </a:lnTo>
                  <a:lnTo>
                    <a:pt x="507" y="62320"/>
                  </a:lnTo>
                  <a:lnTo>
                    <a:pt x="1325" y="81110"/>
                  </a:lnTo>
                  <a:lnTo>
                    <a:pt x="2140" y="101350"/>
                  </a:lnTo>
                  <a:lnTo>
                    <a:pt x="2825" y="122789"/>
                  </a:lnTo>
                  <a:lnTo>
                    <a:pt x="3351" y="145149"/>
                  </a:lnTo>
                  <a:lnTo>
                    <a:pt x="3737" y="168171"/>
                  </a:lnTo>
                  <a:lnTo>
                    <a:pt x="4012" y="191168"/>
                  </a:lnTo>
                  <a:lnTo>
                    <a:pt x="4203" y="213075"/>
                  </a:lnTo>
                  <a:lnTo>
                    <a:pt x="4340" y="233393"/>
                  </a:lnTo>
                  <a:lnTo>
                    <a:pt x="4602" y="251984"/>
                  </a:lnTo>
                  <a:lnTo>
                    <a:pt x="5312" y="268793"/>
                  </a:lnTo>
                  <a:lnTo>
                    <a:pt x="6602" y="284006"/>
                  </a:lnTo>
                  <a:lnTo>
                    <a:pt x="8283" y="298411"/>
                  </a:lnTo>
                  <a:lnTo>
                    <a:pt x="9949" y="313247"/>
                  </a:lnTo>
                  <a:lnTo>
                    <a:pt x="11369" y="329167"/>
                  </a:lnTo>
                  <a:lnTo>
                    <a:pt x="12643" y="346119"/>
                  </a:lnTo>
                  <a:lnTo>
                    <a:pt x="14106" y="363651"/>
                  </a:lnTo>
                  <a:lnTo>
                    <a:pt x="15936" y="381405"/>
                  </a:lnTo>
                  <a:lnTo>
                    <a:pt x="17996" y="399037"/>
                  </a:lnTo>
                  <a:lnTo>
                    <a:pt x="19925" y="416167"/>
                  </a:lnTo>
                  <a:lnTo>
                    <a:pt x="21521" y="432631"/>
                  </a:lnTo>
                  <a:lnTo>
                    <a:pt x="22746" y="448054"/>
                  </a:lnTo>
                  <a:lnTo>
                    <a:pt x="23777" y="463366"/>
                  </a:lnTo>
                  <a:lnTo>
                    <a:pt x="24700" y="481032"/>
                  </a:lnTo>
                  <a:lnTo>
                    <a:pt x="25669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23573" y="2635400"/>
              <a:ext cx="209630" cy="249409"/>
            </a:xfrm>
            <a:custGeom>
              <a:avLst/>
              <a:gdLst/>
              <a:ahLst/>
              <a:cxnLst/>
              <a:rect l="0" t="0" r="0" b="0"/>
              <a:pathLst>
                <a:path w="209630" h="249409">
                  <a:moveTo>
                    <a:pt x="83287" y="165180"/>
                  </a:moveTo>
                  <a:lnTo>
                    <a:pt x="86220" y="156379"/>
                  </a:lnTo>
                  <a:lnTo>
                    <a:pt x="89003" y="148032"/>
                  </a:lnTo>
                  <a:lnTo>
                    <a:pt x="91902" y="139333"/>
                  </a:lnTo>
                  <a:lnTo>
                    <a:pt x="94942" y="130212"/>
                  </a:lnTo>
                  <a:lnTo>
                    <a:pt x="98108" y="120717"/>
                  </a:lnTo>
                  <a:lnTo>
                    <a:pt x="101363" y="110921"/>
                  </a:lnTo>
                  <a:lnTo>
                    <a:pt x="104356" y="100734"/>
                  </a:lnTo>
                  <a:lnTo>
                    <a:pt x="106451" y="89912"/>
                  </a:lnTo>
                  <a:lnTo>
                    <a:pt x="107372" y="78376"/>
                  </a:lnTo>
                  <a:lnTo>
                    <a:pt x="107177" y="66360"/>
                  </a:lnTo>
                  <a:lnTo>
                    <a:pt x="106056" y="54294"/>
                  </a:lnTo>
                  <a:lnTo>
                    <a:pt x="104219" y="42447"/>
                  </a:lnTo>
                  <a:lnTo>
                    <a:pt x="101529" y="31221"/>
                  </a:lnTo>
                  <a:lnTo>
                    <a:pt x="97522" y="21215"/>
                  </a:lnTo>
                  <a:lnTo>
                    <a:pt x="92053" y="12651"/>
                  </a:lnTo>
                  <a:lnTo>
                    <a:pt x="85433" y="5902"/>
                  </a:lnTo>
                  <a:lnTo>
                    <a:pt x="78227" y="1641"/>
                  </a:lnTo>
                  <a:lnTo>
                    <a:pt x="70824" y="0"/>
                  </a:lnTo>
                  <a:lnTo>
                    <a:pt x="63415" y="660"/>
                  </a:lnTo>
                  <a:lnTo>
                    <a:pt x="56069" y="3145"/>
                  </a:lnTo>
                  <a:lnTo>
                    <a:pt x="48797" y="7005"/>
                  </a:lnTo>
                  <a:lnTo>
                    <a:pt x="41593" y="12186"/>
                  </a:lnTo>
                  <a:lnTo>
                    <a:pt x="34441" y="19010"/>
                  </a:lnTo>
                  <a:lnTo>
                    <a:pt x="27340" y="27523"/>
                  </a:lnTo>
                  <a:lnTo>
                    <a:pt x="20603" y="37510"/>
                  </a:lnTo>
                  <a:lnTo>
                    <a:pt x="14837" y="48662"/>
                  </a:lnTo>
                  <a:lnTo>
                    <a:pt x="10295" y="60685"/>
                  </a:lnTo>
                  <a:lnTo>
                    <a:pt x="6908" y="73333"/>
                  </a:lnTo>
                  <a:lnTo>
                    <a:pt x="4468" y="86423"/>
                  </a:lnTo>
                  <a:lnTo>
                    <a:pt x="2752" y="99818"/>
                  </a:lnTo>
                  <a:lnTo>
                    <a:pt x="1564" y="113422"/>
                  </a:lnTo>
                  <a:lnTo>
                    <a:pt x="750" y="127168"/>
                  </a:lnTo>
                  <a:lnTo>
                    <a:pt x="201" y="141005"/>
                  </a:lnTo>
                  <a:lnTo>
                    <a:pt x="0" y="154739"/>
                  </a:lnTo>
                  <a:lnTo>
                    <a:pt x="396" y="168040"/>
                  </a:lnTo>
                  <a:lnTo>
                    <a:pt x="1484" y="180762"/>
                  </a:lnTo>
                  <a:lnTo>
                    <a:pt x="3369" y="192762"/>
                  </a:lnTo>
                  <a:lnTo>
                    <a:pt x="6238" y="203829"/>
                  </a:lnTo>
                  <a:lnTo>
                    <a:pt x="10101" y="213927"/>
                  </a:lnTo>
                  <a:lnTo>
                    <a:pt x="14984" y="222691"/>
                  </a:lnTo>
                  <a:lnTo>
                    <a:pt x="21010" y="229375"/>
                  </a:lnTo>
                  <a:lnTo>
                    <a:pt x="28134" y="233753"/>
                  </a:lnTo>
                  <a:lnTo>
                    <a:pt x="36018" y="235897"/>
                  </a:lnTo>
                  <a:lnTo>
                    <a:pt x="44148" y="235906"/>
                  </a:lnTo>
                  <a:lnTo>
                    <a:pt x="52202" y="234057"/>
                  </a:lnTo>
                  <a:lnTo>
                    <a:pt x="59895" y="230565"/>
                  </a:lnTo>
                  <a:lnTo>
                    <a:pt x="66908" y="225488"/>
                  </a:lnTo>
                  <a:lnTo>
                    <a:pt x="73137" y="219000"/>
                  </a:lnTo>
                  <a:lnTo>
                    <a:pt x="78488" y="211206"/>
                  </a:lnTo>
                  <a:lnTo>
                    <a:pt x="82792" y="202072"/>
                  </a:lnTo>
                  <a:lnTo>
                    <a:pt x="86059" y="191705"/>
                  </a:lnTo>
                  <a:lnTo>
                    <a:pt x="88443" y="180320"/>
                  </a:lnTo>
                  <a:lnTo>
                    <a:pt x="90133" y="168153"/>
                  </a:lnTo>
                  <a:lnTo>
                    <a:pt x="91316" y="155419"/>
                  </a:lnTo>
                  <a:lnTo>
                    <a:pt x="92300" y="142445"/>
                  </a:lnTo>
                  <a:lnTo>
                    <a:pt x="93500" y="129662"/>
                  </a:lnTo>
                  <a:lnTo>
                    <a:pt x="95131" y="117377"/>
                  </a:lnTo>
                  <a:lnTo>
                    <a:pt x="97309" y="108771"/>
                  </a:lnTo>
                  <a:lnTo>
                    <a:pt x="99805" y="107492"/>
                  </a:lnTo>
                  <a:lnTo>
                    <a:pt x="102182" y="111874"/>
                  </a:lnTo>
                  <a:lnTo>
                    <a:pt x="104556" y="119853"/>
                  </a:lnTo>
                  <a:lnTo>
                    <a:pt x="107248" y="129893"/>
                  </a:lnTo>
                  <a:lnTo>
                    <a:pt x="110621" y="140840"/>
                  </a:lnTo>
                  <a:lnTo>
                    <a:pt x="114798" y="152056"/>
                  </a:lnTo>
                  <a:lnTo>
                    <a:pt x="119712" y="163419"/>
                  </a:lnTo>
                  <a:lnTo>
                    <a:pt x="125222" y="175140"/>
                  </a:lnTo>
                  <a:lnTo>
                    <a:pt x="131181" y="187327"/>
                  </a:lnTo>
                  <a:lnTo>
                    <a:pt x="137469" y="199637"/>
                  </a:lnTo>
                  <a:lnTo>
                    <a:pt x="143987" y="211380"/>
                  </a:lnTo>
                  <a:lnTo>
                    <a:pt x="150671" y="222192"/>
                  </a:lnTo>
                  <a:lnTo>
                    <a:pt x="157631" y="231572"/>
                  </a:lnTo>
                  <a:lnTo>
                    <a:pt x="165144" y="238736"/>
                  </a:lnTo>
                  <a:lnTo>
                    <a:pt x="173348" y="243480"/>
                  </a:lnTo>
                  <a:lnTo>
                    <a:pt x="182482" y="246751"/>
                  </a:lnTo>
                  <a:lnTo>
                    <a:pt x="193854" y="248649"/>
                  </a:lnTo>
                  <a:lnTo>
                    <a:pt x="209629" y="249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44783" y="2632124"/>
              <a:ext cx="163612" cy="242949"/>
            </a:xfrm>
            <a:custGeom>
              <a:avLst/>
              <a:gdLst/>
              <a:ahLst/>
              <a:cxnLst/>
              <a:rect l="0" t="0" r="0" b="0"/>
              <a:pathLst>
                <a:path w="163612" h="242949">
                  <a:moveTo>
                    <a:pt x="9476" y="10529"/>
                  </a:moveTo>
                  <a:lnTo>
                    <a:pt x="6609" y="19531"/>
                  </a:lnTo>
                  <a:lnTo>
                    <a:pt x="4467" y="29798"/>
                  </a:lnTo>
                  <a:lnTo>
                    <a:pt x="2863" y="42377"/>
                  </a:lnTo>
                  <a:lnTo>
                    <a:pt x="1683" y="56732"/>
                  </a:lnTo>
                  <a:lnTo>
                    <a:pt x="835" y="71880"/>
                  </a:lnTo>
                  <a:lnTo>
                    <a:pt x="242" y="87165"/>
                  </a:lnTo>
                  <a:lnTo>
                    <a:pt x="0" y="102298"/>
                  </a:lnTo>
                  <a:lnTo>
                    <a:pt x="364" y="117201"/>
                  </a:lnTo>
                  <a:lnTo>
                    <a:pt x="1424" y="131877"/>
                  </a:lnTo>
                  <a:lnTo>
                    <a:pt x="3118" y="146203"/>
                  </a:lnTo>
                  <a:lnTo>
                    <a:pt x="5327" y="159917"/>
                  </a:lnTo>
                  <a:lnTo>
                    <a:pt x="7929" y="172921"/>
                  </a:lnTo>
                  <a:lnTo>
                    <a:pt x="10980" y="185113"/>
                  </a:lnTo>
                  <a:lnTo>
                    <a:pt x="14706" y="196311"/>
                  </a:lnTo>
                  <a:lnTo>
                    <a:pt x="19181" y="206505"/>
                  </a:lnTo>
                  <a:lnTo>
                    <a:pt x="24491" y="215674"/>
                  </a:lnTo>
                  <a:lnTo>
                    <a:pt x="30812" y="223694"/>
                  </a:lnTo>
                  <a:lnTo>
                    <a:pt x="38141" y="230601"/>
                  </a:lnTo>
                  <a:lnTo>
                    <a:pt x="46334" y="236240"/>
                  </a:lnTo>
                  <a:lnTo>
                    <a:pt x="55204" y="240206"/>
                  </a:lnTo>
                  <a:lnTo>
                    <a:pt x="64572" y="242424"/>
                  </a:lnTo>
                  <a:lnTo>
                    <a:pt x="74132" y="242948"/>
                  </a:lnTo>
                  <a:lnTo>
                    <a:pt x="83469" y="241787"/>
                  </a:lnTo>
                  <a:lnTo>
                    <a:pt x="92378" y="239114"/>
                  </a:lnTo>
                  <a:lnTo>
                    <a:pt x="100832" y="235049"/>
                  </a:lnTo>
                  <a:lnTo>
                    <a:pt x="108898" y="229580"/>
                  </a:lnTo>
                  <a:lnTo>
                    <a:pt x="116653" y="222830"/>
                  </a:lnTo>
                  <a:lnTo>
                    <a:pt x="124015" y="215028"/>
                  </a:lnTo>
                  <a:lnTo>
                    <a:pt x="130741" y="206421"/>
                  </a:lnTo>
                  <a:lnTo>
                    <a:pt x="136749" y="197221"/>
                  </a:lnTo>
                  <a:lnTo>
                    <a:pt x="142106" y="187433"/>
                  </a:lnTo>
                  <a:lnTo>
                    <a:pt x="146940" y="176878"/>
                  </a:lnTo>
                  <a:lnTo>
                    <a:pt x="151373" y="165518"/>
                  </a:lnTo>
                  <a:lnTo>
                    <a:pt x="155350" y="153447"/>
                  </a:lnTo>
                  <a:lnTo>
                    <a:pt x="158650" y="140812"/>
                  </a:lnTo>
                  <a:lnTo>
                    <a:pt x="161199" y="127761"/>
                  </a:lnTo>
                  <a:lnTo>
                    <a:pt x="162911" y="114572"/>
                  </a:lnTo>
                  <a:lnTo>
                    <a:pt x="163611" y="101644"/>
                  </a:lnTo>
                  <a:lnTo>
                    <a:pt x="163303" y="89173"/>
                  </a:lnTo>
                  <a:lnTo>
                    <a:pt x="162129" y="77173"/>
                  </a:lnTo>
                  <a:lnTo>
                    <a:pt x="160278" y="65574"/>
                  </a:lnTo>
                  <a:lnTo>
                    <a:pt x="157930" y="54296"/>
                  </a:lnTo>
                  <a:lnTo>
                    <a:pt x="155378" y="43520"/>
                  </a:lnTo>
                  <a:lnTo>
                    <a:pt x="152783" y="32524"/>
                  </a:lnTo>
                  <a:lnTo>
                    <a:pt x="149922" y="19221"/>
                  </a:lnTo>
                  <a:lnTo>
                    <a:pt x="1463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54300" y="2627516"/>
              <a:ext cx="184010" cy="263163"/>
            </a:xfrm>
            <a:custGeom>
              <a:avLst/>
              <a:gdLst/>
              <a:ahLst/>
              <a:cxnLst/>
              <a:rect l="0" t="0" r="0" b="0"/>
              <a:pathLst>
                <a:path w="184010" h="263163">
                  <a:moveTo>
                    <a:pt x="147400" y="4608"/>
                  </a:moveTo>
                  <a:lnTo>
                    <a:pt x="135731" y="1808"/>
                  </a:lnTo>
                  <a:lnTo>
                    <a:pt x="125242" y="306"/>
                  </a:lnTo>
                  <a:lnTo>
                    <a:pt x="114941" y="0"/>
                  </a:lnTo>
                  <a:lnTo>
                    <a:pt x="104639" y="679"/>
                  </a:lnTo>
                  <a:lnTo>
                    <a:pt x="94296" y="2147"/>
                  </a:lnTo>
                  <a:lnTo>
                    <a:pt x="83906" y="4221"/>
                  </a:lnTo>
                  <a:lnTo>
                    <a:pt x="73478" y="6903"/>
                  </a:lnTo>
                  <a:lnTo>
                    <a:pt x="63020" y="10374"/>
                  </a:lnTo>
                  <a:lnTo>
                    <a:pt x="52549" y="14674"/>
                  </a:lnTo>
                  <a:lnTo>
                    <a:pt x="42400" y="19865"/>
                  </a:lnTo>
                  <a:lnTo>
                    <a:pt x="33190" y="26106"/>
                  </a:lnTo>
                  <a:lnTo>
                    <a:pt x="25207" y="33372"/>
                  </a:lnTo>
                  <a:lnTo>
                    <a:pt x="19204" y="41184"/>
                  </a:lnTo>
                  <a:lnTo>
                    <a:pt x="16517" y="48734"/>
                  </a:lnTo>
                  <a:lnTo>
                    <a:pt x="17571" y="55583"/>
                  </a:lnTo>
                  <a:lnTo>
                    <a:pt x="22010" y="61655"/>
                  </a:lnTo>
                  <a:lnTo>
                    <a:pt x="29176" y="67041"/>
                  </a:lnTo>
                  <a:lnTo>
                    <a:pt x="38396" y="71885"/>
                  </a:lnTo>
                  <a:lnTo>
                    <a:pt x="49108" y="76325"/>
                  </a:lnTo>
                  <a:lnTo>
                    <a:pt x="60870" y="80476"/>
                  </a:lnTo>
                  <a:lnTo>
                    <a:pt x="73358" y="84422"/>
                  </a:lnTo>
                  <a:lnTo>
                    <a:pt x="86179" y="88229"/>
                  </a:lnTo>
                  <a:lnTo>
                    <a:pt x="98865" y="91938"/>
                  </a:lnTo>
                  <a:lnTo>
                    <a:pt x="111175" y="95587"/>
                  </a:lnTo>
                  <a:lnTo>
                    <a:pt x="122897" y="99359"/>
                  </a:lnTo>
                  <a:lnTo>
                    <a:pt x="133780" y="103578"/>
                  </a:lnTo>
                  <a:lnTo>
                    <a:pt x="143762" y="108386"/>
                  </a:lnTo>
                  <a:lnTo>
                    <a:pt x="152789" y="113921"/>
                  </a:lnTo>
                  <a:lnTo>
                    <a:pt x="160714" y="120393"/>
                  </a:lnTo>
                  <a:lnTo>
                    <a:pt x="167563" y="127828"/>
                  </a:lnTo>
                  <a:lnTo>
                    <a:pt x="173333" y="136262"/>
                  </a:lnTo>
                  <a:lnTo>
                    <a:pt x="177918" y="145827"/>
                  </a:lnTo>
                  <a:lnTo>
                    <a:pt x="181366" y="156478"/>
                  </a:lnTo>
                  <a:lnTo>
                    <a:pt x="183530" y="167885"/>
                  </a:lnTo>
                  <a:lnTo>
                    <a:pt x="184009" y="179533"/>
                  </a:lnTo>
                  <a:lnTo>
                    <a:pt x="182728" y="191101"/>
                  </a:lnTo>
                  <a:lnTo>
                    <a:pt x="179580" y="202307"/>
                  </a:lnTo>
                  <a:lnTo>
                    <a:pt x="174268" y="212832"/>
                  </a:lnTo>
                  <a:lnTo>
                    <a:pt x="166846" y="222572"/>
                  </a:lnTo>
                  <a:lnTo>
                    <a:pt x="157794" y="231434"/>
                  </a:lnTo>
                  <a:lnTo>
                    <a:pt x="147817" y="239248"/>
                  </a:lnTo>
                  <a:lnTo>
                    <a:pt x="137401" y="246021"/>
                  </a:lnTo>
                  <a:lnTo>
                    <a:pt x="126478" y="251741"/>
                  </a:lnTo>
                  <a:lnTo>
                    <a:pt x="114554" y="256293"/>
                  </a:lnTo>
                  <a:lnTo>
                    <a:pt x="101429" y="259723"/>
                  </a:lnTo>
                  <a:lnTo>
                    <a:pt x="87513" y="262044"/>
                  </a:lnTo>
                  <a:lnTo>
                    <a:pt x="73627" y="263162"/>
                  </a:lnTo>
                  <a:lnTo>
                    <a:pt x="60255" y="263137"/>
                  </a:lnTo>
                  <a:lnTo>
                    <a:pt x="47785" y="262119"/>
                  </a:lnTo>
                  <a:lnTo>
                    <a:pt x="35327" y="260058"/>
                  </a:lnTo>
                  <a:lnTo>
                    <a:pt x="20676" y="255659"/>
                  </a:lnTo>
                  <a:lnTo>
                    <a:pt x="0" y="246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316690" y="2657928"/>
              <a:ext cx="285093" cy="267123"/>
            </a:xfrm>
            <a:custGeom>
              <a:avLst/>
              <a:gdLst/>
              <a:ahLst/>
              <a:cxnLst/>
              <a:rect l="0" t="0" r="0" b="0"/>
              <a:pathLst>
                <a:path w="285093" h="267123">
                  <a:moveTo>
                    <a:pt x="823" y="100538"/>
                  </a:moveTo>
                  <a:lnTo>
                    <a:pt x="12558" y="97604"/>
                  </a:lnTo>
                  <a:lnTo>
                    <a:pt x="23686" y="94822"/>
                  </a:lnTo>
                  <a:lnTo>
                    <a:pt x="35276" y="91918"/>
                  </a:lnTo>
                  <a:lnTo>
                    <a:pt x="47093" y="88705"/>
                  </a:lnTo>
                  <a:lnTo>
                    <a:pt x="58456" y="84891"/>
                  </a:lnTo>
                  <a:lnTo>
                    <a:pt x="69005" y="80369"/>
                  </a:lnTo>
                  <a:lnTo>
                    <a:pt x="78706" y="75033"/>
                  </a:lnTo>
                  <a:lnTo>
                    <a:pt x="87678" y="68697"/>
                  </a:lnTo>
                  <a:lnTo>
                    <a:pt x="96062" y="61359"/>
                  </a:lnTo>
                  <a:lnTo>
                    <a:pt x="103353" y="53160"/>
                  </a:lnTo>
                  <a:lnTo>
                    <a:pt x="108442" y="44287"/>
                  </a:lnTo>
                  <a:lnTo>
                    <a:pt x="110889" y="34921"/>
                  </a:lnTo>
                  <a:lnTo>
                    <a:pt x="110566" y="25533"/>
                  </a:lnTo>
                  <a:lnTo>
                    <a:pt x="107308" y="16843"/>
                  </a:lnTo>
                  <a:lnTo>
                    <a:pt x="101336" y="9206"/>
                  </a:lnTo>
                  <a:lnTo>
                    <a:pt x="93123" y="3267"/>
                  </a:lnTo>
                  <a:lnTo>
                    <a:pt x="83194" y="92"/>
                  </a:lnTo>
                  <a:lnTo>
                    <a:pt x="72015" y="0"/>
                  </a:lnTo>
                  <a:lnTo>
                    <a:pt x="60278" y="2685"/>
                  </a:lnTo>
                  <a:lnTo>
                    <a:pt x="48867" y="7602"/>
                  </a:lnTo>
                  <a:lnTo>
                    <a:pt x="38240" y="14204"/>
                  </a:lnTo>
                  <a:lnTo>
                    <a:pt x="28633" y="22190"/>
                  </a:lnTo>
                  <a:lnTo>
                    <a:pt x="20244" y="31511"/>
                  </a:lnTo>
                  <a:lnTo>
                    <a:pt x="13054" y="42033"/>
                  </a:lnTo>
                  <a:lnTo>
                    <a:pt x="7207" y="53535"/>
                  </a:lnTo>
                  <a:lnTo>
                    <a:pt x="3093" y="65787"/>
                  </a:lnTo>
                  <a:lnTo>
                    <a:pt x="768" y="78587"/>
                  </a:lnTo>
                  <a:lnTo>
                    <a:pt x="0" y="91776"/>
                  </a:lnTo>
                  <a:lnTo>
                    <a:pt x="464" y="105236"/>
                  </a:lnTo>
                  <a:lnTo>
                    <a:pt x="1852" y="118883"/>
                  </a:lnTo>
                  <a:lnTo>
                    <a:pt x="4069" y="132658"/>
                  </a:lnTo>
                  <a:lnTo>
                    <a:pt x="7226" y="146519"/>
                  </a:lnTo>
                  <a:lnTo>
                    <a:pt x="11315" y="160430"/>
                  </a:lnTo>
                  <a:lnTo>
                    <a:pt x="16366" y="174043"/>
                  </a:lnTo>
                  <a:lnTo>
                    <a:pt x="22512" y="186731"/>
                  </a:lnTo>
                  <a:lnTo>
                    <a:pt x="29724" y="198227"/>
                  </a:lnTo>
                  <a:lnTo>
                    <a:pt x="37840" y="208590"/>
                  </a:lnTo>
                  <a:lnTo>
                    <a:pt x="46657" y="218019"/>
                  </a:lnTo>
                  <a:lnTo>
                    <a:pt x="55998" y="226730"/>
                  </a:lnTo>
                  <a:lnTo>
                    <a:pt x="65881" y="234752"/>
                  </a:lnTo>
                  <a:lnTo>
                    <a:pt x="76500" y="241928"/>
                  </a:lnTo>
                  <a:lnTo>
                    <a:pt x="87903" y="248237"/>
                  </a:lnTo>
                  <a:lnTo>
                    <a:pt x="100003" y="253628"/>
                  </a:lnTo>
                  <a:lnTo>
                    <a:pt x="112656" y="257951"/>
                  </a:lnTo>
                  <a:lnTo>
                    <a:pt x="125731" y="261229"/>
                  </a:lnTo>
                  <a:lnTo>
                    <a:pt x="139272" y="263616"/>
                  </a:lnTo>
                  <a:lnTo>
                    <a:pt x="153503" y="265309"/>
                  </a:lnTo>
                  <a:lnTo>
                    <a:pt x="168479" y="266484"/>
                  </a:lnTo>
                  <a:lnTo>
                    <a:pt x="183961" y="267122"/>
                  </a:lnTo>
                  <a:lnTo>
                    <a:pt x="199505" y="267027"/>
                  </a:lnTo>
                  <a:lnTo>
                    <a:pt x="214837" y="266153"/>
                  </a:lnTo>
                  <a:lnTo>
                    <a:pt x="229467" y="264744"/>
                  </a:lnTo>
                  <a:lnTo>
                    <a:pt x="244147" y="263115"/>
                  </a:lnTo>
                  <a:lnTo>
                    <a:pt x="261281" y="261122"/>
                  </a:lnTo>
                  <a:lnTo>
                    <a:pt x="285092" y="258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05326" y="216390"/>
            <a:ext cx="3200664" cy="646947"/>
            <a:chOff x="305326" y="216390"/>
            <a:chExt cx="3200664" cy="646947"/>
          </a:xfrm>
        </p:grpSpPr>
        <p:sp>
          <p:nvSpPr>
            <p:cNvPr id="2" name="Freeform 1"/>
            <p:cNvSpPr/>
            <p:nvPr/>
          </p:nvSpPr>
          <p:spPr>
            <a:xfrm>
              <a:off x="521812" y="216390"/>
              <a:ext cx="225712" cy="510077"/>
            </a:xfrm>
            <a:custGeom>
              <a:avLst/>
              <a:gdLst/>
              <a:ahLst/>
              <a:cxnLst/>
              <a:rect l="0" t="0" r="0" b="0"/>
              <a:pathLst>
                <a:path w="225712" h="510077">
                  <a:moveTo>
                    <a:pt x="4612" y="499547"/>
                  </a:moveTo>
                  <a:lnTo>
                    <a:pt x="1813" y="490746"/>
                  </a:lnTo>
                  <a:lnTo>
                    <a:pt x="311" y="482399"/>
                  </a:lnTo>
                  <a:lnTo>
                    <a:pt x="0" y="473696"/>
                  </a:lnTo>
                  <a:lnTo>
                    <a:pt x="506" y="464402"/>
                  </a:lnTo>
                  <a:lnTo>
                    <a:pt x="1326" y="454259"/>
                  </a:lnTo>
                  <a:lnTo>
                    <a:pt x="2141" y="443209"/>
                  </a:lnTo>
                  <a:lnTo>
                    <a:pt x="2825" y="431197"/>
                  </a:lnTo>
                  <a:lnTo>
                    <a:pt x="3352" y="418078"/>
                  </a:lnTo>
                  <a:lnTo>
                    <a:pt x="3738" y="403878"/>
                  </a:lnTo>
                  <a:lnTo>
                    <a:pt x="4012" y="388597"/>
                  </a:lnTo>
                  <a:lnTo>
                    <a:pt x="4204" y="372130"/>
                  </a:lnTo>
                  <a:lnTo>
                    <a:pt x="4341" y="354547"/>
                  </a:lnTo>
                  <a:lnTo>
                    <a:pt x="4604" y="336519"/>
                  </a:lnTo>
                  <a:lnTo>
                    <a:pt x="5313" y="319184"/>
                  </a:lnTo>
                  <a:lnTo>
                    <a:pt x="6603" y="303114"/>
                  </a:lnTo>
                  <a:lnTo>
                    <a:pt x="8283" y="288037"/>
                  </a:lnTo>
                  <a:lnTo>
                    <a:pt x="9950" y="273151"/>
                  </a:lnTo>
                  <a:lnTo>
                    <a:pt x="11365" y="257942"/>
                  </a:lnTo>
                  <a:lnTo>
                    <a:pt x="12467" y="242081"/>
                  </a:lnTo>
                  <a:lnTo>
                    <a:pt x="13280" y="225273"/>
                  </a:lnTo>
                  <a:lnTo>
                    <a:pt x="13862" y="207477"/>
                  </a:lnTo>
                  <a:lnTo>
                    <a:pt x="14269" y="188980"/>
                  </a:lnTo>
                  <a:lnTo>
                    <a:pt x="14550" y="170271"/>
                  </a:lnTo>
                  <a:lnTo>
                    <a:pt x="14743" y="151659"/>
                  </a:lnTo>
                  <a:lnTo>
                    <a:pt x="14873" y="133419"/>
                  </a:lnTo>
                  <a:lnTo>
                    <a:pt x="14961" y="115865"/>
                  </a:lnTo>
                  <a:lnTo>
                    <a:pt x="15025" y="99096"/>
                  </a:lnTo>
                  <a:lnTo>
                    <a:pt x="15238" y="83038"/>
                  </a:lnTo>
                  <a:lnTo>
                    <a:pt x="15913" y="67554"/>
                  </a:lnTo>
                  <a:lnTo>
                    <a:pt x="17189" y="52512"/>
                  </a:lnTo>
                  <a:lnTo>
                    <a:pt x="19199" y="38119"/>
                  </a:lnTo>
                  <a:lnTo>
                    <a:pt x="22152" y="24899"/>
                  </a:lnTo>
                  <a:lnTo>
                    <a:pt x="26079" y="13085"/>
                  </a:lnTo>
                  <a:lnTo>
                    <a:pt x="31284" y="4052"/>
                  </a:lnTo>
                  <a:lnTo>
                    <a:pt x="37386" y="0"/>
                  </a:lnTo>
                  <a:lnTo>
                    <a:pt x="43167" y="1180"/>
                  </a:lnTo>
                  <a:lnTo>
                    <a:pt x="48713" y="6829"/>
                  </a:lnTo>
                  <a:lnTo>
                    <a:pt x="54344" y="15956"/>
                  </a:lnTo>
                  <a:lnTo>
                    <a:pt x="60218" y="27649"/>
                  </a:lnTo>
                  <a:lnTo>
                    <a:pt x="66361" y="41174"/>
                  </a:lnTo>
                  <a:lnTo>
                    <a:pt x="72735" y="55972"/>
                  </a:lnTo>
                  <a:lnTo>
                    <a:pt x="79126" y="71319"/>
                  </a:lnTo>
                  <a:lnTo>
                    <a:pt x="85180" y="86319"/>
                  </a:lnTo>
                  <a:lnTo>
                    <a:pt x="90727" y="100518"/>
                  </a:lnTo>
                  <a:lnTo>
                    <a:pt x="95772" y="113851"/>
                  </a:lnTo>
                  <a:lnTo>
                    <a:pt x="100394" y="126427"/>
                  </a:lnTo>
                  <a:lnTo>
                    <a:pt x="104693" y="138410"/>
                  </a:lnTo>
                  <a:lnTo>
                    <a:pt x="108921" y="149952"/>
                  </a:lnTo>
                  <a:lnTo>
                    <a:pt x="113453" y="161178"/>
                  </a:lnTo>
                  <a:lnTo>
                    <a:pt x="118466" y="172182"/>
                  </a:lnTo>
                  <a:lnTo>
                    <a:pt x="123800" y="183033"/>
                  </a:lnTo>
                  <a:lnTo>
                    <a:pt x="129074" y="193779"/>
                  </a:lnTo>
                  <a:lnTo>
                    <a:pt x="134065" y="204453"/>
                  </a:lnTo>
                  <a:lnTo>
                    <a:pt x="138719" y="215080"/>
                  </a:lnTo>
                  <a:lnTo>
                    <a:pt x="143072" y="225674"/>
                  </a:lnTo>
                  <a:lnTo>
                    <a:pt x="147183" y="236251"/>
                  </a:lnTo>
                  <a:lnTo>
                    <a:pt x="151113" y="246982"/>
                  </a:lnTo>
                  <a:lnTo>
                    <a:pt x="154913" y="258178"/>
                  </a:lnTo>
                  <a:lnTo>
                    <a:pt x="158620" y="269987"/>
                  </a:lnTo>
                  <a:lnTo>
                    <a:pt x="162264" y="282868"/>
                  </a:lnTo>
                  <a:lnTo>
                    <a:pt x="165864" y="297644"/>
                  </a:lnTo>
                  <a:lnTo>
                    <a:pt x="169440" y="314583"/>
                  </a:lnTo>
                  <a:lnTo>
                    <a:pt x="173163" y="333163"/>
                  </a:lnTo>
                  <a:lnTo>
                    <a:pt x="177348" y="352391"/>
                  </a:lnTo>
                  <a:lnTo>
                    <a:pt x="182125" y="371612"/>
                  </a:lnTo>
                  <a:lnTo>
                    <a:pt x="187299" y="390395"/>
                  </a:lnTo>
                  <a:lnTo>
                    <a:pt x="192465" y="408380"/>
                  </a:lnTo>
                  <a:lnTo>
                    <a:pt x="197383" y="425462"/>
                  </a:lnTo>
                  <a:lnTo>
                    <a:pt x="202033" y="441517"/>
                  </a:lnTo>
                  <a:lnTo>
                    <a:pt x="207090" y="458076"/>
                  </a:lnTo>
                  <a:lnTo>
                    <a:pt x="214113" y="478830"/>
                  </a:lnTo>
                  <a:lnTo>
                    <a:pt x="225711" y="510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579067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67316" y="67"/>
                  </a:lnTo>
                  <a:lnTo>
                    <a:pt x="156827" y="707"/>
                  </a:lnTo>
                  <a:lnTo>
                    <a:pt x="146521" y="1999"/>
                  </a:lnTo>
                  <a:lnTo>
                    <a:pt x="136047" y="3686"/>
                  </a:lnTo>
                  <a:lnTo>
                    <a:pt x="125055" y="5354"/>
                  </a:lnTo>
                  <a:lnTo>
                    <a:pt x="113412" y="6767"/>
                  </a:lnTo>
                  <a:lnTo>
                    <a:pt x="101158" y="7866"/>
                  </a:lnTo>
                  <a:lnTo>
                    <a:pt x="88404" y="8676"/>
                  </a:lnTo>
                  <a:lnTo>
                    <a:pt x="75277" y="9256"/>
                  </a:lnTo>
                  <a:lnTo>
                    <a:pt x="62104" y="9662"/>
                  </a:lnTo>
                  <a:lnTo>
                    <a:pt x="47898" y="9986"/>
                  </a:lnTo>
                  <a:lnTo>
                    <a:pt x="29177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5444" y="255918"/>
              <a:ext cx="205821" cy="467100"/>
            </a:xfrm>
            <a:custGeom>
              <a:avLst/>
              <a:gdLst/>
              <a:ahLst/>
              <a:cxnLst/>
              <a:rect l="0" t="0" r="0" b="0"/>
              <a:pathLst>
                <a:path w="205821" h="467100">
                  <a:moveTo>
                    <a:pt x="132120" y="396848"/>
                  </a:moveTo>
                  <a:lnTo>
                    <a:pt x="126320" y="390847"/>
                  </a:lnTo>
                  <a:lnTo>
                    <a:pt x="121395" y="384002"/>
                  </a:lnTo>
                  <a:lnTo>
                    <a:pt x="116884" y="375623"/>
                  </a:lnTo>
                  <a:lnTo>
                    <a:pt x="112317" y="366342"/>
                  </a:lnTo>
                  <a:lnTo>
                    <a:pt x="107007" y="357324"/>
                  </a:lnTo>
                  <a:lnTo>
                    <a:pt x="100634" y="349227"/>
                  </a:lnTo>
                  <a:lnTo>
                    <a:pt x="93058" y="342353"/>
                  </a:lnTo>
                  <a:lnTo>
                    <a:pt x="84141" y="336894"/>
                  </a:lnTo>
                  <a:lnTo>
                    <a:pt x="73963" y="332796"/>
                  </a:lnTo>
                  <a:lnTo>
                    <a:pt x="63061" y="330165"/>
                  </a:lnTo>
                  <a:lnTo>
                    <a:pt x="52292" y="329358"/>
                  </a:lnTo>
                  <a:lnTo>
                    <a:pt x="42134" y="330407"/>
                  </a:lnTo>
                  <a:lnTo>
                    <a:pt x="32861" y="333227"/>
                  </a:lnTo>
                  <a:lnTo>
                    <a:pt x="24705" y="337785"/>
                  </a:lnTo>
                  <a:lnTo>
                    <a:pt x="17670" y="343892"/>
                  </a:lnTo>
                  <a:lnTo>
                    <a:pt x="11760" y="351416"/>
                  </a:lnTo>
                  <a:lnTo>
                    <a:pt x="7072" y="360360"/>
                  </a:lnTo>
                  <a:lnTo>
                    <a:pt x="3548" y="370596"/>
                  </a:lnTo>
                  <a:lnTo>
                    <a:pt x="1161" y="381893"/>
                  </a:lnTo>
                  <a:lnTo>
                    <a:pt x="0" y="393999"/>
                  </a:lnTo>
                  <a:lnTo>
                    <a:pt x="4" y="406688"/>
                  </a:lnTo>
                  <a:lnTo>
                    <a:pt x="1311" y="419462"/>
                  </a:lnTo>
                  <a:lnTo>
                    <a:pt x="4316" y="431578"/>
                  </a:lnTo>
                  <a:lnTo>
                    <a:pt x="9080" y="442673"/>
                  </a:lnTo>
                  <a:lnTo>
                    <a:pt x="15380" y="452257"/>
                  </a:lnTo>
                  <a:lnTo>
                    <a:pt x="22897" y="459565"/>
                  </a:lnTo>
                  <a:lnTo>
                    <a:pt x="31318" y="464399"/>
                  </a:lnTo>
                  <a:lnTo>
                    <a:pt x="40224" y="466865"/>
                  </a:lnTo>
                  <a:lnTo>
                    <a:pt x="49114" y="467099"/>
                  </a:lnTo>
                  <a:lnTo>
                    <a:pt x="57722" y="465404"/>
                  </a:lnTo>
                  <a:lnTo>
                    <a:pt x="66145" y="462017"/>
                  </a:lnTo>
                  <a:lnTo>
                    <a:pt x="74720" y="457011"/>
                  </a:lnTo>
                  <a:lnTo>
                    <a:pt x="83637" y="450576"/>
                  </a:lnTo>
                  <a:lnTo>
                    <a:pt x="92763" y="442987"/>
                  </a:lnTo>
                  <a:lnTo>
                    <a:pt x="101743" y="434523"/>
                  </a:lnTo>
                  <a:lnTo>
                    <a:pt x="110375" y="425423"/>
                  </a:lnTo>
                  <a:lnTo>
                    <a:pt x="118459" y="415873"/>
                  </a:lnTo>
                  <a:lnTo>
                    <a:pt x="125736" y="406010"/>
                  </a:lnTo>
                  <a:lnTo>
                    <a:pt x="132145" y="395922"/>
                  </a:lnTo>
                  <a:lnTo>
                    <a:pt x="137788" y="385350"/>
                  </a:lnTo>
                  <a:lnTo>
                    <a:pt x="142820" y="373729"/>
                  </a:lnTo>
                  <a:lnTo>
                    <a:pt x="147394" y="360826"/>
                  </a:lnTo>
                  <a:lnTo>
                    <a:pt x="151638" y="346564"/>
                  </a:lnTo>
                  <a:lnTo>
                    <a:pt x="155649" y="330856"/>
                  </a:lnTo>
                  <a:lnTo>
                    <a:pt x="159494" y="313803"/>
                  </a:lnTo>
                  <a:lnTo>
                    <a:pt x="163060" y="295639"/>
                  </a:lnTo>
                  <a:lnTo>
                    <a:pt x="166076" y="276623"/>
                  </a:lnTo>
                  <a:lnTo>
                    <a:pt x="168436" y="256978"/>
                  </a:lnTo>
                  <a:lnTo>
                    <a:pt x="170190" y="236720"/>
                  </a:lnTo>
                  <a:lnTo>
                    <a:pt x="171449" y="215676"/>
                  </a:lnTo>
                  <a:lnTo>
                    <a:pt x="172329" y="193818"/>
                  </a:lnTo>
                  <a:lnTo>
                    <a:pt x="172768" y="171410"/>
                  </a:lnTo>
                  <a:lnTo>
                    <a:pt x="172539" y="148907"/>
                  </a:lnTo>
                  <a:lnTo>
                    <a:pt x="171575" y="126593"/>
                  </a:lnTo>
                  <a:lnTo>
                    <a:pt x="170115" y="104880"/>
                  </a:lnTo>
                  <a:lnTo>
                    <a:pt x="168596" y="84372"/>
                  </a:lnTo>
                  <a:lnTo>
                    <a:pt x="167271" y="65289"/>
                  </a:lnTo>
                  <a:lnTo>
                    <a:pt x="165891" y="47678"/>
                  </a:lnTo>
                  <a:lnTo>
                    <a:pt x="163826" y="31601"/>
                  </a:lnTo>
                  <a:lnTo>
                    <a:pt x="160755" y="16984"/>
                  </a:lnTo>
                  <a:lnTo>
                    <a:pt x="156292" y="5475"/>
                  </a:lnTo>
                  <a:lnTo>
                    <a:pt x="150807" y="0"/>
                  </a:lnTo>
                  <a:lnTo>
                    <a:pt x="145966" y="892"/>
                  </a:lnTo>
                  <a:lnTo>
                    <a:pt x="142641" y="6871"/>
                  </a:lnTo>
                  <a:lnTo>
                    <a:pt x="140945" y="16527"/>
                  </a:lnTo>
                  <a:lnTo>
                    <a:pt x="140660" y="28903"/>
                  </a:lnTo>
                  <a:lnTo>
                    <a:pt x="141479" y="43499"/>
                  </a:lnTo>
                  <a:lnTo>
                    <a:pt x="143111" y="59882"/>
                  </a:lnTo>
                  <a:lnTo>
                    <a:pt x="145160" y="77635"/>
                  </a:lnTo>
                  <a:lnTo>
                    <a:pt x="147144" y="96394"/>
                  </a:lnTo>
                  <a:lnTo>
                    <a:pt x="148810" y="115873"/>
                  </a:lnTo>
                  <a:lnTo>
                    <a:pt x="150266" y="135854"/>
                  </a:lnTo>
                  <a:lnTo>
                    <a:pt x="151857" y="156183"/>
                  </a:lnTo>
                  <a:lnTo>
                    <a:pt x="153779" y="176753"/>
                  </a:lnTo>
                  <a:lnTo>
                    <a:pt x="155901" y="197653"/>
                  </a:lnTo>
                  <a:lnTo>
                    <a:pt x="157874" y="219137"/>
                  </a:lnTo>
                  <a:lnTo>
                    <a:pt x="159498" y="241289"/>
                  </a:lnTo>
                  <a:lnTo>
                    <a:pt x="160740" y="263727"/>
                  </a:lnTo>
                  <a:lnTo>
                    <a:pt x="161650" y="285718"/>
                  </a:lnTo>
                  <a:lnTo>
                    <a:pt x="162301" y="306875"/>
                  </a:lnTo>
                  <a:lnTo>
                    <a:pt x="162924" y="326997"/>
                  </a:lnTo>
                  <a:lnTo>
                    <a:pt x="163883" y="345898"/>
                  </a:lnTo>
                  <a:lnTo>
                    <a:pt x="165347" y="363606"/>
                  </a:lnTo>
                  <a:lnTo>
                    <a:pt x="167317" y="380142"/>
                  </a:lnTo>
                  <a:lnTo>
                    <a:pt x="169710" y="395424"/>
                  </a:lnTo>
                  <a:lnTo>
                    <a:pt x="172436" y="409506"/>
                  </a:lnTo>
                  <a:lnTo>
                    <a:pt x="175639" y="421945"/>
                  </a:lnTo>
                  <a:lnTo>
                    <a:pt x="180231" y="432832"/>
                  </a:lnTo>
                  <a:lnTo>
                    <a:pt x="188849" y="442009"/>
                  </a:lnTo>
                  <a:lnTo>
                    <a:pt x="205820" y="449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1792" y="526424"/>
              <a:ext cx="136872" cy="175962"/>
            </a:xfrm>
            <a:custGeom>
              <a:avLst/>
              <a:gdLst/>
              <a:ahLst/>
              <a:cxnLst/>
              <a:rect l="0" t="0" r="0" b="0"/>
              <a:pathLst>
                <a:path w="136872" h="175962">
                  <a:moveTo>
                    <a:pt x="0" y="10529"/>
                  </a:moveTo>
                  <a:lnTo>
                    <a:pt x="2934" y="22197"/>
                  </a:lnTo>
                  <a:lnTo>
                    <a:pt x="5716" y="32686"/>
                  </a:lnTo>
                  <a:lnTo>
                    <a:pt x="8616" y="42987"/>
                  </a:lnTo>
                  <a:lnTo>
                    <a:pt x="11656" y="53289"/>
                  </a:lnTo>
                  <a:lnTo>
                    <a:pt x="14821" y="63632"/>
                  </a:lnTo>
                  <a:lnTo>
                    <a:pt x="18090" y="74022"/>
                  </a:lnTo>
                  <a:lnTo>
                    <a:pt x="21601" y="84450"/>
                  </a:lnTo>
                  <a:lnTo>
                    <a:pt x="25640" y="94908"/>
                  </a:lnTo>
                  <a:lnTo>
                    <a:pt x="30318" y="105388"/>
                  </a:lnTo>
                  <a:lnTo>
                    <a:pt x="35425" y="115883"/>
                  </a:lnTo>
                  <a:lnTo>
                    <a:pt x="40546" y="126389"/>
                  </a:lnTo>
                  <a:lnTo>
                    <a:pt x="45438" y="136898"/>
                  </a:lnTo>
                  <a:lnTo>
                    <a:pt x="50196" y="147243"/>
                  </a:lnTo>
                  <a:lnTo>
                    <a:pt x="55151" y="157116"/>
                  </a:lnTo>
                  <a:lnTo>
                    <a:pt x="60498" y="166343"/>
                  </a:lnTo>
                  <a:lnTo>
                    <a:pt x="66723" y="173397"/>
                  </a:lnTo>
                  <a:lnTo>
                    <a:pt x="73560" y="175961"/>
                  </a:lnTo>
                  <a:lnTo>
                    <a:pt x="79657" y="174117"/>
                  </a:lnTo>
                  <a:lnTo>
                    <a:pt x="84861" y="169119"/>
                  </a:lnTo>
                  <a:lnTo>
                    <a:pt x="89426" y="162088"/>
                  </a:lnTo>
                  <a:lnTo>
                    <a:pt x="93422" y="153617"/>
                  </a:lnTo>
                  <a:lnTo>
                    <a:pt x="96696" y="143873"/>
                  </a:lnTo>
                  <a:lnTo>
                    <a:pt x="99219" y="133023"/>
                  </a:lnTo>
                  <a:lnTo>
                    <a:pt x="101243" y="121446"/>
                  </a:lnTo>
                  <a:lnTo>
                    <a:pt x="103213" y="109666"/>
                  </a:lnTo>
                  <a:lnTo>
                    <a:pt x="105390" y="97995"/>
                  </a:lnTo>
                  <a:lnTo>
                    <a:pt x="107853" y="86546"/>
                  </a:lnTo>
                  <a:lnTo>
                    <a:pt x="110585" y="75324"/>
                  </a:lnTo>
                  <a:lnTo>
                    <a:pt x="113536" y="64297"/>
                  </a:lnTo>
                  <a:lnTo>
                    <a:pt x="116695" y="53492"/>
                  </a:lnTo>
                  <a:lnTo>
                    <a:pt x="120507" y="41729"/>
                  </a:lnTo>
                  <a:lnTo>
                    <a:pt x="126426" y="2573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98026" y="529804"/>
              <a:ext cx="149622" cy="186364"/>
            </a:xfrm>
            <a:custGeom>
              <a:avLst/>
              <a:gdLst/>
              <a:ahLst/>
              <a:cxnLst/>
              <a:rect l="0" t="0" r="0" b="0"/>
              <a:pathLst>
                <a:path w="149622" h="186364">
                  <a:moveTo>
                    <a:pt x="12751" y="49263"/>
                  </a:moveTo>
                  <a:lnTo>
                    <a:pt x="15885" y="57863"/>
                  </a:lnTo>
                  <a:lnTo>
                    <a:pt x="20588" y="64289"/>
                  </a:lnTo>
                  <a:lnTo>
                    <a:pt x="27373" y="69094"/>
                  </a:lnTo>
                  <a:lnTo>
                    <a:pt x="35820" y="72463"/>
                  </a:lnTo>
                  <a:lnTo>
                    <a:pt x="45286" y="74360"/>
                  </a:lnTo>
                  <a:lnTo>
                    <a:pt x="55291" y="74895"/>
                  </a:lnTo>
                  <a:lnTo>
                    <a:pt x="65402" y="74139"/>
                  </a:lnTo>
                  <a:lnTo>
                    <a:pt x="75170" y="72047"/>
                  </a:lnTo>
                  <a:lnTo>
                    <a:pt x="84391" y="68713"/>
                  </a:lnTo>
                  <a:lnTo>
                    <a:pt x="92901" y="64189"/>
                  </a:lnTo>
                  <a:lnTo>
                    <a:pt x="100477" y="58404"/>
                  </a:lnTo>
                  <a:lnTo>
                    <a:pt x="107081" y="51439"/>
                  </a:lnTo>
                  <a:lnTo>
                    <a:pt x="112347" y="43491"/>
                  </a:lnTo>
                  <a:lnTo>
                    <a:pt x="115531" y="34786"/>
                  </a:lnTo>
                  <a:lnTo>
                    <a:pt x="116401" y="25542"/>
                  </a:lnTo>
                  <a:lnTo>
                    <a:pt x="114867" y="16574"/>
                  </a:lnTo>
                  <a:lnTo>
                    <a:pt x="110721" y="9231"/>
                  </a:lnTo>
                  <a:lnTo>
                    <a:pt x="104121" y="4117"/>
                  </a:lnTo>
                  <a:lnTo>
                    <a:pt x="95640" y="1161"/>
                  </a:lnTo>
                  <a:lnTo>
                    <a:pt x="86055" y="0"/>
                  </a:lnTo>
                  <a:lnTo>
                    <a:pt x="75918" y="222"/>
                  </a:lnTo>
                  <a:lnTo>
                    <a:pt x="65693" y="1621"/>
                  </a:lnTo>
                  <a:lnTo>
                    <a:pt x="55835" y="4213"/>
                  </a:lnTo>
                  <a:lnTo>
                    <a:pt x="46548" y="7915"/>
                  </a:lnTo>
                  <a:lnTo>
                    <a:pt x="37990" y="12703"/>
                  </a:lnTo>
                  <a:lnTo>
                    <a:pt x="30381" y="18671"/>
                  </a:lnTo>
                  <a:lnTo>
                    <a:pt x="23740" y="25764"/>
                  </a:lnTo>
                  <a:lnTo>
                    <a:pt x="17940" y="33798"/>
                  </a:lnTo>
                  <a:lnTo>
                    <a:pt x="12801" y="42562"/>
                  </a:lnTo>
                  <a:lnTo>
                    <a:pt x="8163" y="51864"/>
                  </a:lnTo>
                  <a:lnTo>
                    <a:pt x="4216" y="61550"/>
                  </a:lnTo>
                  <a:lnTo>
                    <a:pt x="1469" y="71504"/>
                  </a:lnTo>
                  <a:lnTo>
                    <a:pt x="103" y="81644"/>
                  </a:lnTo>
                  <a:lnTo>
                    <a:pt x="0" y="91910"/>
                  </a:lnTo>
                  <a:lnTo>
                    <a:pt x="919" y="102262"/>
                  </a:lnTo>
                  <a:lnTo>
                    <a:pt x="2612" y="112672"/>
                  </a:lnTo>
                  <a:lnTo>
                    <a:pt x="4865" y="123122"/>
                  </a:lnTo>
                  <a:lnTo>
                    <a:pt x="7515" y="133597"/>
                  </a:lnTo>
                  <a:lnTo>
                    <a:pt x="10450" y="144081"/>
                  </a:lnTo>
                  <a:lnTo>
                    <a:pt x="13910" y="154241"/>
                  </a:lnTo>
                  <a:lnTo>
                    <a:pt x="18451" y="163457"/>
                  </a:lnTo>
                  <a:lnTo>
                    <a:pt x="24288" y="171459"/>
                  </a:lnTo>
                  <a:lnTo>
                    <a:pt x="31329" y="177984"/>
                  </a:lnTo>
                  <a:lnTo>
                    <a:pt x="39352" y="182618"/>
                  </a:lnTo>
                  <a:lnTo>
                    <a:pt x="48120" y="185325"/>
                  </a:lnTo>
                  <a:lnTo>
                    <a:pt x="57430" y="186363"/>
                  </a:lnTo>
                  <a:lnTo>
                    <a:pt x="67125" y="186088"/>
                  </a:lnTo>
                  <a:lnTo>
                    <a:pt x="77082" y="184827"/>
                  </a:lnTo>
                  <a:lnTo>
                    <a:pt x="87055" y="182526"/>
                  </a:lnTo>
                  <a:lnTo>
                    <a:pt x="96677" y="178780"/>
                  </a:lnTo>
                  <a:lnTo>
                    <a:pt x="105774" y="173497"/>
                  </a:lnTo>
                  <a:lnTo>
                    <a:pt x="114245" y="167312"/>
                  </a:lnTo>
                  <a:lnTo>
                    <a:pt x="122904" y="160813"/>
                  </a:lnTo>
                  <a:lnTo>
                    <a:pt x="133627" y="153430"/>
                  </a:lnTo>
                  <a:lnTo>
                    <a:pt x="149621" y="144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9761" y="505367"/>
              <a:ext cx="105286" cy="199350"/>
            </a:xfrm>
            <a:custGeom>
              <a:avLst/>
              <a:gdLst/>
              <a:ahLst/>
              <a:cxnLst/>
              <a:rect l="0" t="0" r="0" b="0"/>
              <a:pathLst>
                <a:path w="105286" h="199350">
                  <a:moveTo>
                    <a:pt x="0" y="126342"/>
                  </a:moveTo>
                  <a:lnTo>
                    <a:pt x="67" y="138011"/>
                  </a:lnTo>
                  <a:lnTo>
                    <a:pt x="707" y="148499"/>
                  </a:lnTo>
                  <a:lnTo>
                    <a:pt x="2004" y="158801"/>
                  </a:lnTo>
                  <a:lnTo>
                    <a:pt x="3864" y="169102"/>
                  </a:lnTo>
                  <a:lnTo>
                    <a:pt x="6180" y="179446"/>
                  </a:lnTo>
                  <a:lnTo>
                    <a:pt x="8830" y="189765"/>
                  </a:lnTo>
                  <a:lnTo>
                    <a:pt x="11112" y="197554"/>
                  </a:lnTo>
                  <a:lnTo>
                    <a:pt x="12048" y="199349"/>
                  </a:lnTo>
                  <a:lnTo>
                    <a:pt x="11599" y="195506"/>
                  </a:lnTo>
                  <a:lnTo>
                    <a:pt x="10129" y="187412"/>
                  </a:lnTo>
                  <a:lnTo>
                    <a:pt x="8298" y="176470"/>
                  </a:lnTo>
                  <a:lnTo>
                    <a:pt x="6962" y="163921"/>
                  </a:lnTo>
                  <a:lnTo>
                    <a:pt x="6536" y="150560"/>
                  </a:lnTo>
                  <a:lnTo>
                    <a:pt x="7058" y="136978"/>
                  </a:lnTo>
                  <a:lnTo>
                    <a:pt x="8394" y="123694"/>
                  </a:lnTo>
                  <a:lnTo>
                    <a:pt x="10373" y="110942"/>
                  </a:lnTo>
                  <a:lnTo>
                    <a:pt x="13156" y="98901"/>
                  </a:lnTo>
                  <a:lnTo>
                    <a:pt x="17226" y="87797"/>
                  </a:lnTo>
                  <a:lnTo>
                    <a:pt x="22741" y="77656"/>
                  </a:lnTo>
                  <a:lnTo>
                    <a:pt x="29561" y="68351"/>
                  </a:lnTo>
                  <a:lnTo>
                    <a:pt x="37435" y="59706"/>
                  </a:lnTo>
                  <a:lnTo>
                    <a:pt x="46098" y="51552"/>
                  </a:lnTo>
                  <a:lnTo>
                    <a:pt x="55168" y="43751"/>
                  </a:lnTo>
                  <a:lnTo>
                    <a:pt x="64168" y="36198"/>
                  </a:lnTo>
                  <a:lnTo>
                    <a:pt x="72837" y="28827"/>
                  </a:lnTo>
                  <a:lnTo>
                    <a:pt x="80819" y="21885"/>
                  </a:lnTo>
                  <a:lnTo>
                    <a:pt x="88351" y="15244"/>
                  </a:lnTo>
                  <a:lnTo>
                    <a:pt x="96091" y="83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7689" y="368497"/>
              <a:ext cx="192643" cy="340745"/>
            </a:xfrm>
            <a:custGeom>
              <a:avLst/>
              <a:gdLst/>
              <a:ahLst/>
              <a:cxnLst/>
              <a:rect l="0" t="0" r="0" b="0"/>
              <a:pathLst>
                <a:path w="192643" h="340745">
                  <a:moveTo>
                    <a:pt x="0" y="0"/>
                  </a:moveTo>
                  <a:lnTo>
                    <a:pt x="2866" y="14602"/>
                  </a:lnTo>
                  <a:lnTo>
                    <a:pt x="5008" y="27873"/>
                  </a:lnTo>
                  <a:lnTo>
                    <a:pt x="6616" y="41074"/>
                  </a:lnTo>
                  <a:lnTo>
                    <a:pt x="7969" y="54416"/>
                  </a:lnTo>
                  <a:lnTo>
                    <a:pt x="9466" y="67924"/>
                  </a:lnTo>
                  <a:lnTo>
                    <a:pt x="11312" y="81578"/>
                  </a:lnTo>
                  <a:lnTo>
                    <a:pt x="13379" y="95344"/>
                  </a:lnTo>
                  <a:lnTo>
                    <a:pt x="15312" y="109194"/>
                  </a:lnTo>
                  <a:lnTo>
                    <a:pt x="16912" y="123102"/>
                  </a:lnTo>
                  <a:lnTo>
                    <a:pt x="18309" y="137052"/>
                  </a:lnTo>
                  <a:lnTo>
                    <a:pt x="19853" y="151030"/>
                  </a:lnTo>
                  <a:lnTo>
                    <a:pt x="21740" y="165033"/>
                  </a:lnTo>
                  <a:lnTo>
                    <a:pt x="23837" y="179217"/>
                  </a:lnTo>
                  <a:lnTo>
                    <a:pt x="25791" y="193885"/>
                  </a:lnTo>
                  <a:lnTo>
                    <a:pt x="27403" y="209159"/>
                  </a:lnTo>
                  <a:lnTo>
                    <a:pt x="28637" y="224842"/>
                  </a:lnTo>
                  <a:lnTo>
                    <a:pt x="29541" y="240523"/>
                  </a:lnTo>
                  <a:lnTo>
                    <a:pt x="30179" y="255928"/>
                  </a:lnTo>
                  <a:lnTo>
                    <a:pt x="30438" y="269804"/>
                  </a:lnTo>
                  <a:lnTo>
                    <a:pt x="29539" y="278538"/>
                  </a:lnTo>
                  <a:lnTo>
                    <a:pt x="27450" y="279825"/>
                  </a:lnTo>
                  <a:lnTo>
                    <a:pt x="25507" y="275191"/>
                  </a:lnTo>
                  <a:lnTo>
                    <a:pt x="24413" y="266736"/>
                  </a:lnTo>
                  <a:lnTo>
                    <a:pt x="24717" y="256384"/>
                  </a:lnTo>
                  <a:lnTo>
                    <a:pt x="26560" y="245313"/>
                  </a:lnTo>
                  <a:lnTo>
                    <a:pt x="29937" y="234249"/>
                  </a:lnTo>
                  <a:lnTo>
                    <a:pt x="34881" y="223723"/>
                  </a:lnTo>
                  <a:lnTo>
                    <a:pt x="41247" y="213946"/>
                  </a:lnTo>
                  <a:lnTo>
                    <a:pt x="48777" y="205375"/>
                  </a:lnTo>
                  <a:lnTo>
                    <a:pt x="57194" y="198809"/>
                  </a:lnTo>
                  <a:lnTo>
                    <a:pt x="66264" y="194500"/>
                  </a:lnTo>
                  <a:lnTo>
                    <a:pt x="75962" y="192231"/>
                  </a:lnTo>
                  <a:lnTo>
                    <a:pt x="86457" y="191603"/>
                  </a:lnTo>
                  <a:lnTo>
                    <a:pt x="97768" y="192218"/>
                  </a:lnTo>
                  <a:lnTo>
                    <a:pt x="109466" y="193898"/>
                  </a:lnTo>
                  <a:lnTo>
                    <a:pt x="120785" y="196687"/>
                  </a:lnTo>
                  <a:lnTo>
                    <a:pt x="131318" y="200524"/>
                  </a:lnTo>
                  <a:lnTo>
                    <a:pt x="140848" y="205404"/>
                  </a:lnTo>
                  <a:lnTo>
                    <a:pt x="149177" y="211435"/>
                  </a:lnTo>
                  <a:lnTo>
                    <a:pt x="156337" y="218570"/>
                  </a:lnTo>
                  <a:lnTo>
                    <a:pt x="162671" y="226633"/>
                  </a:lnTo>
                  <a:lnTo>
                    <a:pt x="168708" y="235416"/>
                  </a:lnTo>
                  <a:lnTo>
                    <a:pt x="174769" y="244735"/>
                  </a:lnTo>
                  <a:lnTo>
                    <a:pt x="180657" y="254602"/>
                  </a:lnTo>
                  <a:lnTo>
                    <a:pt x="185779" y="265211"/>
                  </a:lnTo>
                  <a:lnTo>
                    <a:pt x="189839" y="276598"/>
                  </a:lnTo>
                  <a:lnTo>
                    <a:pt x="192378" y="288347"/>
                  </a:lnTo>
                  <a:lnTo>
                    <a:pt x="192642" y="299701"/>
                  </a:lnTo>
                  <a:lnTo>
                    <a:pt x="190435" y="310253"/>
                  </a:lnTo>
                  <a:lnTo>
                    <a:pt x="185866" y="319624"/>
                  </a:lnTo>
                  <a:lnTo>
                    <a:pt x="179069" y="327315"/>
                  </a:lnTo>
                  <a:lnTo>
                    <a:pt x="170353" y="333220"/>
                  </a:lnTo>
                  <a:lnTo>
                    <a:pt x="160113" y="337387"/>
                  </a:lnTo>
                  <a:lnTo>
                    <a:pt x="148733" y="339834"/>
                  </a:lnTo>
                  <a:lnTo>
                    <a:pt x="136534" y="340744"/>
                  </a:lnTo>
                  <a:lnTo>
                    <a:pt x="123922" y="340410"/>
                  </a:lnTo>
                  <a:lnTo>
                    <a:pt x="111384" y="339132"/>
                  </a:lnTo>
                  <a:lnTo>
                    <a:pt x="99178" y="337162"/>
                  </a:lnTo>
                  <a:lnTo>
                    <a:pt x="87525" y="334537"/>
                  </a:lnTo>
                  <a:lnTo>
                    <a:pt x="76692" y="331099"/>
                  </a:lnTo>
                  <a:lnTo>
                    <a:pt x="66746" y="326831"/>
                  </a:lnTo>
                  <a:lnTo>
                    <a:pt x="57885" y="322149"/>
                  </a:lnTo>
                  <a:lnTo>
                    <a:pt x="49658" y="317353"/>
                  </a:lnTo>
                  <a:lnTo>
                    <a:pt x="41341" y="312023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8750" y="384451"/>
              <a:ext cx="249105" cy="326856"/>
            </a:xfrm>
            <a:custGeom>
              <a:avLst/>
              <a:gdLst/>
              <a:ahLst/>
              <a:cxnLst/>
              <a:rect l="0" t="0" r="0" b="0"/>
              <a:pathLst>
                <a:path w="249105" h="326856">
                  <a:moveTo>
                    <a:pt x="196462" y="36688"/>
                  </a:moveTo>
                  <a:lnTo>
                    <a:pt x="190594" y="30821"/>
                  </a:lnTo>
                  <a:lnTo>
                    <a:pt x="185030" y="25256"/>
                  </a:lnTo>
                  <a:lnTo>
                    <a:pt x="179222" y="19466"/>
                  </a:lnTo>
                  <a:lnTo>
                    <a:pt x="172796" y="13731"/>
                  </a:lnTo>
                  <a:lnTo>
                    <a:pt x="165169" y="8698"/>
                  </a:lnTo>
                  <a:lnTo>
                    <a:pt x="156139" y="4681"/>
                  </a:lnTo>
                  <a:lnTo>
                    <a:pt x="145985" y="1829"/>
                  </a:lnTo>
                  <a:lnTo>
                    <a:pt x="135258" y="288"/>
                  </a:lnTo>
                  <a:lnTo>
                    <a:pt x="124346" y="0"/>
                  </a:lnTo>
                  <a:lnTo>
                    <a:pt x="113598" y="926"/>
                  </a:lnTo>
                  <a:lnTo>
                    <a:pt x="103389" y="3134"/>
                  </a:lnTo>
                  <a:lnTo>
                    <a:pt x="93865" y="6547"/>
                  </a:lnTo>
                  <a:lnTo>
                    <a:pt x="85150" y="11125"/>
                  </a:lnTo>
                  <a:lnTo>
                    <a:pt x="77434" y="16945"/>
                  </a:lnTo>
                  <a:lnTo>
                    <a:pt x="70719" y="23935"/>
                  </a:lnTo>
                  <a:lnTo>
                    <a:pt x="64698" y="31899"/>
                  </a:lnTo>
                  <a:lnTo>
                    <a:pt x="58879" y="40615"/>
                  </a:lnTo>
                  <a:lnTo>
                    <a:pt x="52962" y="49884"/>
                  </a:lnTo>
                  <a:lnTo>
                    <a:pt x="47003" y="59548"/>
                  </a:lnTo>
                  <a:lnTo>
                    <a:pt x="41302" y="69488"/>
                  </a:lnTo>
                  <a:lnTo>
                    <a:pt x="36021" y="79622"/>
                  </a:lnTo>
                  <a:lnTo>
                    <a:pt x="31170" y="90055"/>
                  </a:lnTo>
                  <a:lnTo>
                    <a:pt x="26685" y="101051"/>
                  </a:lnTo>
                  <a:lnTo>
                    <a:pt x="22485" y="112707"/>
                  </a:lnTo>
                  <a:lnTo>
                    <a:pt x="18496" y="124807"/>
                  </a:lnTo>
                  <a:lnTo>
                    <a:pt x="14656" y="136929"/>
                  </a:lnTo>
                  <a:lnTo>
                    <a:pt x="10927" y="148829"/>
                  </a:lnTo>
                  <a:lnTo>
                    <a:pt x="7438" y="160599"/>
                  </a:lnTo>
                  <a:lnTo>
                    <a:pt x="4474" y="172567"/>
                  </a:lnTo>
                  <a:lnTo>
                    <a:pt x="2153" y="184912"/>
                  </a:lnTo>
                  <a:lnTo>
                    <a:pt x="596" y="197491"/>
                  </a:lnTo>
                  <a:lnTo>
                    <a:pt x="0" y="209942"/>
                  </a:lnTo>
                  <a:lnTo>
                    <a:pt x="384" y="222061"/>
                  </a:lnTo>
                  <a:lnTo>
                    <a:pt x="1777" y="233810"/>
                  </a:lnTo>
                  <a:lnTo>
                    <a:pt x="4308" y="245233"/>
                  </a:lnTo>
                  <a:lnTo>
                    <a:pt x="7935" y="256393"/>
                  </a:lnTo>
                  <a:lnTo>
                    <a:pt x="12489" y="267193"/>
                  </a:lnTo>
                  <a:lnTo>
                    <a:pt x="17762" y="277378"/>
                  </a:lnTo>
                  <a:lnTo>
                    <a:pt x="23570" y="286858"/>
                  </a:lnTo>
                  <a:lnTo>
                    <a:pt x="29927" y="295529"/>
                  </a:lnTo>
                  <a:lnTo>
                    <a:pt x="37025" y="303208"/>
                  </a:lnTo>
                  <a:lnTo>
                    <a:pt x="44916" y="309887"/>
                  </a:lnTo>
                  <a:lnTo>
                    <a:pt x="53674" y="315542"/>
                  </a:lnTo>
                  <a:lnTo>
                    <a:pt x="63463" y="320050"/>
                  </a:lnTo>
                  <a:lnTo>
                    <a:pt x="74269" y="323450"/>
                  </a:lnTo>
                  <a:lnTo>
                    <a:pt x="85780" y="325752"/>
                  </a:lnTo>
                  <a:lnTo>
                    <a:pt x="97500" y="326855"/>
                  </a:lnTo>
                  <a:lnTo>
                    <a:pt x="109121" y="326821"/>
                  </a:lnTo>
                  <a:lnTo>
                    <a:pt x="120532" y="325833"/>
                  </a:lnTo>
                  <a:lnTo>
                    <a:pt x="131727" y="324108"/>
                  </a:lnTo>
                  <a:lnTo>
                    <a:pt x="142735" y="321834"/>
                  </a:lnTo>
                  <a:lnTo>
                    <a:pt x="153432" y="319003"/>
                  </a:lnTo>
                  <a:lnTo>
                    <a:pt x="163549" y="315426"/>
                  </a:lnTo>
                  <a:lnTo>
                    <a:pt x="172987" y="311056"/>
                  </a:lnTo>
                  <a:lnTo>
                    <a:pt x="181801" y="305986"/>
                  </a:lnTo>
                  <a:lnTo>
                    <a:pt x="190108" y="300358"/>
                  </a:lnTo>
                  <a:lnTo>
                    <a:pt x="198031" y="294312"/>
                  </a:lnTo>
                  <a:lnTo>
                    <a:pt x="205675" y="287964"/>
                  </a:lnTo>
                  <a:lnTo>
                    <a:pt x="213122" y="281404"/>
                  </a:lnTo>
                  <a:lnTo>
                    <a:pt x="220422" y="274701"/>
                  </a:lnTo>
                  <a:lnTo>
                    <a:pt x="227317" y="268012"/>
                  </a:lnTo>
                  <a:lnTo>
                    <a:pt x="233920" y="260825"/>
                  </a:lnTo>
                  <a:lnTo>
                    <a:pt x="240815" y="251392"/>
                  </a:lnTo>
                  <a:lnTo>
                    <a:pt x="249104" y="2367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89968" y="389554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5" y="81186"/>
                  </a:lnTo>
                  <a:lnTo>
                    <a:pt x="3727" y="97462"/>
                  </a:lnTo>
                  <a:lnTo>
                    <a:pt x="5376" y="114134"/>
                  </a:lnTo>
                  <a:lnTo>
                    <a:pt x="6783" y="131080"/>
                  </a:lnTo>
                  <a:lnTo>
                    <a:pt x="8048" y="148050"/>
                  </a:lnTo>
                  <a:lnTo>
                    <a:pt x="9505" y="164676"/>
                  </a:lnTo>
                  <a:lnTo>
                    <a:pt x="11336" y="180787"/>
                  </a:lnTo>
                  <a:lnTo>
                    <a:pt x="13567" y="196386"/>
                  </a:lnTo>
                  <a:lnTo>
                    <a:pt x="16143" y="211554"/>
                  </a:lnTo>
                  <a:lnTo>
                    <a:pt x="18985" y="226386"/>
                  </a:lnTo>
                  <a:lnTo>
                    <a:pt x="21872" y="240942"/>
                  </a:lnTo>
                  <a:lnTo>
                    <a:pt x="24729" y="256987"/>
                  </a:lnTo>
                  <a:lnTo>
                    <a:pt x="27805" y="279288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76915" y="550109"/>
              <a:ext cx="197324" cy="145448"/>
            </a:xfrm>
            <a:custGeom>
              <a:avLst/>
              <a:gdLst/>
              <a:ahLst/>
              <a:cxnLst/>
              <a:rect l="0" t="0" r="0" b="0"/>
              <a:pathLst>
                <a:path w="197324" h="145448">
                  <a:moveTo>
                    <a:pt x="60452" y="81600"/>
                  </a:moveTo>
                  <a:lnTo>
                    <a:pt x="69120" y="75666"/>
                  </a:lnTo>
                  <a:lnTo>
                    <a:pt x="76186" y="69461"/>
                  </a:lnTo>
                  <a:lnTo>
                    <a:pt x="82278" y="62365"/>
                  </a:lnTo>
                  <a:lnTo>
                    <a:pt x="87161" y="54425"/>
                  </a:lnTo>
                  <a:lnTo>
                    <a:pt x="90078" y="45779"/>
                  </a:lnTo>
                  <a:lnTo>
                    <a:pt x="90773" y="36593"/>
                  </a:lnTo>
                  <a:lnTo>
                    <a:pt x="89290" y="27339"/>
                  </a:lnTo>
                  <a:lnTo>
                    <a:pt x="85712" y="18746"/>
                  </a:lnTo>
                  <a:lnTo>
                    <a:pt x="80306" y="11173"/>
                  </a:lnTo>
                  <a:lnTo>
                    <a:pt x="73442" y="5110"/>
                  </a:lnTo>
                  <a:lnTo>
                    <a:pt x="65481" y="1318"/>
                  </a:lnTo>
                  <a:lnTo>
                    <a:pt x="56730" y="0"/>
                  </a:lnTo>
                  <a:lnTo>
                    <a:pt x="47587" y="1047"/>
                  </a:lnTo>
                  <a:lnTo>
                    <a:pt x="38531" y="4326"/>
                  </a:lnTo>
                  <a:lnTo>
                    <a:pt x="29821" y="9531"/>
                  </a:lnTo>
                  <a:lnTo>
                    <a:pt x="21838" y="16430"/>
                  </a:lnTo>
                  <a:lnTo>
                    <a:pt x="15154" y="24946"/>
                  </a:lnTo>
                  <a:lnTo>
                    <a:pt x="9957" y="34891"/>
                  </a:lnTo>
                  <a:lnTo>
                    <a:pt x="6110" y="45990"/>
                  </a:lnTo>
                  <a:lnTo>
                    <a:pt x="3355" y="57963"/>
                  </a:lnTo>
                  <a:lnTo>
                    <a:pt x="1427" y="70568"/>
                  </a:lnTo>
                  <a:lnTo>
                    <a:pt x="265" y="83455"/>
                  </a:lnTo>
                  <a:lnTo>
                    <a:pt x="0" y="96180"/>
                  </a:lnTo>
                  <a:lnTo>
                    <a:pt x="647" y="108496"/>
                  </a:lnTo>
                  <a:lnTo>
                    <a:pt x="2572" y="119715"/>
                  </a:lnTo>
                  <a:lnTo>
                    <a:pt x="6532" y="128660"/>
                  </a:lnTo>
                  <a:lnTo>
                    <a:pt x="12749" y="134888"/>
                  </a:lnTo>
                  <a:lnTo>
                    <a:pt x="20671" y="138441"/>
                  </a:lnTo>
                  <a:lnTo>
                    <a:pt x="29283" y="139479"/>
                  </a:lnTo>
                  <a:lnTo>
                    <a:pt x="37922" y="138365"/>
                  </a:lnTo>
                  <a:lnTo>
                    <a:pt x="46311" y="135554"/>
                  </a:lnTo>
                  <a:lnTo>
                    <a:pt x="54391" y="131475"/>
                  </a:lnTo>
                  <a:lnTo>
                    <a:pt x="62185" y="126479"/>
                  </a:lnTo>
                  <a:lnTo>
                    <a:pt x="69587" y="120672"/>
                  </a:lnTo>
                  <a:lnTo>
                    <a:pt x="76346" y="113944"/>
                  </a:lnTo>
                  <a:lnTo>
                    <a:pt x="82375" y="106301"/>
                  </a:lnTo>
                  <a:lnTo>
                    <a:pt x="87578" y="97711"/>
                  </a:lnTo>
                  <a:lnTo>
                    <a:pt x="91776" y="88033"/>
                  </a:lnTo>
                  <a:lnTo>
                    <a:pt x="94973" y="77388"/>
                  </a:lnTo>
                  <a:lnTo>
                    <a:pt x="97456" y="69133"/>
                  </a:lnTo>
                  <a:lnTo>
                    <a:pt x="99725" y="67490"/>
                  </a:lnTo>
                  <a:lnTo>
                    <a:pt x="102289" y="71433"/>
                  </a:lnTo>
                  <a:lnTo>
                    <a:pt x="105561" y="79072"/>
                  </a:lnTo>
                  <a:lnTo>
                    <a:pt x="109666" y="88708"/>
                  </a:lnTo>
                  <a:lnTo>
                    <a:pt x="114529" y="98852"/>
                  </a:lnTo>
                  <a:lnTo>
                    <a:pt x="120009" y="108703"/>
                  </a:lnTo>
                  <a:lnTo>
                    <a:pt x="126119" y="117827"/>
                  </a:lnTo>
                  <a:lnTo>
                    <a:pt x="133039" y="125911"/>
                  </a:lnTo>
                  <a:lnTo>
                    <a:pt x="140795" y="132906"/>
                  </a:lnTo>
                  <a:lnTo>
                    <a:pt x="149210" y="138615"/>
                  </a:lnTo>
                  <a:lnTo>
                    <a:pt x="159017" y="143039"/>
                  </a:lnTo>
                  <a:lnTo>
                    <a:pt x="173313" y="145447"/>
                  </a:lnTo>
                  <a:lnTo>
                    <a:pt x="197323" y="144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74238" y="494839"/>
              <a:ext cx="116977" cy="165448"/>
            </a:xfrm>
            <a:custGeom>
              <a:avLst/>
              <a:gdLst/>
              <a:ahLst/>
              <a:cxnLst/>
              <a:rect l="0" t="0" r="0" b="0"/>
              <a:pathLst>
                <a:path w="116977" h="165448">
                  <a:moveTo>
                    <a:pt x="0" y="21057"/>
                  </a:moveTo>
                  <a:lnTo>
                    <a:pt x="2867" y="32792"/>
                  </a:lnTo>
                  <a:lnTo>
                    <a:pt x="5009" y="43921"/>
                  </a:lnTo>
                  <a:lnTo>
                    <a:pt x="6616" y="55515"/>
                  </a:lnTo>
                  <a:lnTo>
                    <a:pt x="7970" y="67503"/>
                  </a:lnTo>
                  <a:lnTo>
                    <a:pt x="9466" y="79515"/>
                  </a:lnTo>
                  <a:lnTo>
                    <a:pt x="11317" y="91317"/>
                  </a:lnTo>
                  <a:lnTo>
                    <a:pt x="13557" y="102844"/>
                  </a:lnTo>
                  <a:lnTo>
                    <a:pt x="16138" y="114113"/>
                  </a:lnTo>
                  <a:lnTo>
                    <a:pt x="18996" y="125163"/>
                  </a:lnTo>
                  <a:lnTo>
                    <a:pt x="22391" y="135718"/>
                  </a:lnTo>
                  <a:lnTo>
                    <a:pt x="26881" y="145207"/>
                  </a:lnTo>
                  <a:lnTo>
                    <a:pt x="32680" y="153391"/>
                  </a:lnTo>
                  <a:lnTo>
                    <a:pt x="39694" y="159869"/>
                  </a:lnTo>
                  <a:lnTo>
                    <a:pt x="47698" y="163941"/>
                  </a:lnTo>
                  <a:lnTo>
                    <a:pt x="56449" y="165447"/>
                  </a:lnTo>
                  <a:lnTo>
                    <a:pt x="65577" y="164526"/>
                  </a:lnTo>
                  <a:lnTo>
                    <a:pt x="74617" y="161332"/>
                  </a:lnTo>
                  <a:lnTo>
                    <a:pt x="83317" y="156183"/>
                  </a:lnTo>
                  <a:lnTo>
                    <a:pt x="91461" y="149323"/>
                  </a:lnTo>
                  <a:lnTo>
                    <a:pt x="98785" y="140832"/>
                  </a:lnTo>
                  <a:lnTo>
                    <a:pt x="105221" y="130908"/>
                  </a:lnTo>
                  <a:lnTo>
                    <a:pt x="110543" y="119993"/>
                  </a:lnTo>
                  <a:lnTo>
                    <a:pt x="114296" y="108676"/>
                  </a:lnTo>
                  <a:lnTo>
                    <a:pt x="116375" y="97325"/>
                  </a:lnTo>
                  <a:lnTo>
                    <a:pt x="116976" y="86094"/>
                  </a:lnTo>
                  <a:lnTo>
                    <a:pt x="116400" y="75019"/>
                  </a:lnTo>
                  <a:lnTo>
                    <a:pt x="114946" y="64093"/>
                  </a:lnTo>
                  <a:lnTo>
                    <a:pt x="113014" y="53355"/>
                  </a:lnTo>
                  <a:lnTo>
                    <a:pt x="110911" y="41645"/>
                  </a:lnTo>
                  <a:lnTo>
                    <a:pt x="108459" y="2569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78642" y="491244"/>
              <a:ext cx="101884" cy="176335"/>
            </a:xfrm>
            <a:custGeom>
              <a:avLst/>
              <a:gdLst/>
              <a:ahLst/>
              <a:cxnLst/>
              <a:rect l="0" t="0" r="0" b="0"/>
              <a:pathLst>
                <a:path w="101884" h="176335">
                  <a:moveTo>
                    <a:pt x="79865" y="3595"/>
                  </a:moveTo>
                  <a:lnTo>
                    <a:pt x="71131" y="862"/>
                  </a:lnTo>
                  <a:lnTo>
                    <a:pt x="63425" y="0"/>
                  </a:lnTo>
                  <a:lnTo>
                    <a:pt x="56018" y="991"/>
                  </a:lnTo>
                  <a:lnTo>
                    <a:pt x="48584" y="3530"/>
                  </a:lnTo>
                  <a:lnTo>
                    <a:pt x="40757" y="7314"/>
                  </a:lnTo>
                  <a:lnTo>
                    <a:pt x="32387" y="12054"/>
                  </a:lnTo>
                  <a:lnTo>
                    <a:pt x="23817" y="17660"/>
                  </a:lnTo>
                  <a:lnTo>
                    <a:pt x="15750" y="24238"/>
                  </a:lnTo>
                  <a:lnTo>
                    <a:pt x="8568" y="31760"/>
                  </a:lnTo>
                  <a:lnTo>
                    <a:pt x="2952" y="39756"/>
                  </a:lnTo>
                  <a:lnTo>
                    <a:pt x="0" y="47437"/>
                  </a:lnTo>
                  <a:lnTo>
                    <a:pt x="62" y="54369"/>
                  </a:lnTo>
                  <a:lnTo>
                    <a:pt x="2853" y="60157"/>
                  </a:lnTo>
                  <a:lnTo>
                    <a:pt x="7840" y="64288"/>
                  </a:lnTo>
                  <a:lnTo>
                    <a:pt x="14486" y="66664"/>
                  </a:lnTo>
                  <a:lnTo>
                    <a:pt x="22332" y="67818"/>
                  </a:lnTo>
                  <a:lnTo>
                    <a:pt x="31026" y="68686"/>
                  </a:lnTo>
                  <a:lnTo>
                    <a:pt x="40304" y="69840"/>
                  </a:lnTo>
                  <a:lnTo>
                    <a:pt x="49818" y="71639"/>
                  </a:lnTo>
                  <a:lnTo>
                    <a:pt x="59132" y="74385"/>
                  </a:lnTo>
                  <a:lnTo>
                    <a:pt x="68022" y="78134"/>
                  </a:lnTo>
                  <a:lnTo>
                    <a:pt x="76297" y="82924"/>
                  </a:lnTo>
                  <a:lnTo>
                    <a:pt x="83710" y="88881"/>
                  </a:lnTo>
                  <a:lnTo>
                    <a:pt x="90207" y="95958"/>
                  </a:lnTo>
                  <a:lnTo>
                    <a:pt x="95569" y="103980"/>
                  </a:lnTo>
                  <a:lnTo>
                    <a:pt x="99349" y="112733"/>
                  </a:lnTo>
                  <a:lnTo>
                    <a:pt x="101442" y="122023"/>
                  </a:lnTo>
                  <a:lnTo>
                    <a:pt x="101883" y="131530"/>
                  </a:lnTo>
                  <a:lnTo>
                    <a:pt x="100666" y="140832"/>
                  </a:lnTo>
                  <a:lnTo>
                    <a:pt x="97951" y="149707"/>
                  </a:lnTo>
                  <a:lnTo>
                    <a:pt x="93689" y="157800"/>
                  </a:lnTo>
                  <a:lnTo>
                    <a:pt x="87555" y="164558"/>
                  </a:lnTo>
                  <a:lnTo>
                    <a:pt x="79545" y="169800"/>
                  </a:lnTo>
                  <a:lnTo>
                    <a:pt x="70083" y="173507"/>
                  </a:lnTo>
                  <a:lnTo>
                    <a:pt x="59823" y="175636"/>
                  </a:lnTo>
                  <a:lnTo>
                    <a:pt x="49235" y="176334"/>
                  </a:lnTo>
                  <a:lnTo>
                    <a:pt x="39006" y="176020"/>
                  </a:lnTo>
                  <a:lnTo>
                    <a:pt x="29124" y="175261"/>
                  </a:lnTo>
                  <a:lnTo>
                    <a:pt x="18728" y="173994"/>
                  </a:lnTo>
                  <a:lnTo>
                    <a:pt x="6166" y="1720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11150" y="513671"/>
              <a:ext cx="140836" cy="206831"/>
            </a:xfrm>
            <a:custGeom>
              <a:avLst/>
              <a:gdLst/>
              <a:ahLst/>
              <a:cxnLst/>
              <a:rect l="0" t="0" r="0" b="0"/>
              <a:pathLst>
                <a:path w="140836" h="206831">
                  <a:moveTo>
                    <a:pt x="0" y="96981"/>
                  </a:moveTo>
                  <a:lnTo>
                    <a:pt x="8868" y="94115"/>
                  </a:lnTo>
                  <a:lnTo>
                    <a:pt x="17855" y="91973"/>
                  </a:lnTo>
                  <a:lnTo>
                    <a:pt x="27846" y="90365"/>
                  </a:lnTo>
                  <a:lnTo>
                    <a:pt x="38654" y="89012"/>
                  </a:lnTo>
                  <a:lnTo>
                    <a:pt x="49817" y="87515"/>
                  </a:lnTo>
                  <a:lnTo>
                    <a:pt x="61022" y="85664"/>
                  </a:lnTo>
                  <a:lnTo>
                    <a:pt x="72134" y="83424"/>
                  </a:lnTo>
                  <a:lnTo>
                    <a:pt x="83118" y="80843"/>
                  </a:lnTo>
                  <a:lnTo>
                    <a:pt x="93980" y="77985"/>
                  </a:lnTo>
                  <a:lnTo>
                    <a:pt x="104577" y="74590"/>
                  </a:lnTo>
                  <a:lnTo>
                    <a:pt x="114626" y="70101"/>
                  </a:lnTo>
                  <a:lnTo>
                    <a:pt x="124000" y="64306"/>
                  </a:lnTo>
                  <a:lnTo>
                    <a:pt x="132091" y="57464"/>
                  </a:lnTo>
                  <a:lnTo>
                    <a:pt x="137784" y="50109"/>
                  </a:lnTo>
                  <a:lnTo>
                    <a:pt x="140676" y="42612"/>
                  </a:lnTo>
                  <a:lnTo>
                    <a:pt x="140835" y="35309"/>
                  </a:lnTo>
                  <a:lnTo>
                    <a:pt x="138441" y="28565"/>
                  </a:lnTo>
                  <a:lnTo>
                    <a:pt x="133869" y="22516"/>
                  </a:lnTo>
                  <a:lnTo>
                    <a:pt x="127583" y="17118"/>
                  </a:lnTo>
                  <a:lnTo>
                    <a:pt x="120019" y="12250"/>
                  </a:lnTo>
                  <a:lnTo>
                    <a:pt x="111533" y="7795"/>
                  </a:lnTo>
                  <a:lnTo>
                    <a:pt x="102399" y="3971"/>
                  </a:lnTo>
                  <a:lnTo>
                    <a:pt x="92817" y="1306"/>
                  </a:lnTo>
                  <a:lnTo>
                    <a:pt x="82931" y="0"/>
                  </a:lnTo>
                  <a:lnTo>
                    <a:pt x="73005" y="107"/>
                  </a:lnTo>
                  <a:lnTo>
                    <a:pt x="63414" y="1699"/>
                  </a:lnTo>
                  <a:lnTo>
                    <a:pt x="54332" y="4665"/>
                  </a:lnTo>
                  <a:lnTo>
                    <a:pt x="45758" y="8927"/>
                  </a:lnTo>
                  <a:lnTo>
                    <a:pt x="37613" y="14530"/>
                  </a:lnTo>
                  <a:lnTo>
                    <a:pt x="29807" y="21374"/>
                  </a:lnTo>
                  <a:lnTo>
                    <a:pt x="22581" y="29409"/>
                  </a:lnTo>
                  <a:lnTo>
                    <a:pt x="16480" y="38704"/>
                  </a:lnTo>
                  <a:lnTo>
                    <a:pt x="11709" y="49180"/>
                  </a:lnTo>
                  <a:lnTo>
                    <a:pt x="8166" y="60638"/>
                  </a:lnTo>
                  <a:lnTo>
                    <a:pt x="5622" y="72853"/>
                  </a:lnTo>
                  <a:lnTo>
                    <a:pt x="3841" y="85620"/>
                  </a:lnTo>
                  <a:lnTo>
                    <a:pt x="2778" y="98616"/>
                  </a:lnTo>
                  <a:lnTo>
                    <a:pt x="2581" y="111414"/>
                  </a:lnTo>
                  <a:lnTo>
                    <a:pt x="3264" y="123793"/>
                  </a:lnTo>
                  <a:lnTo>
                    <a:pt x="4874" y="135563"/>
                  </a:lnTo>
                  <a:lnTo>
                    <a:pt x="7557" y="146474"/>
                  </a:lnTo>
                  <a:lnTo>
                    <a:pt x="11291" y="156481"/>
                  </a:lnTo>
                  <a:lnTo>
                    <a:pt x="15917" y="165694"/>
                  </a:lnTo>
                  <a:lnTo>
                    <a:pt x="21239" y="174276"/>
                  </a:lnTo>
                  <a:lnTo>
                    <a:pt x="27086" y="182378"/>
                  </a:lnTo>
                  <a:lnTo>
                    <a:pt x="33638" y="189805"/>
                  </a:lnTo>
                  <a:lnTo>
                    <a:pt x="41399" y="196041"/>
                  </a:lnTo>
                  <a:lnTo>
                    <a:pt x="50545" y="200898"/>
                  </a:lnTo>
                  <a:lnTo>
                    <a:pt x="60789" y="204329"/>
                  </a:lnTo>
                  <a:lnTo>
                    <a:pt x="71582" y="206265"/>
                  </a:lnTo>
                  <a:lnTo>
                    <a:pt x="82537" y="206830"/>
                  </a:lnTo>
                  <a:lnTo>
                    <a:pt x="93212" y="206424"/>
                  </a:lnTo>
                  <a:lnTo>
                    <a:pt x="104186" y="205593"/>
                  </a:lnTo>
                  <a:lnTo>
                    <a:pt x="117536" y="204267"/>
                  </a:lnTo>
                  <a:lnTo>
                    <a:pt x="136870" y="2022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326" y="726466"/>
              <a:ext cx="2905866" cy="136871"/>
            </a:xfrm>
            <a:custGeom>
              <a:avLst/>
              <a:gdLst/>
              <a:ahLst/>
              <a:cxnLst/>
              <a:rect l="0" t="0" r="0" b="0"/>
              <a:pathLst>
                <a:path w="2905866" h="136871">
                  <a:moveTo>
                    <a:pt x="2905865" y="21057"/>
                  </a:moveTo>
                  <a:lnTo>
                    <a:pt x="2896997" y="23924"/>
                  </a:lnTo>
                  <a:lnTo>
                    <a:pt x="2888010" y="26066"/>
                  </a:lnTo>
                  <a:lnTo>
                    <a:pt x="2878019" y="27664"/>
                  </a:lnTo>
                  <a:lnTo>
                    <a:pt x="2867212" y="28672"/>
                  </a:lnTo>
                  <a:lnTo>
                    <a:pt x="2856049" y="28872"/>
                  </a:lnTo>
                  <a:lnTo>
                    <a:pt x="2844839" y="28221"/>
                  </a:lnTo>
                  <a:lnTo>
                    <a:pt x="2833554" y="26983"/>
                  </a:lnTo>
                  <a:lnTo>
                    <a:pt x="2821921" y="25619"/>
                  </a:lnTo>
                  <a:lnTo>
                    <a:pt x="2809802" y="24409"/>
                  </a:lnTo>
                  <a:lnTo>
                    <a:pt x="2797207" y="23447"/>
                  </a:lnTo>
                  <a:lnTo>
                    <a:pt x="2784213" y="22727"/>
                  </a:lnTo>
                  <a:lnTo>
                    <a:pt x="2770911" y="22204"/>
                  </a:lnTo>
                  <a:lnTo>
                    <a:pt x="2757385" y="21666"/>
                  </a:lnTo>
                  <a:lnTo>
                    <a:pt x="2743698" y="20765"/>
                  </a:lnTo>
                  <a:lnTo>
                    <a:pt x="2729894" y="19338"/>
                  </a:lnTo>
                  <a:lnTo>
                    <a:pt x="2715845" y="17395"/>
                  </a:lnTo>
                  <a:lnTo>
                    <a:pt x="2701267" y="15019"/>
                  </a:lnTo>
                  <a:lnTo>
                    <a:pt x="2686054" y="12313"/>
                  </a:lnTo>
                  <a:lnTo>
                    <a:pt x="2670412" y="9532"/>
                  </a:lnTo>
                  <a:lnTo>
                    <a:pt x="2654759" y="7052"/>
                  </a:lnTo>
                  <a:lnTo>
                    <a:pt x="2639336" y="5054"/>
                  </a:lnTo>
                  <a:lnTo>
                    <a:pt x="2624047" y="3546"/>
                  </a:lnTo>
                  <a:lnTo>
                    <a:pt x="2608562" y="2451"/>
                  </a:lnTo>
                  <a:lnTo>
                    <a:pt x="2592700" y="1677"/>
                  </a:lnTo>
                  <a:lnTo>
                    <a:pt x="2576435" y="1139"/>
                  </a:lnTo>
                  <a:lnTo>
                    <a:pt x="2559824" y="770"/>
                  </a:lnTo>
                  <a:lnTo>
                    <a:pt x="2542941" y="518"/>
                  </a:lnTo>
                  <a:lnTo>
                    <a:pt x="2525856" y="348"/>
                  </a:lnTo>
                  <a:lnTo>
                    <a:pt x="2508627" y="233"/>
                  </a:lnTo>
                  <a:lnTo>
                    <a:pt x="2491292" y="156"/>
                  </a:lnTo>
                  <a:lnTo>
                    <a:pt x="2473719" y="104"/>
                  </a:lnTo>
                  <a:lnTo>
                    <a:pt x="2455622" y="70"/>
                  </a:lnTo>
                  <a:lnTo>
                    <a:pt x="2436893" y="46"/>
                  </a:lnTo>
                  <a:lnTo>
                    <a:pt x="2417737" y="31"/>
                  </a:lnTo>
                  <a:lnTo>
                    <a:pt x="2398571" y="21"/>
                  </a:lnTo>
                  <a:lnTo>
                    <a:pt x="2379641" y="14"/>
                  </a:lnTo>
                  <a:lnTo>
                    <a:pt x="2361014" y="9"/>
                  </a:lnTo>
                  <a:lnTo>
                    <a:pt x="2342668" y="6"/>
                  </a:lnTo>
                  <a:lnTo>
                    <a:pt x="2324544" y="4"/>
                  </a:lnTo>
                  <a:lnTo>
                    <a:pt x="2306422" y="3"/>
                  </a:lnTo>
                  <a:lnTo>
                    <a:pt x="2287950" y="2"/>
                  </a:lnTo>
                  <a:lnTo>
                    <a:pt x="2268964" y="1"/>
                  </a:lnTo>
                  <a:lnTo>
                    <a:pt x="2249635" y="1"/>
                  </a:lnTo>
                  <a:lnTo>
                    <a:pt x="2230353" y="0"/>
                  </a:lnTo>
                  <a:lnTo>
                    <a:pt x="2211339" y="0"/>
                  </a:lnTo>
                  <a:lnTo>
                    <a:pt x="2192487" y="0"/>
                  </a:lnTo>
                  <a:lnTo>
                    <a:pt x="2173457" y="0"/>
                  </a:lnTo>
                  <a:lnTo>
                    <a:pt x="2154060" y="0"/>
                  </a:lnTo>
                  <a:lnTo>
                    <a:pt x="2134271" y="0"/>
                  </a:lnTo>
                  <a:lnTo>
                    <a:pt x="2114139" y="0"/>
                  </a:lnTo>
                  <a:lnTo>
                    <a:pt x="2093744" y="4"/>
                  </a:lnTo>
                  <a:lnTo>
                    <a:pt x="2073318" y="177"/>
                  </a:lnTo>
                  <a:lnTo>
                    <a:pt x="2053224" y="826"/>
                  </a:lnTo>
                  <a:lnTo>
                    <a:pt x="2033631" y="2074"/>
                  </a:lnTo>
                  <a:lnTo>
                    <a:pt x="2014372" y="3727"/>
                  </a:lnTo>
                  <a:lnTo>
                    <a:pt x="1995062" y="5375"/>
                  </a:lnTo>
                  <a:lnTo>
                    <a:pt x="1975473" y="6778"/>
                  </a:lnTo>
                  <a:lnTo>
                    <a:pt x="1955553" y="7871"/>
                  </a:lnTo>
                  <a:lnTo>
                    <a:pt x="1935334" y="8679"/>
                  </a:lnTo>
                  <a:lnTo>
                    <a:pt x="1914875" y="9257"/>
                  </a:lnTo>
                  <a:lnTo>
                    <a:pt x="1894236" y="9662"/>
                  </a:lnTo>
                  <a:lnTo>
                    <a:pt x="1873467" y="9941"/>
                  </a:lnTo>
                  <a:lnTo>
                    <a:pt x="1852612" y="10132"/>
                  </a:lnTo>
                  <a:lnTo>
                    <a:pt x="1831862" y="10262"/>
                  </a:lnTo>
                  <a:lnTo>
                    <a:pt x="1811543" y="10350"/>
                  </a:lnTo>
                  <a:lnTo>
                    <a:pt x="1791796" y="10409"/>
                  </a:lnTo>
                  <a:lnTo>
                    <a:pt x="1772432" y="10448"/>
                  </a:lnTo>
                  <a:lnTo>
                    <a:pt x="1753051" y="10475"/>
                  </a:lnTo>
                  <a:lnTo>
                    <a:pt x="1733410" y="10493"/>
                  </a:lnTo>
                  <a:lnTo>
                    <a:pt x="1713285" y="10504"/>
                  </a:lnTo>
                  <a:lnTo>
                    <a:pt x="1692396" y="10512"/>
                  </a:lnTo>
                  <a:lnTo>
                    <a:pt x="1670688" y="10522"/>
                  </a:lnTo>
                  <a:lnTo>
                    <a:pt x="1648905" y="10699"/>
                  </a:lnTo>
                  <a:lnTo>
                    <a:pt x="1628427" y="11349"/>
                  </a:lnTo>
                  <a:lnTo>
                    <a:pt x="1609906" y="12600"/>
                  </a:lnTo>
                  <a:lnTo>
                    <a:pt x="1592845" y="14253"/>
                  </a:lnTo>
                  <a:lnTo>
                    <a:pt x="1576013" y="15902"/>
                  </a:lnTo>
                  <a:lnTo>
                    <a:pt x="1558646" y="17305"/>
                  </a:lnTo>
                  <a:lnTo>
                    <a:pt x="1540502" y="18399"/>
                  </a:lnTo>
                  <a:lnTo>
                    <a:pt x="1521616" y="19207"/>
                  </a:lnTo>
                  <a:lnTo>
                    <a:pt x="1502129" y="19785"/>
                  </a:lnTo>
                  <a:lnTo>
                    <a:pt x="1482515" y="20190"/>
                  </a:lnTo>
                  <a:lnTo>
                    <a:pt x="1463514" y="20470"/>
                  </a:lnTo>
                  <a:lnTo>
                    <a:pt x="1445474" y="20661"/>
                  </a:lnTo>
                  <a:lnTo>
                    <a:pt x="1428075" y="20791"/>
                  </a:lnTo>
                  <a:lnTo>
                    <a:pt x="1410553" y="20878"/>
                  </a:lnTo>
                  <a:lnTo>
                    <a:pt x="1392472" y="20937"/>
                  </a:lnTo>
                  <a:lnTo>
                    <a:pt x="1374054" y="20977"/>
                  </a:lnTo>
                  <a:lnTo>
                    <a:pt x="1355982" y="21003"/>
                  </a:lnTo>
                  <a:lnTo>
                    <a:pt x="1338627" y="21021"/>
                  </a:lnTo>
                  <a:lnTo>
                    <a:pt x="1321718" y="21033"/>
                  </a:lnTo>
                  <a:lnTo>
                    <a:pt x="1304538" y="21041"/>
                  </a:lnTo>
                  <a:lnTo>
                    <a:pt x="1286693" y="21046"/>
                  </a:lnTo>
                  <a:lnTo>
                    <a:pt x="1268436" y="21050"/>
                  </a:lnTo>
                  <a:lnTo>
                    <a:pt x="1250473" y="21052"/>
                  </a:lnTo>
                  <a:lnTo>
                    <a:pt x="1233192" y="21054"/>
                  </a:lnTo>
                  <a:lnTo>
                    <a:pt x="1216332" y="21055"/>
                  </a:lnTo>
                  <a:lnTo>
                    <a:pt x="1199186" y="21056"/>
                  </a:lnTo>
                  <a:lnTo>
                    <a:pt x="1181363" y="21056"/>
                  </a:lnTo>
                  <a:lnTo>
                    <a:pt x="1163121" y="21056"/>
                  </a:lnTo>
                  <a:lnTo>
                    <a:pt x="1145168" y="21057"/>
                  </a:lnTo>
                  <a:lnTo>
                    <a:pt x="1127894" y="21057"/>
                  </a:lnTo>
                  <a:lnTo>
                    <a:pt x="1111038" y="21057"/>
                  </a:lnTo>
                  <a:lnTo>
                    <a:pt x="1093895" y="21057"/>
                  </a:lnTo>
                  <a:lnTo>
                    <a:pt x="1076074" y="21061"/>
                  </a:lnTo>
                  <a:lnTo>
                    <a:pt x="1057833" y="21234"/>
                  </a:lnTo>
                  <a:lnTo>
                    <a:pt x="1039881" y="21883"/>
                  </a:lnTo>
                  <a:lnTo>
                    <a:pt x="1022607" y="23131"/>
                  </a:lnTo>
                  <a:lnTo>
                    <a:pt x="1005753" y="24784"/>
                  </a:lnTo>
                  <a:lnTo>
                    <a:pt x="988609" y="26432"/>
                  </a:lnTo>
                  <a:lnTo>
                    <a:pt x="970788" y="27839"/>
                  </a:lnTo>
                  <a:lnTo>
                    <a:pt x="952548" y="29105"/>
                  </a:lnTo>
                  <a:lnTo>
                    <a:pt x="934596" y="30561"/>
                  </a:lnTo>
                  <a:lnTo>
                    <a:pt x="917318" y="32388"/>
                  </a:lnTo>
                  <a:lnTo>
                    <a:pt x="900290" y="34446"/>
                  </a:lnTo>
                  <a:lnTo>
                    <a:pt x="882499" y="36374"/>
                  </a:lnTo>
                  <a:lnTo>
                    <a:pt x="863415" y="37967"/>
                  </a:lnTo>
                  <a:lnTo>
                    <a:pt x="843004" y="39190"/>
                  </a:lnTo>
                  <a:lnTo>
                    <a:pt x="821459" y="40086"/>
                  </a:lnTo>
                  <a:lnTo>
                    <a:pt x="799050" y="40727"/>
                  </a:lnTo>
                  <a:lnTo>
                    <a:pt x="776662" y="41345"/>
                  </a:lnTo>
                  <a:lnTo>
                    <a:pt x="755712" y="42299"/>
                  </a:lnTo>
                  <a:lnTo>
                    <a:pt x="736850" y="43757"/>
                  </a:lnTo>
                  <a:lnTo>
                    <a:pt x="719885" y="45551"/>
                  </a:lnTo>
                  <a:lnTo>
                    <a:pt x="704174" y="47295"/>
                  </a:lnTo>
                  <a:lnTo>
                    <a:pt x="689192" y="48762"/>
                  </a:lnTo>
                  <a:lnTo>
                    <a:pt x="674617" y="49898"/>
                  </a:lnTo>
                  <a:lnTo>
                    <a:pt x="660268" y="50735"/>
                  </a:lnTo>
                  <a:lnTo>
                    <a:pt x="646051" y="51337"/>
                  </a:lnTo>
                  <a:lnTo>
                    <a:pt x="632075" y="51927"/>
                  </a:lnTo>
                  <a:lnTo>
                    <a:pt x="618617" y="52864"/>
                  </a:lnTo>
                  <a:lnTo>
                    <a:pt x="605785" y="54309"/>
                  </a:lnTo>
                  <a:lnTo>
                    <a:pt x="593373" y="56095"/>
                  </a:lnTo>
                  <a:lnTo>
                    <a:pt x="580966" y="57834"/>
                  </a:lnTo>
                  <a:lnTo>
                    <a:pt x="568319" y="59302"/>
                  </a:lnTo>
                  <a:lnTo>
                    <a:pt x="555367" y="60608"/>
                  </a:lnTo>
                  <a:lnTo>
                    <a:pt x="542132" y="62092"/>
                  </a:lnTo>
                  <a:lnTo>
                    <a:pt x="528655" y="63941"/>
                  </a:lnTo>
                  <a:lnTo>
                    <a:pt x="514502" y="66184"/>
                  </a:lnTo>
                  <a:lnTo>
                    <a:pt x="498797" y="68768"/>
                  </a:lnTo>
                  <a:lnTo>
                    <a:pt x="481189" y="71616"/>
                  </a:lnTo>
                  <a:lnTo>
                    <a:pt x="461804" y="74495"/>
                  </a:lnTo>
                  <a:lnTo>
                    <a:pt x="440964" y="77042"/>
                  </a:lnTo>
                  <a:lnTo>
                    <a:pt x="419030" y="79088"/>
                  </a:lnTo>
                  <a:lnTo>
                    <a:pt x="396795" y="80799"/>
                  </a:lnTo>
                  <a:lnTo>
                    <a:pt x="375415" y="82562"/>
                  </a:lnTo>
                  <a:lnTo>
                    <a:pt x="355452" y="84598"/>
                  </a:lnTo>
                  <a:lnTo>
                    <a:pt x="336933" y="86798"/>
                  </a:lnTo>
                  <a:lnTo>
                    <a:pt x="319640" y="88821"/>
                  </a:lnTo>
                  <a:lnTo>
                    <a:pt x="303304" y="90484"/>
                  </a:lnTo>
                  <a:lnTo>
                    <a:pt x="287839" y="91922"/>
                  </a:lnTo>
                  <a:lnTo>
                    <a:pt x="273350" y="93495"/>
                  </a:lnTo>
                  <a:lnTo>
                    <a:pt x="259812" y="95405"/>
                  </a:lnTo>
                  <a:lnTo>
                    <a:pt x="246919" y="97688"/>
                  </a:lnTo>
                  <a:lnTo>
                    <a:pt x="234188" y="100300"/>
                  </a:lnTo>
                  <a:lnTo>
                    <a:pt x="221323" y="103166"/>
                  </a:lnTo>
                  <a:lnTo>
                    <a:pt x="208223" y="106056"/>
                  </a:lnTo>
                  <a:lnTo>
                    <a:pt x="194890" y="108611"/>
                  </a:lnTo>
                  <a:lnTo>
                    <a:pt x="181361" y="110662"/>
                  </a:lnTo>
                  <a:lnTo>
                    <a:pt x="167682" y="112377"/>
                  </a:lnTo>
                  <a:lnTo>
                    <a:pt x="153893" y="114143"/>
                  </a:lnTo>
                  <a:lnTo>
                    <a:pt x="140016" y="116185"/>
                  </a:lnTo>
                  <a:lnTo>
                    <a:pt x="125748" y="118558"/>
                  </a:lnTo>
                  <a:lnTo>
                    <a:pt x="110492" y="121231"/>
                  </a:lnTo>
                  <a:lnTo>
                    <a:pt x="94019" y="124138"/>
                  </a:lnTo>
                  <a:lnTo>
                    <a:pt x="76933" y="127069"/>
                  </a:lnTo>
                  <a:lnTo>
                    <a:pt x="58605" y="129959"/>
                  </a:lnTo>
                  <a:lnTo>
                    <a:pt x="35185" y="13306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9647" y="62118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1807" y="67"/>
                  </a:lnTo>
                  <a:lnTo>
                    <a:pt x="99176" y="707"/>
                  </a:lnTo>
                  <a:lnTo>
                    <a:pt x="87267" y="1999"/>
                  </a:lnTo>
                  <a:lnTo>
                    <a:pt x="75612" y="3686"/>
                  </a:lnTo>
                  <a:lnTo>
                    <a:pt x="63772" y="5354"/>
                  </a:lnTo>
                  <a:lnTo>
                    <a:pt x="51550" y="6767"/>
                  </a:lnTo>
                  <a:lnTo>
                    <a:pt x="39528" y="7868"/>
                  </a:lnTo>
                  <a:lnTo>
                    <a:pt x="27778" y="8799"/>
                  </a:lnTo>
                  <a:lnTo>
                    <a:pt x="15266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842901" y="326383"/>
            <a:ext cx="5126481" cy="635175"/>
            <a:chOff x="3842901" y="326383"/>
            <a:chExt cx="5126481" cy="635175"/>
          </a:xfrm>
        </p:grpSpPr>
        <p:sp>
          <p:nvSpPr>
            <p:cNvPr id="18" name="Freeform 17"/>
            <p:cNvSpPr/>
            <p:nvPr/>
          </p:nvSpPr>
          <p:spPr>
            <a:xfrm>
              <a:off x="3842901" y="400004"/>
              <a:ext cx="210571" cy="431748"/>
            </a:xfrm>
            <a:custGeom>
              <a:avLst/>
              <a:gdLst/>
              <a:ahLst/>
              <a:cxnLst/>
              <a:rect l="0" t="0" r="0" b="0"/>
              <a:pathLst>
                <a:path w="210571" h="431748">
                  <a:moveTo>
                    <a:pt x="0" y="421218"/>
                  </a:moveTo>
                  <a:lnTo>
                    <a:pt x="0" y="409483"/>
                  </a:lnTo>
                  <a:lnTo>
                    <a:pt x="0" y="398354"/>
                  </a:lnTo>
                  <a:lnTo>
                    <a:pt x="0" y="386751"/>
                  </a:lnTo>
                  <a:lnTo>
                    <a:pt x="0" y="374417"/>
                  </a:lnTo>
                  <a:lnTo>
                    <a:pt x="0" y="361109"/>
                  </a:lnTo>
                  <a:lnTo>
                    <a:pt x="5" y="346804"/>
                  </a:lnTo>
                  <a:lnTo>
                    <a:pt x="177" y="331800"/>
                  </a:lnTo>
                  <a:lnTo>
                    <a:pt x="826" y="316586"/>
                  </a:lnTo>
                  <a:lnTo>
                    <a:pt x="2079" y="301464"/>
                  </a:lnTo>
                  <a:lnTo>
                    <a:pt x="3905" y="286379"/>
                  </a:lnTo>
                  <a:lnTo>
                    <a:pt x="6201" y="271033"/>
                  </a:lnTo>
                  <a:lnTo>
                    <a:pt x="8853" y="255263"/>
                  </a:lnTo>
                  <a:lnTo>
                    <a:pt x="11598" y="239061"/>
                  </a:lnTo>
                  <a:lnTo>
                    <a:pt x="14055" y="222492"/>
                  </a:lnTo>
                  <a:lnTo>
                    <a:pt x="16040" y="205641"/>
                  </a:lnTo>
                  <a:lnTo>
                    <a:pt x="17711" y="188748"/>
                  </a:lnTo>
                  <a:lnTo>
                    <a:pt x="19446" y="172180"/>
                  </a:lnTo>
                  <a:lnTo>
                    <a:pt x="21464" y="156111"/>
                  </a:lnTo>
                  <a:lnTo>
                    <a:pt x="23651" y="140541"/>
                  </a:lnTo>
                  <a:lnTo>
                    <a:pt x="25667" y="125393"/>
                  </a:lnTo>
                  <a:lnTo>
                    <a:pt x="27324" y="110571"/>
                  </a:lnTo>
                  <a:lnTo>
                    <a:pt x="28759" y="95988"/>
                  </a:lnTo>
                  <a:lnTo>
                    <a:pt x="30329" y="81576"/>
                  </a:lnTo>
                  <a:lnTo>
                    <a:pt x="32237" y="67288"/>
                  </a:lnTo>
                  <a:lnTo>
                    <a:pt x="34519" y="53251"/>
                  </a:lnTo>
                  <a:lnTo>
                    <a:pt x="37130" y="39745"/>
                  </a:lnTo>
                  <a:lnTo>
                    <a:pt x="40009" y="26905"/>
                  </a:lnTo>
                  <a:lnTo>
                    <a:pt x="43418" y="15504"/>
                  </a:lnTo>
                  <a:lnTo>
                    <a:pt x="47918" y="6969"/>
                  </a:lnTo>
                  <a:lnTo>
                    <a:pt x="53715" y="1834"/>
                  </a:lnTo>
                  <a:lnTo>
                    <a:pt x="60388" y="0"/>
                  </a:lnTo>
                  <a:lnTo>
                    <a:pt x="67098" y="1186"/>
                  </a:lnTo>
                  <a:lnTo>
                    <a:pt x="73349" y="4913"/>
                  </a:lnTo>
                  <a:lnTo>
                    <a:pt x="79000" y="10784"/>
                  </a:lnTo>
                  <a:lnTo>
                    <a:pt x="84096" y="18594"/>
                  </a:lnTo>
                  <a:lnTo>
                    <a:pt x="88743" y="28055"/>
                  </a:lnTo>
                  <a:lnTo>
                    <a:pt x="93049" y="38655"/>
                  </a:lnTo>
                  <a:lnTo>
                    <a:pt x="97110" y="49761"/>
                  </a:lnTo>
                  <a:lnTo>
                    <a:pt x="101000" y="60979"/>
                  </a:lnTo>
                  <a:lnTo>
                    <a:pt x="104938" y="72460"/>
                  </a:lnTo>
                  <a:lnTo>
                    <a:pt x="109269" y="84767"/>
                  </a:lnTo>
                  <a:lnTo>
                    <a:pt x="114143" y="98152"/>
                  </a:lnTo>
                  <a:lnTo>
                    <a:pt x="119383" y="112245"/>
                  </a:lnTo>
                  <a:lnTo>
                    <a:pt x="124593" y="126251"/>
                  </a:lnTo>
                  <a:lnTo>
                    <a:pt x="129541" y="139721"/>
                  </a:lnTo>
                  <a:lnTo>
                    <a:pt x="134166" y="152866"/>
                  </a:lnTo>
                  <a:lnTo>
                    <a:pt x="138499" y="166366"/>
                  </a:lnTo>
                  <a:lnTo>
                    <a:pt x="142602" y="180597"/>
                  </a:lnTo>
                  <a:lnTo>
                    <a:pt x="146696" y="195613"/>
                  </a:lnTo>
                  <a:lnTo>
                    <a:pt x="151138" y="211311"/>
                  </a:lnTo>
                  <a:lnTo>
                    <a:pt x="156090" y="227542"/>
                  </a:lnTo>
                  <a:lnTo>
                    <a:pt x="161384" y="244001"/>
                  </a:lnTo>
                  <a:lnTo>
                    <a:pt x="166631" y="260271"/>
                  </a:lnTo>
                  <a:lnTo>
                    <a:pt x="171603" y="276136"/>
                  </a:lnTo>
                  <a:lnTo>
                    <a:pt x="176246" y="291567"/>
                  </a:lnTo>
                  <a:lnTo>
                    <a:pt x="180591" y="306622"/>
                  </a:lnTo>
                  <a:lnTo>
                    <a:pt x="184696" y="321377"/>
                  </a:lnTo>
                  <a:lnTo>
                    <a:pt x="188623" y="335745"/>
                  </a:lnTo>
                  <a:lnTo>
                    <a:pt x="192419" y="349480"/>
                  </a:lnTo>
                  <a:lnTo>
                    <a:pt x="196121" y="362496"/>
                  </a:lnTo>
                  <a:lnTo>
                    <a:pt x="199603" y="374794"/>
                  </a:lnTo>
                  <a:lnTo>
                    <a:pt x="202932" y="387795"/>
                  </a:lnTo>
                  <a:lnTo>
                    <a:pt x="206402" y="404877"/>
                  </a:lnTo>
                  <a:lnTo>
                    <a:pt x="210570" y="431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42901" y="70540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2269" y="67"/>
                  </a:lnTo>
                  <a:lnTo>
                    <a:pt x="108998" y="707"/>
                  </a:lnTo>
                  <a:lnTo>
                    <a:pt x="95796" y="1999"/>
                  </a:lnTo>
                  <a:lnTo>
                    <a:pt x="82455" y="3686"/>
                  </a:lnTo>
                  <a:lnTo>
                    <a:pt x="68946" y="5354"/>
                  </a:lnTo>
                  <a:lnTo>
                    <a:pt x="55311" y="6767"/>
                  </a:lnTo>
                  <a:lnTo>
                    <a:pt x="42188" y="7868"/>
                  </a:lnTo>
                  <a:lnTo>
                    <a:pt x="29507" y="8799"/>
                  </a:lnTo>
                  <a:lnTo>
                    <a:pt x="16155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73165" y="382212"/>
              <a:ext cx="164618" cy="453061"/>
            </a:xfrm>
            <a:custGeom>
              <a:avLst/>
              <a:gdLst/>
              <a:ahLst/>
              <a:cxnLst/>
              <a:rect l="0" t="0" r="0" b="0"/>
              <a:pathLst>
                <a:path w="164618" h="453061">
                  <a:moveTo>
                    <a:pt x="133032" y="333725"/>
                  </a:moveTo>
                  <a:lnTo>
                    <a:pt x="130031" y="324991"/>
                  </a:lnTo>
                  <a:lnTo>
                    <a:pt x="126609" y="317285"/>
                  </a:lnTo>
                  <a:lnTo>
                    <a:pt x="122407" y="309887"/>
                  </a:lnTo>
                  <a:lnTo>
                    <a:pt x="117334" y="302799"/>
                  </a:lnTo>
                  <a:lnTo>
                    <a:pt x="111205" y="296268"/>
                  </a:lnTo>
                  <a:lnTo>
                    <a:pt x="104021" y="290405"/>
                  </a:lnTo>
                  <a:lnTo>
                    <a:pt x="95934" y="285486"/>
                  </a:lnTo>
                  <a:lnTo>
                    <a:pt x="87139" y="282012"/>
                  </a:lnTo>
                  <a:lnTo>
                    <a:pt x="77824" y="280138"/>
                  </a:lnTo>
                  <a:lnTo>
                    <a:pt x="68299" y="280185"/>
                  </a:lnTo>
                  <a:lnTo>
                    <a:pt x="58986" y="282794"/>
                  </a:lnTo>
                  <a:lnTo>
                    <a:pt x="50100" y="288067"/>
                  </a:lnTo>
                  <a:lnTo>
                    <a:pt x="41829" y="295505"/>
                  </a:lnTo>
                  <a:lnTo>
                    <a:pt x="34420" y="304316"/>
                  </a:lnTo>
                  <a:lnTo>
                    <a:pt x="27917" y="313903"/>
                  </a:lnTo>
                  <a:lnTo>
                    <a:pt x="22211" y="323911"/>
                  </a:lnTo>
                  <a:lnTo>
                    <a:pt x="17136" y="334147"/>
                  </a:lnTo>
                  <a:lnTo>
                    <a:pt x="12538" y="344513"/>
                  </a:lnTo>
                  <a:lnTo>
                    <a:pt x="8447" y="355116"/>
                  </a:lnTo>
                  <a:lnTo>
                    <a:pt x="5072" y="366234"/>
                  </a:lnTo>
                  <a:lnTo>
                    <a:pt x="2471" y="377980"/>
                  </a:lnTo>
                  <a:lnTo>
                    <a:pt x="723" y="390312"/>
                  </a:lnTo>
                  <a:lnTo>
                    <a:pt x="0" y="403123"/>
                  </a:lnTo>
                  <a:lnTo>
                    <a:pt x="307" y="416276"/>
                  </a:lnTo>
                  <a:lnTo>
                    <a:pt x="1988" y="428853"/>
                  </a:lnTo>
                  <a:lnTo>
                    <a:pt x="5777" y="439240"/>
                  </a:lnTo>
                  <a:lnTo>
                    <a:pt x="11881" y="446730"/>
                  </a:lnTo>
                  <a:lnTo>
                    <a:pt x="19895" y="451279"/>
                  </a:lnTo>
                  <a:lnTo>
                    <a:pt x="29102" y="453060"/>
                  </a:lnTo>
                  <a:lnTo>
                    <a:pt x="38952" y="452475"/>
                  </a:lnTo>
                  <a:lnTo>
                    <a:pt x="48969" y="449866"/>
                  </a:lnTo>
                  <a:lnTo>
                    <a:pt x="58679" y="445399"/>
                  </a:lnTo>
                  <a:lnTo>
                    <a:pt x="67865" y="439327"/>
                  </a:lnTo>
                  <a:lnTo>
                    <a:pt x="76352" y="431815"/>
                  </a:lnTo>
                  <a:lnTo>
                    <a:pt x="83914" y="422872"/>
                  </a:lnTo>
                  <a:lnTo>
                    <a:pt x="90527" y="412633"/>
                  </a:lnTo>
                  <a:lnTo>
                    <a:pt x="96479" y="401334"/>
                  </a:lnTo>
                  <a:lnTo>
                    <a:pt x="102251" y="389225"/>
                  </a:lnTo>
                  <a:lnTo>
                    <a:pt x="108137" y="376520"/>
                  </a:lnTo>
                  <a:lnTo>
                    <a:pt x="114076" y="363226"/>
                  </a:lnTo>
                  <a:lnTo>
                    <a:pt x="119763" y="349163"/>
                  </a:lnTo>
                  <a:lnTo>
                    <a:pt x="125035" y="334294"/>
                  </a:lnTo>
                  <a:lnTo>
                    <a:pt x="129880" y="318715"/>
                  </a:lnTo>
                  <a:lnTo>
                    <a:pt x="134361" y="302571"/>
                  </a:lnTo>
                  <a:lnTo>
                    <a:pt x="138553" y="286001"/>
                  </a:lnTo>
                  <a:lnTo>
                    <a:pt x="142368" y="268957"/>
                  </a:lnTo>
                  <a:lnTo>
                    <a:pt x="145558" y="251224"/>
                  </a:lnTo>
                  <a:lnTo>
                    <a:pt x="148043" y="232742"/>
                  </a:lnTo>
                  <a:lnTo>
                    <a:pt x="150051" y="213753"/>
                  </a:lnTo>
                  <a:lnTo>
                    <a:pt x="152015" y="194700"/>
                  </a:lnTo>
                  <a:lnTo>
                    <a:pt x="154185" y="175845"/>
                  </a:lnTo>
                  <a:lnTo>
                    <a:pt x="156475" y="157269"/>
                  </a:lnTo>
                  <a:lnTo>
                    <a:pt x="158560" y="138957"/>
                  </a:lnTo>
                  <a:lnTo>
                    <a:pt x="160259" y="120864"/>
                  </a:lnTo>
                  <a:lnTo>
                    <a:pt x="161552" y="103104"/>
                  </a:lnTo>
                  <a:lnTo>
                    <a:pt x="162494" y="85938"/>
                  </a:lnTo>
                  <a:lnTo>
                    <a:pt x="163163" y="69461"/>
                  </a:lnTo>
                  <a:lnTo>
                    <a:pt x="163628" y="53615"/>
                  </a:lnTo>
                  <a:lnTo>
                    <a:pt x="163949" y="38280"/>
                  </a:lnTo>
                  <a:lnTo>
                    <a:pt x="164143" y="23375"/>
                  </a:lnTo>
                  <a:lnTo>
                    <a:pt x="163394" y="10306"/>
                  </a:lnTo>
                  <a:lnTo>
                    <a:pt x="160854" y="2074"/>
                  </a:lnTo>
                  <a:lnTo>
                    <a:pt x="157382" y="0"/>
                  </a:lnTo>
                  <a:lnTo>
                    <a:pt x="153970" y="3397"/>
                  </a:lnTo>
                  <a:lnTo>
                    <a:pt x="151104" y="11023"/>
                  </a:lnTo>
                  <a:lnTo>
                    <a:pt x="148890" y="21891"/>
                  </a:lnTo>
                  <a:lnTo>
                    <a:pt x="147262" y="35405"/>
                  </a:lnTo>
                  <a:lnTo>
                    <a:pt x="146102" y="51029"/>
                  </a:lnTo>
                  <a:lnTo>
                    <a:pt x="145290" y="68258"/>
                  </a:lnTo>
                  <a:lnTo>
                    <a:pt x="144731" y="86658"/>
                  </a:lnTo>
                  <a:lnTo>
                    <a:pt x="144350" y="105888"/>
                  </a:lnTo>
                  <a:lnTo>
                    <a:pt x="144091" y="125532"/>
                  </a:lnTo>
                  <a:lnTo>
                    <a:pt x="143916" y="145102"/>
                  </a:lnTo>
                  <a:lnTo>
                    <a:pt x="143798" y="164344"/>
                  </a:lnTo>
                  <a:lnTo>
                    <a:pt x="143719" y="183368"/>
                  </a:lnTo>
                  <a:lnTo>
                    <a:pt x="143667" y="202522"/>
                  </a:lnTo>
                  <a:lnTo>
                    <a:pt x="143632" y="222001"/>
                  </a:lnTo>
                  <a:lnTo>
                    <a:pt x="143608" y="241678"/>
                  </a:lnTo>
                  <a:lnTo>
                    <a:pt x="143592" y="261203"/>
                  </a:lnTo>
                  <a:lnTo>
                    <a:pt x="143586" y="280369"/>
                  </a:lnTo>
                  <a:lnTo>
                    <a:pt x="143751" y="298815"/>
                  </a:lnTo>
                  <a:lnTo>
                    <a:pt x="144395" y="315977"/>
                  </a:lnTo>
                  <a:lnTo>
                    <a:pt x="145640" y="331670"/>
                  </a:lnTo>
                  <a:lnTo>
                    <a:pt x="147291" y="346190"/>
                  </a:lnTo>
                  <a:lnTo>
                    <a:pt x="148938" y="360104"/>
                  </a:lnTo>
                  <a:lnTo>
                    <a:pt x="150344" y="373786"/>
                  </a:lnTo>
                  <a:lnTo>
                    <a:pt x="151641" y="386822"/>
                  </a:lnTo>
                  <a:lnTo>
                    <a:pt x="153470" y="399377"/>
                  </a:lnTo>
                  <a:lnTo>
                    <a:pt x="157106" y="412559"/>
                  </a:lnTo>
                  <a:lnTo>
                    <a:pt x="164617" y="428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48311" y="634917"/>
              <a:ext cx="157928" cy="197751"/>
            </a:xfrm>
            <a:custGeom>
              <a:avLst/>
              <a:gdLst/>
              <a:ahLst/>
              <a:cxnLst/>
              <a:rect l="0" t="0" r="0" b="0"/>
              <a:pathLst>
                <a:path w="157928" h="197751">
                  <a:moveTo>
                    <a:pt x="0" y="133663"/>
                  </a:moveTo>
                  <a:lnTo>
                    <a:pt x="6001" y="127929"/>
                  </a:lnTo>
                  <a:lnTo>
                    <a:pt x="12846" y="123645"/>
                  </a:lnTo>
                  <a:lnTo>
                    <a:pt x="21239" y="120435"/>
                  </a:lnTo>
                  <a:lnTo>
                    <a:pt x="31038" y="117901"/>
                  </a:lnTo>
                  <a:lnTo>
                    <a:pt x="42001" y="115555"/>
                  </a:lnTo>
                  <a:lnTo>
                    <a:pt x="53853" y="113102"/>
                  </a:lnTo>
                  <a:lnTo>
                    <a:pt x="66031" y="110275"/>
                  </a:lnTo>
                  <a:lnTo>
                    <a:pt x="77731" y="106762"/>
                  </a:lnTo>
                  <a:lnTo>
                    <a:pt x="88548" y="102462"/>
                  </a:lnTo>
                  <a:lnTo>
                    <a:pt x="98282" y="97283"/>
                  </a:lnTo>
                  <a:lnTo>
                    <a:pt x="106754" y="91058"/>
                  </a:lnTo>
                  <a:lnTo>
                    <a:pt x="114000" y="83791"/>
                  </a:lnTo>
                  <a:lnTo>
                    <a:pt x="119884" y="75472"/>
                  </a:lnTo>
                  <a:lnTo>
                    <a:pt x="124022" y="65985"/>
                  </a:lnTo>
                  <a:lnTo>
                    <a:pt x="126359" y="55390"/>
                  </a:lnTo>
                  <a:lnTo>
                    <a:pt x="126964" y="44192"/>
                  </a:lnTo>
                  <a:lnTo>
                    <a:pt x="125859" y="33216"/>
                  </a:lnTo>
                  <a:lnTo>
                    <a:pt x="123218" y="22926"/>
                  </a:lnTo>
                  <a:lnTo>
                    <a:pt x="119007" y="13901"/>
                  </a:lnTo>
                  <a:lnTo>
                    <a:pt x="112907" y="6976"/>
                  </a:lnTo>
                  <a:lnTo>
                    <a:pt x="104923" y="2404"/>
                  </a:lnTo>
                  <a:lnTo>
                    <a:pt x="95649" y="115"/>
                  </a:lnTo>
                  <a:lnTo>
                    <a:pt x="86048" y="0"/>
                  </a:lnTo>
                  <a:lnTo>
                    <a:pt x="76711" y="1774"/>
                  </a:lnTo>
                  <a:lnTo>
                    <a:pt x="68004" y="5216"/>
                  </a:lnTo>
                  <a:lnTo>
                    <a:pt x="60235" y="10257"/>
                  </a:lnTo>
                  <a:lnTo>
                    <a:pt x="53460" y="16716"/>
                  </a:lnTo>
                  <a:lnTo>
                    <a:pt x="47554" y="24322"/>
                  </a:lnTo>
                  <a:lnTo>
                    <a:pt x="42338" y="32796"/>
                  </a:lnTo>
                  <a:lnTo>
                    <a:pt x="37637" y="41903"/>
                  </a:lnTo>
                  <a:lnTo>
                    <a:pt x="33306" y="51457"/>
                  </a:lnTo>
                  <a:lnTo>
                    <a:pt x="29235" y="61324"/>
                  </a:lnTo>
                  <a:lnTo>
                    <a:pt x="25345" y="71405"/>
                  </a:lnTo>
                  <a:lnTo>
                    <a:pt x="21579" y="81632"/>
                  </a:lnTo>
                  <a:lnTo>
                    <a:pt x="17897" y="91958"/>
                  </a:lnTo>
                  <a:lnTo>
                    <a:pt x="14285" y="102351"/>
                  </a:lnTo>
                  <a:lnTo>
                    <a:pt x="11217" y="112789"/>
                  </a:lnTo>
                  <a:lnTo>
                    <a:pt x="9601" y="123256"/>
                  </a:lnTo>
                  <a:lnTo>
                    <a:pt x="9816" y="133740"/>
                  </a:lnTo>
                  <a:lnTo>
                    <a:pt x="11760" y="144068"/>
                  </a:lnTo>
                  <a:lnTo>
                    <a:pt x="15124" y="153930"/>
                  </a:lnTo>
                  <a:lnTo>
                    <a:pt x="19577" y="163189"/>
                  </a:lnTo>
                  <a:lnTo>
                    <a:pt x="24988" y="171711"/>
                  </a:lnTo>
                  <a:lnTo>
                    <a:pt x="31436" y="179289"/>
                  </a:lnTo>
                  <a:lnTo>
                    <a:pt x="38879" y="185896"/>
                  </a:lnTo>
                  <a:lnTo>
                    <a:pt x="47162" y="191333"/>
                  </a:lnTo>
                  <a:lnTo>
                    <a:pt x="56100" y="195162"/>
                  </a:lnTo>
                  <a:lnTo>
                    <a:pt x="65522" y="197288"/>
                  </a:lnTo>
                  <a:lnTo>
                    <a:pt x="75289" y="197750"/>
                  </a:lnTo>
                  <a:lnTo>
                    <a:pt x="85298" y="196549"/>
                  </a:lnTo>
                  <a:lnTo>
                    <a:pt x="95471" y="193861"/>
                  </a:lnTo>
                  <a:lnTo>
                    <a:pt x="105683" y="190279"/>
                  </a:lnTo>
                  <a:lnTo>
                    <a:pt x="116975" y="186357"/>
                  </a:lnTo>
                  <a:lnTo>
                    <a:pt x="132574" y="181757"/>
                  </a:lnTo>
                  <a:lnTo>
                    <a:pt x="157927" y="175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09150" y="646342"/>
              <a:ext cx="118820" cy="315216"/>
            </a:xfrm>
            <a:custGeom>
              <a:avLst/>
              <a:gdLst/>
              <a:ahLst/>
              <a:cxnLst/>
              <a:rect l="0" t="0" r="0" b="0"/>
              <a:pathLst>
                <a:path w="118820" h="315216">
                  <a:moveTo>
                    <a:pt x="28673" y="101181"/>
                  </a:moveTo>
                  <a:lnTo>
                    <a:pt x="25807" y="110116"/>
                  </a:lnTo>
                  <a:lnTo>
                    <a:pt x="23664" y="119743"/>
                  </a:lnTo>
                  <a:lnTo>
                    <a:pt x="22067" y="131031"/>
                  </a:lnTo>
                  <a:lnTo>
                    <a:pt x="21059" y="143698"/>
                  </a:lnTo>
                  <a:lnTo>
                    <a:pt x="20858" y="157178"/>
                  </a:lnTo>
                  <a:lnTo>
                    <a:pt x="21510" y="171054"/>
                  </a:lnTo>
                  <a:lnTo>
                    <a:pt x="22748" y="185263"/>
                  </a:lnTo>
                  <a:lnTo>
                    <a:pt x="24112" y="200003"/>
                  </a:lnTo>
                  <a:lnTo>
                    <a:pt x="25326" y="215348"/>
                  </a:lnTo>
                  <a:lnTo>
                    <a:pt x="26460" y="230921"/>
                  </a:lnTo>
                  <a:lnTo>
                    <a:pt x="27829" y="246003"/>
                  </a:lnTo>
                  <a:lnTo>
                    <a:pt x="29596" y="260228"/>
                  </a:lnTo>
                  <a:lnTo>
                    <a:pt x="31614" y="273729"/>
                  </a:lnTo>
                  <a:lnTo>
                    <a:pt x="33515" y="286943"/>
                  </a:lnTo>
                  <a:lnTo>
                    <a:pt x="35066" y="300096"/>
                  </a:lnTo>
                  <a:lnTo>
                    <a:pt x="35354" y="310769"/>
                  </a:lnTo>
                  <a:lnTo>
                    <a:pt x="34032" y="315215"/>
                  </a:lnTo>
                  <a:lnTo>
                    <a:pt x="32514" y="313562"/>
                  </a:lnTo>
                  <a:lnTo>
                    <a:pt x="31149" y="307358"/>
                  </a:lnTo>
                  <a:lnTo>
                    <a:pt x="29650" y="297815"/>
                  </a:lnTo>
                  <a:lnTo>
                    <a:pt x="27810" y="285841"/>
                  </a:lnTo>
                  <a:lnTo>
                    <a:pt x="25586" y="272131"/>
                  </a:lnTo>
                  <a:lnTo>
                    <a:pt x="23020" y="257202"/>
                  </a:lnTo>
                  <a:lnTo>
                    <a:pt x="20188" y="241435"/>
                  </a:lnTo>
                  <a:lnTo>
                    <a:pt x="17320" y="225259"/>
                  </a:lnTo>
                  <a:lnTo>
                    <a:pt x="14783" y="209167"/>
                  </a:lnTo>
                  <a:lnTo>
                    <a:pt x="12743" y="193418"/>
                  </a:lnTo>
                  <a:lnTo>
                    <a:pt x="11036" y="178232"/>
                  </a:lnTo>
                  <a:lnTo>
                    <a:pt x="9276" y="163872"/>
                  </a:lnTo>
                  <a:lnTo>
                    <a:pt x="7242" y="150391"/>
                  </a:lnTo>
                  <a:lnTo>
                    <a:pt x="5044" y="137523"/>
                  </a:lnTo>
                  <a:lnTo>
                    <a:pt x="3022" y="124800"/>
                  </a:lnTo>
                  <a:lnTo>
                    <a:pt x="1369" y="111934"/>
                  </a:lnTo>
                  <a:lnTo>
                    <a:pt x="276" y="98662"/>
                  </a:lnTo>
                  <a:lnTo>
                    <a:pt x="0" y="84679"/>
                  </a:lnTo>
                  <a:lnTo>
                    <a:pt x="601" y="69910"/>
                  </a:lnTo>
                  <a:lnTo>
                    <a:pt x="2142" y="54923"/>
                  </a:lnTo>
                  <a:lnTo>
                    <a:pt x="4773" y="40781"/>
                  </a:lnTo>
                  <a:lnTo>
                    <a:pt x="8472" y="28031"/>
                  </a:lnTo>
                  <a:lnTo>
                    <a:pt x="13243" y="17185"/>
                  </a:lnTo>
                  <a:lnTo>
                    <a:pt x="19194" y="8955"/>
                  </a:lnTo>
                  <a:lnTo>
                    <a:pt x="26267" y="3468"/>
                  </a:lnTo>
                  <a:lnTo>
                    <a:pt x="34117" y="547"/>
                  </a:lnTo>
                  <a:lnTo>
                    <a:pt x="42223" y="0"/>
                  </a:lnTo>
                  <a:lnTo>
                    <a:pt x="50266" y="1476"/>
                  </a:lnTo>
                  <a:lnTo>
                    <a:pt x="58122" y="4546"/>
                  </a:lnTo>
                  <a:lnTo>
                    <a:pt x="65777" y="8806"/>
                  </a:lnTo>
                  <a:lnTo>
                    <a:pt x="73254" y="13927"/>
                  </a:lnTo>
                  <a:lnTo>
                    <a:pt x="80428" y="19819"/>
                  </a:lnTo>
                  <a:lnTo>
                    <a:pt x="87026" y="26605"/>
                  </a:lnTo>
                  <a:lnTo>
                    <a:pt x="92949" y="34282"/>
                  </a:lnTo>
                  <a:lnTo>
                    <a:pt x="98249" y="42726"/>
                  </a:lnTo>
                  <a:lnTo>
                    <a:pt x="103043" y="51773"/>
                  </a:lnTo>
                  <a:lnTo>
                    <a:pt x="107451" y="61272"/>
                  </a:lnTo>
                  <a:lnTo>
                    <a:pt x="111411" y="71262"/>
                  </a:lnTo>
                  <a:lnTo>
                    <a:pt x="114699" y="81953"/>
                  </a:lnTo>
                  <a:lnTo>
                    <a:pt x="117236" y="93396"/>
                  </a:lnTo>
                  <a:lnTo>
                    <a:pt x="118771" y="105183"/>
                  </a:lnTo>
                  <a:lnTo>
                    <a:pt x="118819" y="116562"/>
                  </a:lnTo>
                  <a:lnTo>
                    <a:pt x="117251" y="127135"/>
                  </a:lnTo>
                  <a:lnTo>
                    <a:pt x="114077" y="136691"/>
                  </a:lnTo>
                  <a:lnTo>
                    <a:pt x="109281" y="145037"/>
                  </a:lnTo>
                  <a:lnTo>
                    <a:pt x="103017" y="152195"/>
                  </a:lnTo>
                  <a:lnTo>
                    <a:pt x="95559" y="158019"/>
                  </a:lnTo>
                  <a:lnTo>
                    <a:pt x="87190" y="162116"/>
                  </a:lnTo>
                  <a:lnTo>
                    <a:pt x="78172" y="164435"/>
                  </a:lnTo>
                  <a:lnTo>
                    <a:pt x="69153" y="165364"/>
                  </a:lnTo>
                  <a:lnTo>
                    <a:pt x="60289" y="165649"/>
                  </a:lnTo>
                  <a:lnTo>
                    <a:pt x="50805" y="165315"/>
                  </a:lnTo>
                  <a:lnTo>
                    <a:pt x="39202" y="16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43109" y="665449"/>
              <a:ext cx="145397" cy="167053"/>
            </a:xfrm>
            <a:custGeom>
              <a:avLst/>
              <a:gdLst/>
              <a:ahLst/>
              <a:cxnLst/>
              <a:rect l="0" t="0" r="0" b="0"/>
              <a:pathLst>
                <a:path w="145397" h="167053">
                  <a:moveTo>
                    <a:pt x="0" y="71545"/>
                  </a:moveTo>
                  <a:lnTo>
                    <a:pt x="11667" y="71612"/>
                  </a:lnTo>
                  <a:lnTo>
                    <a:pt x="22157" y="72252"/>
                  </a:lnTo>
                  <a:lnTo>
                    <a:pt x="32463" y="73544"/>
                  </a:lnTo>
                  <a:lnTo>
                    <a:pt x="42937" y="75232"/>
                  </a:lnTo>
                  <a:lnTo>
                    <a:pt x="53929" y="76900"/>
                  </a:lnTo>
                  <a:lnTo>
                    <a:pt x="65562" y="78304"/>
                  </a:lnTo>
                  <a:lnTo>
                    <a:pt x="77470" y="79056"/>
                  </a:lnTo>
                  <a:lnTo>
                    <a:pt x="88929" y="78570"/>
                  </a:lnTo>
                  <a:lnTo>
                    <a:pt x="99559" y="76643"/>
                  </a:lnTo>
                  <a:lnTo>
                    <a:pt x="109320" y="73398"/>
                  </a:lnTo>
                  <a:lnTo>
                    <a:pt x="118337" y="69084"/>
                  </a:lnTo>
                  <a:lnTo>
                    <a:pt x="126759" y="63959"/>
                  </a:lnTo>
                  <a:lnTo>
                    <a:pt x="134245" y="58079"/>
                  </a:lnTo>
                  <a:lnTo>
                    <a:pt x="139997" y="51310"/>
                  </a:lnTo>
                  <a:lnTo>
                    <a:pt x="143714" y="43652"/>
                  </a:lnTo>
                  <a:lnTo>
                    <a:pt x="145396" y="35392"/>
                  </a:lnTo>
                  <a:lnTo>
                    <a:pt x="145088" y="27003"/>
                  </a:lnTo>
                  <a:lnTo>
                    <a:pt x="143018" y="18781"/>
                  </a:lnTo>
                  <a:lnTo>
                    <a:pt x="139207" y="11312"/>
                  </a:lnTo>
                  <a:lnTo>
                    <a:pt x="133383" y="5514"/>
                  </a:lnTo>
                  <a:lnTo>
                    <a:pt x="125585" y="1737"/>
                  </a:lnTo>
                  <a:lnTo>
                    <a:pt x="116265" y="0"/>
                  </a:lnTo>
                  <a:lnTo>
                    <a:pt x="106102" y="264"/>
                  </a:lnTo>
                  <a:lnTo>
                    <a:pt x="95570" y="2292"/>
                  </a:lnTo>
                  <a:lnTo>
                    <a:pt x="85077" y="5735"/>
                  </a:lnTo>
                  <a:lnTo>
                    <a:pt x="75039" y="10246"/>
                  </a:lnTo>
                  <a:lnTo>
                    <a:pt x="65624" y="15535"/>
                  </a:lnTo>
                  <a:lnTo>
                    <a:pt x="56813" y="21541"/>
                  </a:lnTo>
                  <a:lnTo>
                    <a:pt x="48500" y="28403"/>
                  </a:lnTo>
                  <a:lnTo>
                    <a:pt x="40578" y="36135"/>
                  </a:lnTo>
                  <a:lnTo>
                    <a:pt x="33273" y="44786"/>
                  </a:lnTo>
                  <a:lnTo>
                    <a:pt x="27118" y="54503"/>
                  </a:lnTo>
                  <a:lnTo>
                    <a:pt x="22316" y="65262"/>
                  </a:lnTo>
                  <a:lnTo>
                    <a:pt x="18922" y="76741"/>
                  </a:lnTo>
                  <a:lnTo>
                    <a:pt x="17009" y="88439"/>
                  </a:lnTo>
                  <a:lnTo>
                    <a:pt x="16470" y="100046"/>
                  </a:lnTo>
                  <a:lnTo>
                    <a:pt x="17226" y="111448"/>
                  </a:lnTo>
                  <a:lnTo>
                    <a:pt x="19319" y="122637"/>
                  </a:lnTo>
                  <a:lnTo>
                    <a:pt x="22660" y="133631"/>
                  </a:lnTo>
                  <a:lnTo>
                    <a:pt x="27359" y="143980"/>
                  </a:lnTo>
                  <a:lnTo>
                    <a:pt x="33794" y="152798"/>
                  </a:lnTo>
                  <a:lnTo>
                    <a:pt x="42009" y="159720"/>
                  </a:lnTo>
                  <a:lnTo>
                    <a:pt x="51611" y="164536"/>
                  </a:lnTo>
                  <a:lnTo>
                    <a:pt x="61965" y="166952"/>
                  </a:lnTo>
                  <a:lnTo>
                    <a:pt x="72625" y="167052"/>
                  </a:lnTo>
                  <a:lnTo>
                    <a:pt x="83205" y="165035"/>
                  </a:lnTo>
                  <a:lnTo>
                    <a:pt x="93301" y="161032"/>
                  </a:lnTo>
                  <a:lnTo>
                    <a:pt x="102744" y="155321"/>
                  </a:lnTo>
                  <a:lnTo>
                    <a:pt x="111264" y="148717"/>
                  </a:lnTo>
                  <a:lnTo>
                    <a:pt x="119225" y="141826"/>
                  </a:lnTo>
                  <a:lnTo>
                    <a:pt x="127324" y="134051"/>
                  </a:lnTo>
                  <a:lnTo>
                    <a:pt x="136870" y="124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01036" y="671112"/>
              <a:ext cx="126343" cy="139583"/>
            </a:xfrm>
            <a:custGeom>
              <a:avLst/>
              <a:gdLst/>
              <a:ahLst/>
              <a:cxnLst/>
              <a:rect l="0" t="0" r="0" b="0"/>
              <a:pathLst>
                <a:path w="126343" h="139583">
                  <a:moveTo>
                    <a:pt x="0" y="55354"/>
                  </a:moveTo>
                  <a:lnTo>
                    <a:pt x="67" y="67022"/>
                  </a:lnTo>
                  <a:lnTo>
                    <a:pt x="707" y="77511"/>
                  </a:lnTo>
                  <a:lnTo>
                    <a:pt x="2004" y="87812"/>
                  </a:lnTo>
                  <a:lnTo>
                    <a:pt x="3864" y="98114"/>
                  </a:lnTo>
                  <a:lnTo>
                    <a:pt x="6180" y="108457"/>
                  </a:lnTo>
                  <a:lnTo>
                    <a:pt x="8826" y="118764"/>
                  </a:lnTo>
                  <a:lnTo>
                    <a:pt x="10970" y="126106"/>
                  </a:lnTo>
                  <a:lnTo>
                    <a:pt x="11813" y="126743"/>
                  </a:lnTo>
                  <a:lnTo>
                    <a:pt x="11905" y="121602"/>
                  </a:lnTo>
                  <a:lnTo>
                    <a:pt x="11880" y="112381"/>
                  </a:lnTo>
                  <a:lnTo>
                    <a:pt x="12265" y="100392"/>
                  </a:lnTo>
                  <a:lnTo>
                    <a:pt x="13278" y="86556"/>
                  </a:lnTo>
                  <a:lnTo>
                    <a:pt x="14911" y="71651"/>
                  </a:lnTo>
                  <a:lnTo>
                    <a:pt x="17064" y="56398"/>
                  </a:lnTo>
                  <a:lnTo>
                    <a:pt x="19630" y="41224"/>
                  </a:lnTo>
                  <a:lnTo>
                    <a:pt x="22993" y="27098"/>
                  </a:lnTo>
                  <a:lnTo>
                    <a:pt x="27992" y="15576"/>
                  </a:lnTo>
                  <a:lnTo>
                    <a:pt x="34942" y="7280"/>
                  </a:lnTo>
                  <a:lnTo>
                    <a:pt x="43373" y="2168"/>
                  </a:lnTo>
                  <a:lnTo>
                    <a:pt x="52334" y="0"/>
                  </a:lnTo>
                  <a:lnTo>
                    <a:pt x="61206" y="321"/>
                  </a:lnTo>
                  <a:lnTo>
                    <a:pt x="69583" y="2751"/>
                  </a:lnTo>
                  <a:lnTo>
                    <a:pt x="77122" y="7097"/>
                  </a:lnTo>
                  <a:lnTo>
                    <a:pt x="83739" y="13088"/>
                  </a:lnTo>
                  <a:lnTo>
                    <a:pt x="89537" y="20545"/>
                  </a:lnTo>
                  <a:lnTo>
                    <a:pt x="94680" y="29452"/>
                  </a:lnTo>
                  <a:lnTo>
                    <a:pt x="99332" y="39662"/>
                  </a:lnTo>
                  <a:lnTo>
                    <a:pt x="103631" y="50772"/>
                  </a:lnTo>
                  <a:lnTo>
                    <a:pt x="107679" y="62221"/>
                  </a:lnTo>
                  <a:lnTo>
                    <a:pt x="111549" y="73657"/>
                  </a:lnTo>
                  <a:lnTo>
                    <a:pt x="115146" y="84871"/>
                  </a:lnTo>
                  <a:lnTo>
                    <a:pt x="118564" y="97018"/>
                  </a:lnTo>
                  <a:lnTo>
                    <a:pt x="122106" y="113396"/>
                  </a:lnTo>
                  <a:lnTo>
                    <a:pt x="126342" y="139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69413" y="402844"/>
              <a:ext cx="294878" cy="404598"/>
            </a:xfrm>
            <a:custGeom>
              <a:avLst/>
              <a:gdLst/>
              <a:ahLst/>
              <a:cxnLst/>
              <a:rect l="0" t="0" r="0" b="0"/>
              <a:pathLst>
                <a:path w="294878" h="404598">
                  <a:moveTo>
                    <a:pt x="94835" y="334150"/>
                  </a:moveTo>
                  <a:lnTo>
                    <a:pt x="97636" y="325349"/>
                  </a:lnTo>
                  <a:lnTo>
                    <a:pt x="99137" y="317002"/>
                  </a:lnTo>
                  <a:lnTo>
                    <a:pt x="99434" y="308313"/>
                  </a:lnTo>
                  <a:lnTo>
                    <a:pt x="98409" y="299537"/>
                  </a:lnTo>
                  <a:lnTo>
                    <a:pt x="95645" y="291339"/>
                  </a:lnTo>
                  <a:lnTo>
                    <a:pt x="91070" y="284063"/>
                  </a:lnTo>
                  <a:lnTo>
                    <a:pt x="84909" y="278045"/>
                  </a:lnTo>
                  <a:lnTo>
                    <a:pt x="77493" y="273761"/>
                  </a:lnTo>
                  <a:lnTo>
                    <a:pt x="69144" y="271302"/>
                  </a:lnTo>
                  <a:lnTo>
                    <a:pt x="60287" y="270772"/>
                  </a:lnTo>
                  <a:lnTo>
                    <a:pt x="51430" y="272453"/>
                  </a:lnTo>
                  <a:lnTo>
                    <a:pt x="42854" y="276285"/>
                  </a:lnTo>
                  <a:lnTo>
                    <a:pt x="34792" y="281941"/>
                  </a:lnTo>
                  <a:lnTo>
                    <a:pt x="27524" y="289016"/>
                  </a:lnTo>
                  <a:lnTo>
                    <a:pt x="21116" y="297145"/>
                  </a:lnTo>
                  <a:lnTo>
                    <a:pt x="15473" y="306194"/>
                  </a:lnTo>
                  <a:lnTo>
                    <a:pt x="10440" y="316244"/>
                  </a:lnTo>
                  <a:lnTo>
                    <a:pt x="5879" y="327258"/>
                  </a:lnTo>
                  <a:lnTo>
                    <a:pt x="2153" y="338924"/>
                  </a:lnTo>
                  <a:lnTo>
                    <a:pt x="86" y="350755"/>
                  </a:lnTo>
                  <a:lnTo>
                    <a:pt x="0" y="362445"/>
                  </a:lnTo>
                  <a:lnTo>
                    <a:pt x="1910" y="373565"/>
                  </a:lnTo>
                  <a:lnTo>
                    <a:pt x="5783" y="383501"/>
                  </a:lnTo>
                  <a:lnTo>
                    <a:pt x="11391" y="392018"/>
                  </a:lnTo>
                  <a:lnTo>
                    <a:pt x="18393" y="398735"/>
                  </a:lnTo>
                  <a:lnTo>
                    <a:pt x="26446" y="402974"/>
                  </a:lnTo>
                  <a:lnTo>
                    <a:pt x="35260" y="404597"/>
                  </a:lnTo>
                  <a:lnTo>
                    <a:pt x="44445" y="403755"/>
                  </a:lnTo>
                  <a:lnTo>
                    <a:pt x="53530" y="400615"/>
                  </a:lnTo>
                  <a:lnTo>
                    <a:pt x="62263" y="395507"/>
                  </a:lnTo>
                  <a:lnTo>
                    <a:pt x="70431" y="388844"/>
                  </a:lnTo>
                  <a:lnTo>
                    <a:pt x="77772" y="381018"/>
                  </a:lnTo>
                  <a:lnTo>
                    <a:pt x="84228" y="372354"/>
                  </a:lnTo>
                  <a:lnTo>
                    <a:pt x="89903" y="363099"/>
                  </a:lnTo>
                  <a:lnTo>
                    <a:pt x="94959" y="353435"/>
                  </a:lnTo>
                  <a:lnTo>
                    <a:pt x="99548" y="343481"/>
                  </a:lnTo>
                  <a:lnTo>
                    <a:pt x="103802" y="332999"/>
                  </a:lnTo>
                  <a:lnTo>
                    <a:pt x="107821" y="321438"/>
                  </a:lnTo>
                  <a:lnTo>
                    <a:pt x="111675" y="308589"/>
                  </a:lnTo>
                  <a:lnTo>
                    <a:pt x="115417" y="294873"/>
                  </a:lnTo>
                  <a:lnTo>
                    <a:pt x="119084" y="281127"/>
                  </a:lnTo>
                  <a:lnTo>
                    <a:pt x="122694" y="267832"/>
                  </a:lnTo>
                  <a:lnTo>
                    <a:pt x="126101" y="254635"/>
                  </a:lnTo>
                  <a:lnTo>
                    <a:pt x="129010" y="240569"/>
                  </a:lnTo>
                  <a:lnTo>
                    <a:pt x="131297" y="225140"/>
                  </a:lnTo>
                  <a:lnTo>
                    <a:pt x="133002" y="208336"/>
                  </a:lnTo>
                  <a:lnTo>
                    <a:pt x="134229" y="190366"/>
                  </a:lnTo>
                  <a:lnTo>
                    <a:pt x="135092" y="171496"/>
                  </a:lnTo>
                  <a:lnTo>
                    <a:pt x="135690" y="152129"/>
                  </a:lnTo>
                  <a:lnTo>
                    <a:pt x="136099" y="132762"/>
                  </a:lnTo>
                  <a:lnTo>
                    <a:pt x="136372" y="113677"/>
                  </a:lnTo>
                  <a:lnTo>
                    <a:pt x="136387" y="95272"/>
                  </a:lnTo>
                  <a:lnTo>
                    <a:pt x="135866" y="78132"/>
                  </a:lnTo>
                  <a:lnTo>
                    <a:pt x="134703" y="62451"/>
                  </a:lnTo>
                  <a:lnTo>
                    <a:pt x="133107" y="47936"/>
                  </a:lnTo>
                  <a:lnTo>
                    <a:pt x="131497" y="34026"/>
                  </a:lnTo>
                  <a:lnTo>
                    <a:pt x="130106" y="20358"/>
                  </a:lnTo>
                  <a:lnTo>
                    <a:pt x="128529" y="7902"/>
                  </a:lnTo>
                  <a:lnTo>
                    <a:pt x="126073" y="316"/>
                  </a:lnTo>
                  <a:lnTo>
                    <a:pt x="123225" y="0"/>
                  </a:lnTo>
                  <a:lnTo>
                    <a:pt x="120909" y="5310"/>
                  </a:lnTo>
                  <a:lnTo>
                    <a:pt x="119264" y="14688"/>
                  </a:lnTo>
                  <a:lnTo>
                    <a:pt x="118145" y="27225"/>
                  </a:lnTo>
                  <a:lnTo>
                    <a:pt x="117394" y="42195"/>
                  </a:lnTo>
                  <a:lnTo>
                    <a:pt x="116894" y="58649"/>
                  </a:lnTo>
                  <a:lnTo>
                    <a:pt x="116560" y="75469"/>
                  </a:lnTo>
                  <a:lnTo>
                    <a:pt x="116342" y="92017"/>
                  </a:lnTo>
                  <a:lnTo>
                    <a:pt x="116366" y="108403"/>
                  </a:lnTo>
                  <a:lnTo>
                    <a:pt x="116916" y="125241"/>
                  </a:lnTo>
                  <a:lnTo>
                    <a:pt x="118099" y="142866"/>
                  </a:lnTo>
                  <a:lnTo>
                    <a:pt x="119707" y="161147"/>
                  </a:lnTo>
                  <a:lnTo>
                    <a:pt x="121326" y="179660"/>
                  </a:lnTo>
                  <a:lnTo>
                    <a:pt x="122710" y="198116"/>
                  </a:lnTo>
                  <a:lnTo>
                    <a:pt x="123789" y="216240"/>
                  </a:lnTo>
                  <a:lnTo>
                    <a:pt x="124589" y="233709"/>
                  </a:lnTo>
                  <a:lnTo>
                    <a:pt x="125161" y="250423"/>
                  </a:lnTo>
                  <a:lnTo>
                    <a:pt x="125562" y="266613"/>
                  </a:lnTo>
                  <a:lnTo>
                    <a:pt x="125839" y="282717"/>
                  </a:lnTo>
                  <a:lnTo>
                    <a:pt x="126038" y="298970"/>
                  </a:lnTo>
                  <a:lnTo>
                    <a:pt x="126532" y="314312"/>
                  </a:lnTo>
                  <a:lnTo>
                    <a:pt x="128618" y="326572"/>
                  </a:lnTo>
                  <a:lnTo>
                    <a:pt x="132821" y="334318"/>
                  </a:lnTo>
                  <a:lnTo>
                    <a:pt x="138011" y="337119"/>
                  </a:lnTo>
                  <a:lnTo>
                    <a:pt x="143706" y="335875"/>
                  </a:lnTo>
                  <a:lnTo>
                    <a:pt x="149925" y="332024"/>
                  </a:lnTo>
                  <a:lnTo>
                    <a:pt x="156890" y="327074"/>
                  </a:lnTo>
                  <a:lnTo>
                    <a:pt x="164668" y="321931"/>
                  </a:lnTo>
                  <a:lnTo>
                    <a:pt x="173168" y="316816"/>
                  </a:lnTo>
                  <a:lnTo>
                    <a:pt x="182247" y="311529"/>
                  </a:lnTo>
                  <a:lnTo>
                    <a:pt x="191762" y="305932"/>
                  </a:lnTo>
                  <a:lnTo>
                    <a:pt x="201591" y="300167"/>
                  </a:lnTo>
                  <a:lnTo>
                    <a:pt x="211641" y="294587"/>
                  </a:lnTo>
                  <a:lnTo>
                    <a:pt x="221839" y="289373"/>
                  </a:lnTo>
                  <a:lnTo>
                    <a:pt x="231975" y="284225"/>
                  </a:lnTo>
                  <a:lnTo>
                    <a:pt x="241708" y="278475"/>
                  </a:lnTo>
                  <a:lnTo>
                    <a:pt x="250866" y="271790"/>
                  </a:lnTo>
                  <a:lnTo>
                    <a:pt x="258811" y="264162"/>
                  </a:lnTo>
                  <a:lnTo>
                    <a:pt x="264405" y="255739"/>
                  </a:lnTo>
                  <a:lnTo>
                    <a:pt x="267231" y="246708"/>
                  </a:lnTo>
                  <a:lnTo>
                    <a:pt x="267346" y="237559"/>
                  </a:lnTo>
                  <a:lnTo>
                    <a:pt x="264922" y="229037"/>
                  </a:lnTo>
                  <a:lnTo>
                    <a:pt x="260331" y="221512"/>
                  </a:lnTo>
                  <a:lnTo>
                    <a:pt x="254031" y="215480"/>
                  </a:lnTo>
                  <a:lnTo>
                    <a:pt x="246457" y="211710"/>
                  </a:lnTo>
                  <a:lnTo>
                    <a:pt x="237965" y="210407"/>
                  </a:lnTo>
                  <a:lnTo>
                    <a:pt x="228828" y="211464"/>
                  </a:lnTo>
                  <a:lnTo>
                    <a:pt x="219243" y="214749"/>
                  </a:lnTo>
                  <a:lnTo>
                    <a:pt x="209356" y="219950"/>
                  </a:lnTo>
                  <a:lnTo>
                    <a:pt x="199429" y="226505"/>
                  </a:lnTo>
                  <a:lnTo>
                    <a:pt x="189837" y="233726"/>
                  </a:lnTo>
                  <a:lnTo>
                    <a:pt x="180758" y="241171"/>
                  </a:lnTo>
                  <a:lnTo>
                    <a:pt x="172357" y="248793"/>
                  </a:lnTo>
                  <a:lnTo>
                    <a:pt x="164860" y="256822"/>
                  </a:lnTo>
                  <a:lnTo>
                    <a:pt x="158307" y="265377"/>
                  </a:lnTo>
                  <a:lnTo>
                    <a:pt x="152907" y="274599"/>
                  </a:lnTo>
                  <a:lnTo>
                    <a:pt x="149102" y="284708"/>
                  </a:lnTo>
                  <a:lnTo>
                    <a:pt x="146991" y="295733"/>
                  </a:lnTo>
                  <a:lnTo>
                    <a:pt x="146540" y="307393"/>
                  </a:lnTo>
                  <a:lnTo>
                    <a:pt x="147749" y="319212"/>
                  </a:lnTo>
                  <a:lnTo>
                    <a:pt x="150455" y="330891"/>
                  </a:lnTo>
                  <a:lnTo>
                    <a:pt x="154541" y="342002"/>
                  </a:lnTo>
                  <a:lnTo>
                    <a:pt x="160024" y="351931"/>
                  </a:lnTo>
                  <a:lnTo>
                    <a:pt x="166783" y="360448"/>
                  </a:lnTo>
                  <a:lnTo>
                    <a:pt x="174592" y="367335"/>
                  </a:lnTo>
                  <a:lnTo>
                    <a:pt x="183204" y="372219"/>
                  </a:lnTo>
                  <a:lnTo>
                    <a:pt x="192402" y="375098"/>
                  </a:lnTo>
                  <a:lnTo>
                    <a:pt x="202019" y="376254"/>
                  </a:lnTo>
                  <a:lnTo>
                    <a:pt x="211926" y="376058"/>
                  </a:lnTo>
                  <a:lnTo>
                    <a:pt x="222030" y="374854"/>
                  </a:lnTo>
                  <a:lnTo>
                    <a:pt x="232103" y="372762"/>
                  </a:lnTo>
                  <a:lnTo>
                    <a:pt x="241793" y="369689"/>
                  </a:lnTo>
                  <a:lnTo>
                    <a:pt x="250936" y="365666"/>
                  </a:lnTo>
                  <a:lnTo>
                    <a:pt x="259438" y="360951"/>
                  </a:lnTo>
                  <a:lnTo>
                    <a:pt x="268121" y="355386"/>
                  </a:lnTo>
                  <a:lnTo>
                    <a:pt x="278864" y="347365"/>
                  </a:lnTo>
                  <a:lnTo>
                    <a:pt x="294877" y="334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67003" y="645331"/>
              <a:ext cx="134158" cy="175892"/>
            </a:xfrm>
            <a:custGeom>
              <a:avLst/>
              <a:gdLst/>
              <a:ahLst/>
              <a:cxnLst/>
              <a:rect l="0" t="0" r="0" b="0"/>
              <a:pathLst>
                <a:path w="134158" h="175892">
                  <a:moveTo>
                    <a:pt x="7815" y="28492"/>
                  </a:moveTo>
                  <a:lnTo>
                    <a:pt x="4949" y="37361"/>
                  </a:lnTo>
                  <a:lnTo>
                    <a:pt x="2806" y="46348"/>
                  </a:lnTo>
                  <a:lnTo>
                    <a:pt x="1208" y="56338"/>
                  </a:lnTo>
                  <a:lnTo>
                    <a:pt x="200" y="67146"/>
                  </a:lnTo>
                  <a:lnTo>
                    <a:pt x="0" y="78309"/>
                  </a:lnTo>
                  <a:lnTo>
                    <a:pt x="656" y="89515"/>
                  </a:lnTo>
                  <a:lnTo>
                    <a:pt x="2068" y="100627"/>
                  </a:lnTo>
                  <a:lnTo>
                    <a:pt x="4080" y="111611"/>
                  </a:lnTo>
                  <a:lnTo>
                    <a:pt x="6516" y="122399"/>
                  </a:lnTo>
                  <a:lnTo>
                    <a:pt x="8344" y="130281"/>
                  </a:lnTo>
                  <a:lnTo>
                    <a:pt x="8431" y="131853"/>
                  </a:lnTo>
                  <a:lnTo>
                    <a:pt x="7203" y="128147"/>
                  </a:lnTo>
                  <a:lnTo>
                    <a:pt x="5313" y="120686"/>
                  </a:lnTo>
                  <a:lnTo>
                    <a:pt x="3381" y="110407"/>
                  </a:lnTo>
                  <a:lnTo>
                    <a:pt x="1731" y="98012"/>
                  </a:lnTo>
                  <a:lnTo>
                    <a:pt x="611" y="84393"/>
                  </a:lnTo>
                  <a:lnTo>
                    <a:pt x="303" y="70608"/>
                  </a:lnTo>
                  <a:lnTo>
                    <a:pt x="877" y="57254"/>
                  </a:lnTo>
                  <a:lnTo>
                    <a:pt x="2395" y="44671"/>
                  </a:lnTo>
                  <a:lnTo>
                    <a:pt x="5009" y="33135"/>
                  </a:lnTo>
                  <a:lnTo>
                    <a:pt x="8701" y="22684"/>
                  </a:lnTo>
                  <a:lnTo>
                    <a:pt x="13637" y="13664"/>
                  </a:lnTo>
                  <a:lnTo>
                    <a:pt x="20231" y="6800"/>
                  </a:lnTo>
                  <a:lnTo>
                    <a:pt x="28549" y="2297"/>
                  </a:lnTo>
                  <a:lnTo>
                    <a:pt x="38048" y="67"/>
                  </a:lnTo>
                  <a:lnTo>
                    <a:pt x="47802" y="0"/>
                  </a:lnTo>
                  <a:lnTo>
                    <a:pt x="57246" y="1809"/>
                  </a:lnTo>
                  <a:lnTo>
                    <a:pt x="66193" y="5275"/>
                  </a:lnTo>
                  <a:lnTo>
                    <a:pt x="74655" y="10334"/>
                  </a:lnTo>
                  <a:lnTo>
                    <a:pt x="82710" y="16810"/>
                  </a:lnTo>
                  <a:lnTo>
                    <a:pt x="90289" y="24596"/>
                  </a:lnTo>
                  <a:lnTo>
                    <a:pt x="97167" y="33725"/>
                  </a:lnTo>
                  <a:lnTo>
                    <a:pt x="103276" y="44093"/>
                  </a:lnTo>
                  <a:lnTo>
                    <a:pt x="108533" y="55649"/>
                  </a:lnTo>
                  <a:lnTo>
                    <a:pt x="112767" y="68462"/>
                  </a:lnTo>
                  <a:lnTo>
                    <a:pt x="115989" y="82444"/>
                  </a:lnTo>
                  <a:lnTo>
                    <a:pt x="118509" y="97070"/>
                  </a:lnTo>
                  <a:lnTo>
                    <a:pt x="120824" y="111501"/>
                  </a:lnTo>
                  <a:lnTo>
                    <a:pt x="123234" y="125264"/>
                  </a:lnTo>
                  <a:lnTo>
                    <a:pt x="125695" y="137816"/>
                  </a:lnTo>
                  <a:lnTo>
                    <a:pt x="128155" y="149600"/>
                  </a:lnTo>
                  <a:lnTo>
                    <a:pt x="130834" y="161646"/>
                  </a:lnTo>
                  <a:lnTo>
                    <a:pt x="134157" y="175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85389" y="410611"/>
              <a:ext cx="21057" cy="400084"/>
            </a:xfrm>
            <a:custGeom>
              <a:avLst/>
              <a:gdLst/>
              <a:ahLst/>
              <a:cxnLst/>
              <a:rect l="0" t="0" r="0" b="0"/>
              <a:pathLst>
                <a:path w="21057" h="400084">
                  <a:moveTo>
                    <a:pt x="0" y="0"/>
                  </a:moveTo>
                  <a:lnTo>
                    <a:pt x="66" y="14669"/>
                  </a:lnTo>
                  <a:lnTo>
                    <a:pt x="706" y="28580"/>
                  </a:lnTo>
                  <a:lnTo>
                    <a:pt x="1998" y="43082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67" y="92494"/>
                  </a:lnTo>
                  <a:lnTo>
                    <a:pt x="7865" y="110664"/>
                  </a:lnTo>
                  <a:lnTo>
                    <a:pt x="8675" y="128620"/>
                  </a:lnTo>
                  <a:lnTo>
                    <a:pt x="9256" y="145923"/>
                  </a:lnTo>
                  <a:lnTo>
                    <a:pt x="9661" y="162810"/>
                  </a:lnTo>
                  <a:lnTo>
                    <a:pt x="9941" y="179980"/>
                  </a:lnTo>
                  <a:lnTo>
                    <a:pt x="10137" y="197818"/>
                  </a:lnTo>
                  <a:lnTo>
                    <a:pt x="10440" y="215902"/>
                  </a:lnTo>
                  <a:lnTo>
                    <a:pt x="11176" y="233216"/>
                  </a:lnTo>
                  <a:lnTo>
                    <a:pt x="12483" y="249245"/>
                  </a:lnTo>
                  <a:lnTo>
                    <a:pt x="14175" y="264280"/>
                  </a:lnTo>
                  <a:lnTo>
                    <a:pt x="15850" y="279130"/>
                  </a:lnTo>
                  <a:lnTo>
                    <a:pt x="17270" y="294302"/>
                  </a:lnTo>
                  <a:lnTo>
                    <a:pt x="18374" y="309799"/>
                  </a:lnTo>
                  <a:lnTo>
                    <a:pt x="19191" y="325296"/>
                  </a:lnTo>
                  <a:lnTo>
                    <a:pt x="19774" y="340562"/>
                  </a:lnTo>
                  <a:lnTo>
                    <a:pt x="20184" y="354934"/>
                  </a:lnTo>
                  <a:lnTo>
                    <a:pt x="20510" y="368661"/>
                  </a:lnTo>
                  <a:lnTo>
                    <a:pt x="20785" y="382949"/>
                  </a:lnTo>
                  <a:lnTo>
                    <a:pt x="2105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16933" y="589595"/>
              <a:ext cx="326384" cy="13933"/>
            </a:xfrm>
            <a:custGeom>
              <a:avLst/>
              <a:gdLst/>
              <a:ahLst/>
              <a:cxnLst/>
              <a:rect l="0" t="0" r="0" b="0"/>
              <a:pathLst>
                <a:path w="326384" h="13933">
                  <a:moveTo>
                    <a:pt x="326383" y="0"/>
                  </a:moveTo>
                  <a:lnTo>
                    <a:pt x="314580" y="2934"/>
                  </a:lnTo>
                  <a:lnTo>
                    <a:pt x="302811" y="5716"/>
                  </a:lnTo>
                  <a:lnTo>
                    <a:pt x="289917" y="8607"/>
                  </a:lnTo>
                  <a:lnTo>
                    <a:pt x="275896" y="11301"/>
                  </a:lnTo>
                  <a:lnTo>
                    <a:pt x="260920" y="13170"/>
                  </a:lnTo>
                  <a:lnTo>
                    <a:pt x="245188" y="13932"/>
                  </a:lnTo>
                  <a:lnTo>
                    <a:pt x="228567" y="13792"/>
                  </a:lnTo>
                  <a:lnTo>
                    <a:pt x="210598" y="13238"/>
                  </a:lnTo>
                  <a:lnTo>
                    <a:pt x="191159" y="12604"/>
                  </a:lnTo>
                  <a:lnTo>
                    <a:pt x="171056" y="11874"/>
                  </a:lnTo>
                  <a:lnTo>
                    <a:pt x="151782" y="10786"/>
                  </a:lnTo>
                  <a:lnTo>
                    <a:pt x="134100" y="9210"/>
                  </a:lnTo>
                  <a:lnTo>
                    <a:pt x="117450" y="7322"/>
                  </a:lnTo>
                  <a:lnTo>
                    <a:pt x="100369" y="5508"/>
                  </a:lnTo>
                  <a:lnTo>
                    <a:pt x="82052" y="3991"/>
                  </a:lnTo>
                  <a:lnTo>
                    <a:pt x="63401" y="2818"/>
                  </a:lnTo>
                  <a:lnTo>
                    <a:pt x="44860" y="1828"/>
                  </a:lnTo>
                  <a:lnTo>
                    <a:pt x="24785" y="9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53062" y="559731"/>
              <a:ext cx="174566" cy="251760"/>
            </a:xfrm>
            <a:custGeom>
              <a:avLst/>
              <a:gdLst/>
              <a:ahLst/>
              <a:cxnLst/>
              <a:rect l="0" t="0" r="0" b="0"/>
              <a:pathLst>
                <a:path w="174566" h="251760">
                  <a:moveTo>
                    <a:pt x="121922" y="19336"/>
                  </a:moveTo>
                  <a:lnTo>
                    <a:pt x="118855" y="10803"/>
                  </a:lnTo>
                  <a:lnTo>
                    <a:pt x="114793" y="5017"/>
                  </a:lnTo>
                  <a:lnTo>
                    <a:pt x="109299" y="1509"/>
                  </a:lnTo>
                  <a:lnTo>
                    <a:pt x="102539" y="0"/>
                  </a:lnTo>
                  <a:lnTo>
                    <a:pt x="94741" y="419"/>
                  </a:lnTo>
                  <a:lnTo>
                    <a:pt x="86149" y="2546"/>
                  </a:lnTo>
                  <a:lnTo>
                    <a:pt x="77136" y="6052"/>
                  </a:lnTo>
                  <a:lnTo>
                    <a:pt x="68179" y="10603"/>
                  </a:lnTo>
                  <a:lnTo>
                    <a:pt x="59533" y="15919"/>
                  </a:lnTo>
                  <a:lnTo>
                    <a:pt x="51256" y="21942"/>
                  </a:lnTo>
                  <a:lnTo>
                    <a:pt x="43311" y="28814"/>
                  </a:lnTo>
                  <a:lnTo>
                    <a:pt x="35636" y="36554"/>
                  </a:lnTo>
                  <a:lnTo>
                    <a:pt x="28329" y="45209"/>
                  </a:lnTo>
                  <a:lnTo>
                    <a:pt x="21640" y="54930"/>
                  </a:lnTo>
                  <a:lnTo>
                    <a:pt x="15661" y="65695"/>
                  </a:lnTo>
                  <a:lnTo>
                    <a:pt x="10493" y="77349"/>
                  </a:lnTo>
                  <a:lnTo>
                    <a:pt x="6320" y="89696"/>
                  </a:lnTo>
                  <a:lnTo>
                    <a:pt x="3147" y="102552"/>
                  </a:lnTo>
                  <a:lnTo>
                    <a:pt x="1000" y="115607"/>
                  </a:lnTo>
                  <a:lnTo>
                    <a:pt x="0" y="128445"/>
                  </a:lnTo>
                  <a:lnTo>
                    <a:pt x="104" y="140860"/>
                  </a:lnTo>
                  <a:lnTo>
                    <a:pt x="1139" y="152993"/>
                  </a:lnTo>
                  <a:lnTo>
                    <a:pt x="2896" y="165213"/>
                  </a:lnTo>
                  <a:lnTo>
                    <a:pt x="5191" y="177725"/>
                  </a:lnTo>
                  <a:lnTo>
                    <a:pt x="8035" y="190248"/>
                  </a:lnTo>
                  <a:lnTo>
                    <a:pt x="11622" y="202131"/>
                  </a:lnTo>
                  <a:lnTo>
                    <a:pt x="16002" y="213045"/>
                  </a:lnTo>
                  <a:lnTo>
                    <a:pt x="21249" y="222832"/>
                  </a:lnTo>
                  <a:lnTo>
                    <a:pt x="27528" y="231334"/>
                  </a:lnTo>
                  <a:lnTo>
                    <a:pt x="34834" y="238596"/>
                  </a:lnTo>
                  <a:lnTo>
                    <a:pt x="43181" y="244490"/>
                  </a:lnTo>
                  <a:lnTo>
                    <a:pt x="52687" y="248633"/>
                  </a:lnTo>
                  <a:lnTo>
                    <a:pt x="63300" y="250979"/>
                  </a:lnTo>
                  <a:lnTo>
                    <a:pt x="74681" y="251759"/>
                  </a:lnTo>
                  <a:lnTo>
                    <a:pt x="86312" y="251304"/>
                  </a:lnTo>
                  <a:lnTo>
                    <a:pt x="97868" y="249917"/>
                  </a:lnTo>
                  <a:lnTo>
                    <a:pt x="109067" y="247531"/>
                  </a:lnTo>
                  <a:lnTo>
                    <a:pt x="119586" y="243728"/>
                  </a:lnTo>
                  <a:lnTo>
                    <a:pt x="129323" y="238406"/>
                  </a:lnTo>
                  <a:lnTo>
                    <a:pt x="138240" y="232194"/>
                  </a:lnTo>
                  <a:lnTo>
                    <a:pt x="147254" y="225675"/>
                  </a:lnTo>
                  <a:lnTo>
                    <a:pt x="158276" y="218276"/>
                  </a:lnTo>
                  <a:lnTo>
                    <a:pt x="174565" y="208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38155" y="326383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5" y="77033"/>
                  </a:lnTo>
                  <a:lnTo>
                    <a:pt x="3727" y="89830"/>
                  </a:lnTo>
                  <a:lnTo>
                    <a:pt x="5375" y="102558"/>
                  </a:lnTo>
                  <a:lnTo>
                    <a:pt x="6782" y="115445"/>
                  </a:lnTo>
                  <a:lnTo>
                    <a:pt x="8048" y="128404"/>
                  </a:lnTo>
                  <a:lnTo>
                    <a:pt x="9505" y="141118"/>
                  </a:lnTo>
                  <a:lnTo>
                    <a:pt x="11331" y="153421"/>
                  </a:lnTo>
                  <a:lnTo>
                    <a:pt x="13389" y="165464"/>
                  </a:lnTo>
                  <a:lnTo>
                    <a:pt x="15317" y="177617"/>
                  </a:lnTo>
                  <a:lnTo>
                    <a:pt x="16910" y="190100"/>
                  </a:lnTo>
                  <a:lnTo>
                    <a:pt x="18133" y="203280"/>
                  </a:lnTo>
                  <a:lnTo>
                    <a:pt x="19029" y="217732"/>
                  </a:lnTo>
                  <a:lnTo>
                    <a:pt x="19667" y="233644"/>
                  </a:lnTo>
                  <a:lnTo>
                    <a:pt x="20111" y="250722"/>
                  </a:lnTo>
                  <a:lnTo>
                    <a:pt x="20416" y="268402"/>
                  </a:lnTo>
                  <a:lnTo>
                    <a:pt x="20630" y="286288"/>
                  </a:lnTo>
                  <a:lnTo>
                    <a:pt x="20944" y="304025"/>
                  </a:lnTo>
                  <a:lnTo>
                    <a:pt x="21688" y="321232"/>
                  </a:lnTo>
                  <a:lnTo>
                    <a:pt x="23001" y="337761"/>
                  </a:lnTo>
                  <a:lnTo>
                    <a:pt x="24706" y="353626"/>
                  </a:lnTo>
                  <a:lnTo>
                    <a:pt x="26566" y="370773"/>
                  </a:lnTo>
                  <a:lnTo>
                    <a:pt x="28748" y="394062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26360" y="582302"/>
              <a:ext cx="185537" cy="183275"/>
            </a:xfrm>
            <a:custGeom>
              <a:avLst/>
              <a:gdLst/>
              <a:ahLst/>
              <a:cxnLst/>
              <a:rect l="0" t="0" r="0" b="0"/>
              <a:pathLst>
                <a:path w="185537" h="183275">
                  <a:moveTo>
                    <a:pt x="48666" y="144164"/>
                  </a:moveTo>
                  <a:lnTo>
                    <a:pt x="54533" y="138296"/>
                  </a:lnTo>
                  <a:lnTo>
                    <a:pt x="60098" y="132732"/>
                  </a:lnTo>
                  <a:lnTo>
                    <a:pt x="65892" y="126928"/>
                  </a:lnTo>
                  <a:lnTo>
                    <a:pt x="71801" y="120675"/>
                  </a:lnTo>
                  <a:lnTo>
                    <a:pt x="77483" y="113696"/>
                  </a:lnTo>
                  <a:lnTo>
                    <a:pt x="82748" y="105911"/>
                  </a:lnTo>
                  <a:lnTo>
                    <a:pt x="87254" y="97236"/>
                  </a:lnTo>
                  <a:lnTo>
                    <a:pt x="90442" y="87509"/>
                  </a:lnTo>
                  <a:lnTo>
                    <a:pt x="92138" y="76747"/>
                  </a:lnTo>
                  <a:lnTo>
                    <a:pt x="92477" y="65266"/>
                  </a:lnTo>
                  <a:lnTo>
                    <a:pt x="91725" y="53568"/>
                  </a:lnTo>
                  <a:lnTo>
                    <a:pt x="90139" y="41971"/>
                  </a:lnTo>
                  <a:lnTo>
                    <a:pt x="87619" y="30915"/>
                  </a:lnTo>
                  <a:lnTo>
                    <a:pt x="83725" y="21023"/>
                  </a:lnTo>
                  <a:lnTo>
                    <a:pt x="78329" y="12536"/>
                  </a:lnTo>
                  <a:lnTo>
                    <a:pt x="71588" y="5839"/>
                  </a:lnTo>
                  <a:lnTo>
                    <a:pt x="63767" y="1613"/>
                  </a:lnTo>
                  <a:lnTo>
                    <a:pt x="55145" y="0"/>
                  </a:lnTo>
                  <a:lnTo>
                    <a:pt x="46271" y="847"/>
                  </a:lnTo>
                  <a:lnTo>
                    <a:pt x="37934" y="3991"/>
                  </a:lnTo>
                  <a:lnTo>
                    <a:pt x="30519" y="9107"/>
                  </a:lnTo>
                  <a:lnTo>
                    <a:pt x="24052" y="15944"/>
                  </a:lnTo>
                  <a:lnTo>
                    <a:pt x="18393" y="24420"/>
                  </a:lnTo>
                  <a:lnTo>
                    <a:pt x="13367" y="34338"/>
                  </a:lnTo>
                  <a:lnTo>
                    <a:pt x="8972" y="45419"/>
                  </a:lnTo>
                  <a:lnTo>
                    <a:pt x="5385" y="57380"/>
                  </a:lnTo>
                  <a:lnTo>
                    <a:pt x="2638" y="69986"/>
                  </a:lnTo>
                  <a:lnTo>
                    <a:pt x="791" y="83213"/>
                  </a:lnTo>
                  <a:lnTo>
                    <a:pt x="0" y="97231"/>
                  </a:lnTo>
                  <a:lnTo>
                    <a:pt x="253" y="112056"/>
                  </a:lnTo>
                  <a:lnTo>
                    <a:pt x="1558" y="127097"/>
                  </a:lnTo>
                  <a:lnTo>
                    <a:pt x="4029" y="141282"/>
                  </a:lnTo>
                  <a:lnTo>
                    <a:pt x="7621" y="154065"/>
                  </a:lnTo>
                  <a:lnTo>
                    <a:pt x="12322" y="164935"/>
                  </a:lnTo>
                  <a:lnTo>
                    <a:pt x="18226" y="173182"/>
                  </a:lnTo>
                  <a:lnTo>
                    <a:pt x="25262" y="178676"/>
                  </a:lnTo>
                  <a:lnTo>
                    <a:pt x="32918" y="181433"/>
                  </a:lnTo>
                  <a:lnTo>
                    <a:pt x="40362" y="181337"/>
                  </a:lnTo>
                  <a:lnTo>
                    <a:pt x="47142" y="178611"/>
                  </a:lnTo>
                  <a:lnTo>
                    <a:pt x="53166" y="173718"/>
                  </a:lnTo>
                  <a:lnTo>
                    <a:pt x="58520" y="167164"/>
                  </a:lnTo>
                  <a:lnTo>
                    <a:pt x="63338" y="159383"/>
                  </a:lnTo>
                  <a:lnTo>
                    <a:pt x="67592" y="150400"/>
                  </a:lnTo>
                  <a:lnTo>
                    <a:pt x="71084" y="139862"/>
                  </a:lnTo>
                  <a:lnTo>
                    <a:pt x="73780" y="127792"/>
                  </a:lnTo>
                  <a:lnTo>
                    <a:pt x="76084" y="117693"/>
                  </a:lnTo>
                  <a:lnTo>
                    <a:pt x="78435" y="114032"/>
                  </a:lnTo>
                  <a:lnTo>
                    <a:pt x="80802" y="115809"/>
                  </a:lnTo>
                  <a:lnTo>
                    <a:pt x="83449" y="120901"/>
                  </a:lnTo>
                  <a:lnTo>
                    <a:pt x="86763" y="127601"/>
                  </a:lnTo>
                  <a:lnTo>
                    <a:pt x="90881" y="134934"/>
                  </a:lnTo>
                  <a:lnTo>
                    <a:pt x="95746" y="142599"/>
                  </a:lnTo>
                  <a:lnTo>
                    <a:pt x="101219" y="150716"/>
                  </a:lnTo>
                  <a:lnTo>
                    <a:pt x="107160" y="159336"/>
                  </a:lnTo>
                  <a:lnTo>
                    <a:pt x="113774" y="167766"/>
                  </a:lnTo>
                  <a:lnTo>
                    <a:pt x="121575" y="174689"/>
                  </a:lnTo>
                  <a:lnTo>
                    <a:pt x="130738" y="179493"/>
                  </a:lnTo>
                  <a:lnTo>
                    <a:pt x="140723" y="182199"/>
                  </a:lnTo>
                  <a:lnTo>
                    <a:pt x="151543" y="183274"/>
                  </a:lnTo>
                  <a:lnTo>
                    <a:pt x="165267" y="181685"/>
                  </a:lnTo>
                  <a:lnTo>
                    <a:pt x="185536" y="175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43482" y="579067"/>
              <a:ext cx="112159" cy="185709"/>
            </a:xfrm>
            <a:custGeom>
              <a:avLst/>
              <a:gdLst/>
              <a:ahLst/>
              <a:cxnLst/>
              <a:rect l="0" t="0" r="0" b="0"/>
              <a:pathLst>
                <a:path w="112159" h="185709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4" y="55524"/>
                  </a:lnTo>
                  <a:lnTo>
                    <a:pt x="178" y="67858"/>
                  </a:lnTo>
                  <a:lnTo>
                    <a:pt x="826" y="81166"/>
                  </a:lnTo>
                  <a:lnTo>
                    <a:pt x="2079" y="95466"/>
                  </a:lnTo>
                  <a:lnTo>
                    <a:pt x="3905" y="110298"/>
                  </a:lnTo>
                  <a:lnTo>
                    <a:pt x="6201" y="124863"/>
                  </a:lnTo>
                  <a:lnTo>
                    <a:pt x="8866" y="138719"/>
                  </a:lnTo>
                  <a:lnTo>
                    <a:pt x="12130" y="151459"/>
                  </a:lnTo>
                  <a:lnTo>
                    <a:pt x="16530" y="162564"/>
                  </a:lnTo>
                  <a:lnTo>
                    <a:pt x="22271" y="171905"/>
                  </a:lnTo>
                  <a:lnTo>
                    <a:pt x="29245" y="179193"/>
                  </a:lnTo>
                  <a:lnTo>
                    <a:pt x="37223" y="183823"/>
                  </a:lnTo>
                  <a:lnTo>
                    <a:pt x="45951" y="185708"/>
                  </a:lnTo>
                  <a:lnTo>
                    <a:pt x="54895" y="184873"/>
                  </a:lnTo>
                  <a:lnTo>
                    <a:pt x="63279" y="181206"/>
                  </a:lnTo>
                  <a:lnTo>
                    <a:pt x="70725" y="174931"/>
                  </a:lnTo>
                  <a:lnTo>
                    <a:pt x="77213" y="166670"/>
                  </a:lnTo>
                  <a:lnTo>
                    <a:pt x="82887" y="157233"/>
                  </a:lnTo>
                  <a:lnTo>
                    <a:pt x="87926" y="147190"/>
                  </a:lnTo>
                  <a:lnTo>
                    <a:pt x="92499" y="136859"/>
                  </a:lnTo>
                  <a:lnTo>
                    <a:pt x="96741" y="126397"/>
                  </a:lnTo>
                  <a:lnTo>
                    <a:pt x="100745" y="115877"/>
                  </a:lnTo>
                  <a:lnTo>
                    <a:pt x="104418" y="105168"/>
                  </a:lnTo>
                  <a:lnTo>
                    <a:pt x="107507" y="93979"/>
                  </a:lnTo>
                  <a:lnTo>
                    <a:pt x="109911" y="82189"/>
                  </a:lnTo>
                  <a:lnTo>
                    <a:pt x="111525" y="69998"/>
                  </a:lnTo>
                  <a:lnTo>
                    <a:pt x="112158" y="57814"/>
                  </a:lnTo>
                  <a:lnTo>
                    <a:pt x="111809" y="45890"/>
                  </a:lnTo>
                  <a:lnTo>
                    <a:pt x="110771" y="34745"/>
                  </a:lnTo>
                  <a:lnTo>
                    <a:pt x="109438" y="24139"/>
                  </a:lnTo>
                  <a:lnTo>
                    <a:pt x="107694" y="131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11146" y="556995"/>
              <a:ext cx="159619" cy="233518"/>
            </a:xfrm>
            <a:custGeom>
              <a:avLst/>
              <a:gdLst/>
              <a:ahLst/>
              <a:cxnLst/>
              <a:rect l="0" t="0" r="0" b="0"/>
              <a:pathLst>
                <a:path w="159619" h="233518">
                  <a:moveTo>
                    <a:pt x="106076" y="11543"/>
                  </a:moveTo>
                  <a:lnTo>
                    <a:pt x="100142" y="5877"/>
                  </a:lnTo>
                  <a:lnTo>
                    <a:pt x="93938" y="2233"/>
                  </a:lnTo>
                  <a:lnTo>
                    <a:pt x="86842" y="328"/>
                  </a:lnTo>
                  <a:lnTo>
                    <a:pt x="78901" y="0"/>
                  </a:lnTo>
                  <a:lnTo>
                    <a:pt x="70254" y="1267"/>
                  </a:lnTo>
                  <a:lnTo>
                    <a:pt x="61065" y="3992"/>
                  </a:lnTo>
                  <a:lnTo>
                    <a:pt x="51638" y="7912"/>
                  </a:lnTo>
                  <a:lnTo>
                    <a:pt x="42397" y="12748"/>
                  </a:lnTo>
                  <a:lnTo>
                    <a:pt x="33562" y="18257"/>
                  </a:lnTo>
                  <a:lnTo>
                    <a:pt x="25327" y="24410"/>
                  </a:lnTo>
                  <a:lnTo>
                    <a:pt x="17942" y="31371"/>
                  </a:lnTo>
                  <a:lnTo>
                    <a:pt x="11466" y="39165"/>
                  </a:lnTo>
                  <a:lnTo>
                    <a:pt x="6116" y="47688"/>
                  </a:lnTo>
                  <a:lnTo>
                    <a:pt x="2345" y="56787"/>
                  </a:lnTo>
                  <a:lnTo>
                    <a:pt x="263" y="66307"/>
                  </a:lnTo>
                  <a:lnTo>
                    <a:pt x="0" y="75802"/>
                  </a:lnTo>
                  <a:lnTo>
                    <a:pt x="1867" y="84564"/>
                  </a:lnTo>
                  <a:lnTo>
                    <a:pt x="5834" y="92262"/>
                  </a:lnTo>
                  <a:lnTo>
                    <a:pt x="11749" y="98752"/>
                  </a:lnTo>
                  <a:lnTo>
                    <a:pt x="19533" y="103894"/>
                  </a:lnTo>
                  <a:lnTo>
                    <a:pt x="28946" y="107756"/>
                  </a:lnTo>
                  <a:lnTo>
                    <a:pt x="39501" y="110384"/>
                  </a:lnTo>
                  <a:lnTo>
                    <a:pt x="50570" y="111715"/>
                  </a:lnTo>
                  <a:lnTo>
                    <a:pt x="61749" y="111846"/>
                  </a:lnTo>
                  <a:lnTo>
                    <a:pt x="72864" y="111310"/>
                  </a:lnTo>
                  <a:lnTo>
                    <a:pt x="83859" y="110954"/>
                  </a:lnTo>
                  <a:lnTo>
                    <a:pt x="94734" y="111244"/>
                  </a:lnTo>
                  <a:lnTo>
                    <a:pt x="105341" y="112443"/>
                  </a:lnTo>
                  <a:lnTo>
                    <a:pt x="115398" y="114777"/>
                  </a:lnTo>
                  <a:lnTo>
                    <a:pt x="124791" y="118245"/>
                  </a:lnTo>
                  <a:lnTo>
                    <a:pt x="133406" y="122845"/>
                  </a:lnTo>
                  <a:lnTo>
                    <a:pt x="141047" y="128674"/>
                  </a:lnTo>
                  <a:lnTo>
                    <a:pt x="147695" y="135671"/>
                  </a:lnTo>
                  <a:lnTo>
                    <a:pt x="153159" y="143808"/>
                  </a:lnTo>
                  <a:lnTo>
                    <a:pt x="157008" y="153171"/>
                  </a:lnTo>
                  <a:lnTo>
                    <a:pt x="159147" y="163683"/>
                  </a:lnTo>
                  <a:lnTo>
                    <a:pt x="159618" y="174826"/>
                  </a:lnTo>
                  <a:lnTo>
                    <a:pt x="158422" y="185765"/>
                  </a:lnTo>
                  <a:lnTo>
                    <a:pt x="155725" y="196039"/>
                  </a:lnTo>
                  <a:lnTo>
                    <a:pt x="151645" y="205393"/>
                  </a:lnTo>
                  <a:lnTo>
                    <a:pt x="146165" y="213603"/>
                  </a:lnTo>
                  <a:lnTo>
                    <a:pt x="139408" y="220670"/>
                  </a:lnTo>
                  <a:lnTo>
                    <a:pt x="131600" y="226433"/>
                  </a:lnTo>
                  <a:lnTo>
                    <a:pt x="122991" y="230489"/>
                  </a:lnTo>
                  <a:lnTo>
                    <a:pt x="113793" y="232775"/>
                  </a:lnTo>
                  <a:lnTo>
                    <a:pt x="104177" y="233517"/>
                  </a:lnTo>
                  <a:lnTo>
                    <a:pt x="94270" y="233035"/>
                  </a:lnTo>
                  <a:lnTo>
                    <a:pt x="84161" y="231641"/>
                  </a:lnTo>
                  <a:lnTo>
                    <a:pt x="73915" y="229589"/>
                  </a:lnTo>
                  <a:lnTo>
                    <a:pt x="63578" y="227074"/>
                  </a:lnTo>
                  <a:lnTo>
                    <a:pt x="53190" y="224244"/>
                  </a:lnTo>
                  <a:lnTo>
                    <a:pt x="43230" y="221352"/>
                  </a:lnTo>
                  <a:lnTo>
                    <a:pt x="33622" y="218483"/>
                  </a:lnTo>
                  <a:lnTo>
                    <a:pt x="23522" y="215390"/>
                  </a:lnTo>
                  <a:lnTo>
                    <a:pt x="11320" y="21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20261" y="620108"/>
              <a:ext cx="149647" cy="177174"/>
            </a:xfrm>
            <a:custGeom>
              <a:avLst/>
              <a:gdLst/>
              <a:ahLst/>
              <a:cxnLst/>
              <a:rect l="0" t="0" r="0" b="0"/>
              <a:pathLst>
                <a:path w="149647" h="177174">
                  <a:moveTo>
                    <a:pt x="2246" y="85301"/>
                  </a:moveTo>
                  <a:lnTo>
                    <a:pt x="13915" y="85234"/>
                  </a:lnTo>
                  <a:lnTo>
                    <a:pt x="24404" y="84594"/>
                  </a:lnTo>
                  <a:lnTo>
                    <a:pt x="34706" y="83293"/>
                  </a:lnTo>
                  <a:lnTo>
                    <a:pt x="45006" y="81260"/>
                  </a:lnTo>
                  <a:lnTo>
                    <a:pt x="55350" y="78295"/>
                  </a:lnTo>
                  <a:lnTo>
                    <a:pt x="65730" y="74371"/>
                  </a:lnTo>
                  <a:lnTo>
                    <a:pt x="75812" y="69449"/>
                  </a:lnTo>
                  <a:lnTo>
                    <a:pt x="84974" y="63397"/>
                  </a:lnTo>
                  <a:lnTo>
                    <a:pt x="92935" y="56257"/>
                  </a:lnTo>
                  <a:lnTo>
                    <a:pt x="99261" y="48362"/>
                  </a:lnTo>
                  <a:lnTo>
                    <a:pt x="103228" y="40225"/>
                  </a:lnTo>
                  <a:lnTo>
                    <a:pt x="104665" y="32167"/>
                  </a:lnTo>
                  <a:lnTo>
                    <a:pt x="103697" y="24471"/>
                  </a:lnTo>
                  <a:lnTo>
                    <a:pt x="100472" y="17456"/>
                  </a:lnTo>
                  <a:lnTo>
                    <a:pt x="95306" y="11230"/>
                  </a:lnTo>
                  <a:lnTo>
                    <a:pt x="88605" y="6051"/>
                  </a:lnTo>
                  <a:lnTo>
                    <a:pt x="80753" y="2395"/>
                  </a:lnTo>
                  <a:lnTo>
                    <a:pt x="72076" y="384"/>
                  </a:lnTo>
                  <a:lnTo>
                    <a:pt x="62981" y="0"/>
                  </a:lnTo>
                  <a:lnTo>
                    <a:pt x="53958" y="1254"/>
                  </a:lnTo>
                  <a:lnTo>
                    <a:pt x="45265" y="3994"/>
                  </a:lnTo>
                  <a:lnTo>
                    <a:pt x="37125" y="8273"/>
                  </a:lnTo>
                  <a:lnTo>
                    <a:pt x="29802" y="14418"/>
                  </a:lnTo>
                  <a:lnTo>
                    <a:pt x="23358" y="22435"/>
                  </a:lnTo>
                  <a:lnTo>
                    <a:pt x="17691" y="31903"/>
                  </a:lnTo>
                  <a:lnTo>
                    <a:pt x="12642" y="42166"/>
                  </a:lnTo>
                  <a:lnTo>
                    <a:pt x="8065" y="52775"/>
                  </a:lnTo>
                  <a:lnTo>
                    <a:pt x="4158" y="63658"/>
                  </a:lnTo>
                  <a:lnTo>
                    <a:pt x="1438" y="75024"/>
                  </a:lnTo>
                  <a:lnTo>
                    <a:pt x="91" y="86960"/>
                  </a:lnTo>
                  <a:lnTo>
                    <a:pt x="0" y="99264"/>
                  </a:lnTo>
                  <a:lnTo>
                    <a:pt x="927" y="111530"/>
                  </a:lnTo>
                  <a:lnTo>
                    <a:pt x="2634" y="123521"/>
                  </a:lnTo>
                  <a:lnTo>
                    <a:pt x="5237" y="135014"/>
                  </a:lnTo>
                  <a:lnTo>
                    <a:pt x="9185" y="145732"/>
                  </a:lnTo>
                  <a:lnTo>
                    <a:pt x="14619" y="155593"/>
                  </a:lnTo>
                  <a:lnTo>
                    <a:pt x="21386" y="164196"/>
                  </a:lnTo>
                  <a:lnTo>
                    <a:pt x="29224" y="170773"/>
                  </a:lnTo>
                  <a:lnTo>
                    <a:pt x="37868" y="175078"/>
                  </a:lnTo>
                  <a:lnTo>
                    <a:pt x="47095" y="177173"/>
                  </a:lnTo>
                  <a:lnTo>
                    <a:pt x="56733" y="177150"/>
                  </a:lnTo>
                  <a:lnTo>
                    <a:pt x="66658" y="175284"/>
                  </a:lnTo>
                  <a:lnTo>
                    <a:pt x="76777" y="171950"/>
                  </a:lnTo>
                  <a:lnTo>
                    <a:pt x="87032" y="167511"/>
                  </a:lnTo>
                  <a:lnTo>
                    <a:pt x="97367" y="162284"/>
                  </a:lnTo>
                  <a:lnTo>
                    <a:pt x="107492" y="156807"/>
                  </a:lnTo>
                  <a:lnTo>
                    <a:pt x="117971" y="151319"/>
                  </a:lnTo>
                  <a:lnTo>
                    <a:pt x="130845" y="145343"/>
                  </a:lnTo>
                  <a:lnTo>
                    <a:pt x="149646" y="137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54176" y="600124"/>
              <a:ext cx="161444" cy="198232"/>
            </a:xfrm>
            <a:custGeom>
              <a:avLst/>
              <a:gdLst/>
              <a:ahLst/>
              <a:cxnLst/>
              <a:rect l="0" t="0" r="0" b="0"/>
              <a:pathLst>
                <a:path w="161444" h="198232">
                  <a:moveTo>
                    <a:pt x="0" y="10528"/>
                  </a:moveTo>
                  <a:lnTo>
                    <a:pt x="0" y="22331"/>
                  </a:lnTo>
                  <a:lnTo>
                    <a:pt x="0" y="34100"/>
                  </a:lnTo>
                  <a:lnTo>
                    <a:pt x="0" y="46990"/>
                  </a:lnTo>
                  <a:lnTo>
                    <a:pt x="0" y="60838"/>
                  </a:lnTo>
                  <a:lnTo>
                    <a:pt x="0" y="75166"/>
                  </a:lnTo>
                  <a:lnTo>
                    <a:pt x="9" y="89631"/>
                  </a:lnTo>
                  <a:lnTo>
                    <a:pt x="355" y="103908"/>
                  </a:lnTo>
                  <a:lnTo>
                    <a:pt x="1652" y="117636"/>
                  </a:lnTo>
                  <a:lnTo>
                    <a:pt x="4158" y="130672"/>
                  </a:lnTo>
                  <a:lnTo>
                    <a:pt x="7809" y="142899"/>
                  </a:lnTo>
                  <a:lnTo>
                    <a:pt x="12402" y="154124"/>
                  </a:lnTo>
                  <a:lnTo>
                    <a:pt x="17723" y="164340"/>
                  </a:lnTo>
                  <a:lnTo>
                    <a:pt x="23906" y="173524"/>
                  </a:lnTo>
                  <a:lnTo>
                    <a:pt x="31411" y="181556"/>
                  </a:lnTo>
                  <a:lnTo>
                    <a:pt x="40381" y="188466"/>
                  </a:lnTo>
                  <a:lnTo>
                    <a:pt x="50505" y="193938"/>
                  </a:lnTo>
                  <a:lnTo>
                    <a:pt x="61219" y="197259"/>
                  </a:lnTo>
                  <a:lnTo>
                    <a:pt x="72124" y="198231"/>
                  </a:lnTo>
                  <a:lnTo>
                    <a:pt x="82868" y="197104"/>
                  </a:lnTo>
                  <a:lnTo>
                    <a:pt x="93075" y="194296"/>
                  </a:lnTo>
                  <a:lnTo>
                    <a:pt x="102602" y="190225"/>
                  </a:lnTo>
                  <a:lnTo>
                    <a:pt x="111490" y="185241"/>
                  </a:lnTo>
                  <a:lnTo>
                    <a:pt x="119853" y="179613"/>
                  </a:lnTo>
                  <a:lnTo>
                    <a:pt x="127808" y="173529"/>
                  </a:lnTo>
                  <a:lnTo>
                    <a:pt x="135135" y="166802"/>
                  </a:lnTo>
                  <a:lnTo>
                    <a:pt x="141306" y="158915"/>
                  </a:lnTo>
                  <a:lnTo>
                    <a:pt x="146129" y="149682"/>
                  </a:lnTo>
                  <a:lnTo>
                    <a:pt x="149875" y="139378"/>
                  </a:lnTo>
                  <a:lnTo>
                    <a:pt x="153089" y="128544"/>
                  </a:lnTo>
                  <a:lnTo>
                    <a:pt x="156132" y="117552"/>
                  </a:lnTo>
                  <a:lnTo>
                    <a:pt x="158857" y="106580"/>
                  </a:lnTo>
                  <a:lnTo>
                    <a:pt x="160709" y="95687"/>
                  </a:lnTo>
                  <a:lnTo>
                    <a:pt x="161443" y="84877"/>
                  </a:lnTo>
                  <a:lnTo>
                    <a:pt x="161273" y="73974"/>
                  </a:lnTo>
                  <a:lnTo>
                    <a:pt x="160697" y="62655"/>
                  </a:lnTo>
                  <a:lnTo>
                    <a:pt x="160049" y="50792"/>
                  </a:lnTo>
                  <a:lnTo>
                    <a:pt x="159477" y="39016"/>
                  </a:lnTo>
                  <a:lnTo>
                    <a:pt x="158966" y="27461"/>
                  </a:lnTo>
                  <a:lnTo>
                    <a:pt x="158475" y="1510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98033" y="595516"/>
              <a:ext cx="153372" cy="207053"/>
            </a:xfrm>
            <a:custGeom>
              <a:avLst/>
              <a:gdLst/>
              <a:ahLst/>
              <a:cxnLst/>
              <a:rect l="0" t="0" r="0" b="0"/>
              <a:pathLst>
                <a:path w="153372" h="207053">
                  <a:moveTo>
                    <a:pt x="124640" y="4608"/>
                  </a:moveTo>
                  <a:lnTo>
                    <a:pt x="115772" y="1808"/>
                  </a:lnTo>
                  <a:lnTo>
                    <a:pt x="106785" y="306"/>
                  </a:lnTo>
                  <a:lnTo>
                    <a:pt x="96794" y="0"/>
                  </a:lnTo>
                  <a:lnTo>
                    <a:pt x="85986" y="679"/>
                  </a:lnTo>
                  <a:lnTo>
                    <a:pt x="74824" y="2147"/>
                  </a:lnTo>
                  <a:lnTo>
                    <a:pt x="63623" y="4225"/>
                  </a:lnTo>
                  <a:lnTo>
                    <a:pt x="52684" y="7080"/>
                  </a:lnTo>
                  <a:lnTo>
                    <a:pt x="42348" y="11200"/>
                  </a:lnTo>
                  <a:lnTo>
                    <a:pt x="32740" y="16748"/>
                  </a:lnTo>
                  <a:lnTo>
                    <a:pt x="23968" y="23592"/>
                  </a:lnTo>
                  <a:lnTo>
                    <a:pt x="16215" y="31481"/>
                  </a:lnTo>
                  <a:lnTo>
                    <a:pt x="9493" y="40155"/>
                  </a:lnTo>
                  <a:lnTo>
                    <a:pt x="4148" y="49232"/>
                  </a:lnTo>
                  <a:lnTo>
                    <a:pt x="911" y="58238"/>
                  </a:lnTo>
                  <a:lnTo>
                    <a:pt x="0" y="66915"/>
                  </a:lnTo>
                  <a:lnTo>
                    <a:pt x="1338" y="75044"/>
                  </a:lnTo>
                  <a:lnTo>
                    <a:pt x="4820" y="82357"/>
                  </a:lnTo>
                  <a:lnTo>
                    <a:pt x="10161" y="88786"/>
                  </a:lnTo>
                  <a:lnTo>
                    <a:pt x="16981" y="94103"/>
                  </a:lnTo>
                  <a:lnTo>
                    <a:pt x="24913" y="97853"/>
                  </a:lnTo>
                  <a:lnTo>
                    <a:pt x="33653" y="99935"/>
                  </a:lnTo>
                  <a:lnTo>
                    <a:pt x="43130" y="100707"/>
                  </a:lnTo>
                  <a:lnTo>
                    <a:pt x="53475" y="100778"/>
                  </a:lnTo>
                  <a:lnTo>
                    <a:pt x="64690" y="100577"/>
                  </a:lnTo>
                  <a:lnTo>
                    <a:pt x="76492" y="100480"/>
                  </a:lnTo>
                  <a:lnTo>
                    <a:pt x="88416" y="100882"/>
                  </a:lnTo>
                  <a:lnTo>
                    <a:pt x="100171" y="101941"/>
                  </a:lnTo>
                  <a:lnTo>
                    <a:pt x="111506" y="103791"/>
                  </a:lnTo>
                  <a:lnTo>
                    <a:pt x="122117" y="106629"/>
                  </a:lnTo>
                  <a:lnTo>
                    <a:pt x="131906" y="110467"/>
                  </a:lnTo>
                  <a:lnTo>
                    <a:pt x="140462" y="115332"/>
                  </a:lnTo>
                  <a:lnTo>
                    <a:pt x="147005" y="121345"/>
                  </a:lnTo>
                  <a:lnTo>
                    <a:pt x="151290" y="128460"/>
                  </a:lnTo>
                  <a:lnTo>
                    <a:pt x="153371" y="136338"/>
                  </a:lnTo>
                  <a:lnTo>
                    <a:pt x="153338" y="144463"/>
                  </a:lnTo>
                  <a:lnTo>
                    <a:pt x="151456" y="152513"/>
                  </a:lnTo>
                  <a:lnTo>
                    <a:pt x="147772" y="160204"/>
                  </a:lnTo>
                  <a:lnTo>
                    <a:pt x="142035" y="167216"/>
                  </a:lnTo>
                  <a:lnTo>
                    <a:pt x="134295" y="173449"/>
                  </a:lnTo>
                  <a:lnTo>
                    <a:pt x="125015" y="178972"/>
                  </a:lnTo>
                  <a:lnTo>
                    <a:pt x="114877" y="183924"/>
                  </a:lnTo>
                  <a:lnTo>
                    <a:pt x="104358" y="188445"/>
                  </a:lnTo>
                  <a:lnTo>
                    <a:pt x="93703" y="192653"/>
                  </a:lnTo>
                  <a:lnTo>
                    <a:pt x="83024" y="196640"/>
                  </a:lnTo>
                  <a:lnTo>
                    <a:pt x="72367" y="200465"/>
                  </a:lnTo>
                  <a:lnTo>
                    <a:pt x="61811" y="203831"/>
                  </a:lnTo>
                  <a:lnTo>
                    <a:pt x="50243" y="206326"/>
                  </a:lnTo>
                  <a:lnTo>
                    <a:pt x="34412" y="207052"/>
                  </a:lnTo>
                  <a:lnTo>
                    <a:pt x="8827" y="204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95449" y="610943"/>
              <a:ext cx="169381" cy="179591"/>
            </a:xfrm>
            <a:custGeom>
              <a:avLst/>
              <a:gdLst/>
              <a:ahLst/>
              <a:cxnLst/>
              <a:rect l="0" t="0" r="0" b="0"/>
              <a:pathLst>
                <a:path w="169381" h="179591">
                  <a:moveTo>
                    <a:pt x="21981" y="73409"/>
                  </a:moveTo>
                  <a:lnTo>
                    <a:pt x="33717" y="73342"/>
                  </a:lnTo>
                  <a:lnTo>
                    <a:pt x="44846" y="72702"/>
                  </a:lnTo>
                  <a:lnTo>
                    <a:pt x="56439" y="71401"/>
                  </a:lnTo>
                  <a:lnTo>
                    <a:pt x="68427" y="69368"/>
                  </a:lnTo>
                  <a:lnTo>
                    <a:pt x="80439" y="66403"/>
                  </a:lnTo>
                  <a:lnTo>
                    <a:pt x="92223" y="62474"/>
                  </a:lnTo>
                  <a:lnTo>
                    <a:pt x="103059" y="57380"/>
                  </a:lnTo>
                  <a:lnTo>
                    <a:pt x="111734" y="50679"/>
                  </a:lnTo>
                  <a:lnTo>
                    <a:pt x="117766" y="42295"/>
                  </a:lnTo>
                  <a:lnTo>
                    <a:pt x="120846" y="32920"/>
                  </a:lnTo>
                  <a:lnTo>
                    <a:pt x="120502" y="23783"/>
                  </a:lnTo>
                  <a:lnTo>
                    <a:pt x="116827" y="15581"/>
                  </a:lnTo>
                  <a:lnTo>
                    <a:pt x="110497" y="8790"/>
                  </a:lnTo>
                  <a:lnTo>
                    <a:pt x="102447" y="3911"/>
                  </a:lnTo>
                  <a:lnTo>
                    <a:pt x="93378" y="1013"/>
                  </a:lnTo>
                  <a:lnTo>
                    <a:pt x="83722" y="0"/>
                  </a:lnTo>
                  <a:lnTo>
                    <a:pt x="73721" y="816"/>
                  </a:lnTo>
                  <a:lnTo>
                    <a:pt x="63524" y="3252"/>
                  </a:lnTo>
                  <a:lnTo>
                    <a:pt x="53372" y="7154"/>
                  </a:lnTo>
                  <a:lnTo>
                    <a:pt x="43623" y="12512"/>
                  </a:lnTo>
                  <a:lnTo>
                    <a:pt x="34435" y="19192"/>
                  </a:lnTo>
                  <a:lnTo>
                    <a:pt x="25959" y="27116"/>
                  </a:lnTo>
                  <a:lnTo>
                    <a:pt x="18411" y="36338"/>
                  </a:lnTo>
                  <a:lnTo>
                    <a:pt x="11824" y="46759"/>
                  </a:lnTo>
                  <a:lnTo>
                    <a:pt x="6400" y="58012"/>
                  </a:lnTo>
                  <a:lnTo>
                    <a:pt x="2579" y="69556"/>
                  </a:lnTo>
                  <a:lnTo>
                    <a:pt x="458" y="81060"/>
                  </a:lnTo>
                  <a:lnTo>
                    <a:pt x="0" y="92393"/>
                  </a:lnTo>
                  <a:lnTo>
                    <a:pt x="1205" y="103536"/>
                  </a:lnTo>
                  <a:lnTo>
                    <a:pt x="3902" y="114508"/>
                  </a:lnTo>
                  <a:lnTo>
                    <a:pt x="7815" y="125182"/>
                  </a:lnTo>
                  <a:lnTo>
                    <a:pt x="12648" y="135284"/>
                  </a:lnTo>
                  <a:lnTo>
                    <a:pt x="18158" y="144707"/>
                  </a:lnTo>
                  <a:lnTo>
                    <a:pt x="24313" y="153341"/>
                  </a:lnTo>
                  <a:lnTo>
                    <a:pt x="31275" y="160995"/>
                  </a:lnTo>
                  <a:lnTo>
                    <a:pt x="39071" y="167652"/>
                  </a:lnTo>
                  <a:lnTo>
                    <a:pt x="47596" y="173123"/>
                  </a:lnTo>
                  <a:lnTo>
                    <a:pt x="56695" y="176975"/>
                  </a:lnTo>
                  <a:lnTo>
                    <a:pt x="66225" y="179117"/>
                  </a:lnTo>
                  <a:lnTo>
                    <a:pt x="76065" y="179590"/>
                  </a:lnTo>
                  <a:lnTo>
                    <a:pt x="86124" y="178395"/>
                  </a:lnTo>
                  <a:lnTo>
                    <a:pt x="96329" y="175703"/>
                  </a:lnTo>
                  <a:lnTo>
                    <a:pt x="106470" y="171796"/>
                  </a:lnTo>
                  <a:lnTo>
                    <a:pt x="116206" y="166965"/>
                  </a:lnTo>
                  <a:lnTo>
                    <a:pt x="125379" y="161470"/>
                  </a:lnTo>
                  <a:lnTo>
                    <a:pt x="133901" y="155812"/>
                  </a:lnTo>
                  <a:lnTo>
                    <a:pt x="142599" y="150183"/>
                  </a:lnTo>
                  <a:lnTo>
                    <a:pt x="153355" y="144091"/>
                  </a:lnTo>
                  <a:lnTo>
                    <a:pt x="169380" y="1365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80081" y="337108"/>
              <a:ext cx="121620" cy="459793"/>
            </a:xfrm>
            <a:custGeom>
              <a:avLst/>
              <a:gdLst/>
              <a:ahLst/>
              <a:cxnLst/>
              <a:rect l="0" t="0" r="0" b="0"/>
              <a:pathLst>
                <a:path w="121620" h="459793">
                  <a:moveTo>
                    <a:pt x="100561" y="368301"/>
                  </a:moveTo>
                  <a:lnTo>
                    <a:pt x="100359" y="356700"/>
                  </a:lnTo>
                  <a:lnTo>
                    <a:pt x="98439" y="346851"/>
                  </a:lnTo>
                  <a:lnTo>
                    <a:pt x="94544" y="337860"/>
                  </a:lnTo>
                  <a:lnTo>
                    <a:pt x="88793" y="329937"/>
                  </a:lnTo>
                  <a:lnTo>
                    <a:pt x="81196" y="323854"/>
                  </a:lnTo>
                  <a:lnTo>
                    <a:pt x="71953" y="319896"/>
                  </a:lnTo>
                  <a:lnTo>
                    <a:pt x="61702" y="318040"/>
                  </a:lnTo>
                  <a:lnTo>
                    <a:pt x="51380" y="318227"/>
                  </a:lnTo>
                  <a:lnTo>
                    <a:pt x="41528" y="320209"/>
                  </a:lnTo>
                  <a:lnTo>
                    <a:pt x="32462" y="323791"/>
                  </a:lnTo>
                  <a:lnTo>
                    <a:pt x="24446" y="328928"/>
                  </a:lnTo>
                  <a:lnTo>
                    <a:pt x="17505" y="335461"/>
                  </a:lnTo>
                  <a:lnTo>
                    <a:pt x="11658" y="343455"/>
                  </a:lnTo>
                  <a:lnTo>
                    <a:pt x="7013" y="353255"/>
                  </a:lnTo>
                  <a:lnTo>
                    <a:pt x="3517" y="364878"/>
                  </a:lnTo>
                  <a:lnTo>
                    <a:pt x="1150" y="377751"/>
                  </a:lnTo>
                  <a:lnTo>
                    <a:pt x="0" y="390923"/>
                  </a:lnTo>
                  <a:lnTo>
                    <a:pt x="9" y="403811"/>
                  </a:lnTo>
                  <a:lnTo>
                    <a:pt x="1149" y="416055"/>
                  </a:lnTo>
                  <a:lnTo>
                    <a:pt x="3509" y="427351"/>
                  </a:lnTo>
                  <a:lnTo>
                    <a:pt x="7026" y="437635"/>
                  </a:lnTo>
                  <a:lnTo>
                    <a:pt x="11675" y="446539"/>
                  </a:lnTo>
                  <a:lnTo>
                    <a:pt x="17546" y="453325"/>
                  </a:lnTo>
                  <a:lnTo>
                    <a:pt x="24564" y="457771"/>
                  </a:lnTo>
                  <a:lnTo>
                    <a:pt x="32378" y="459792"/>
                  </a:lnTo>
                  <a:lnTo>
                    <a:pt x="40460" y="459187"/>
                  </a:lnTo>
                  <a:lnTo>
                    <a:pt x="48482" y="456113"/>
                  </a:lnTo>
                  <a:lnTo>
                    <a:pt x="56154" y="450984"/>
                  </a:lnTo>
                  <a:lnTo>
                    <a:pt x="63154" y="444269"/>
                  </a:lnTo>
                  <a:lnTo>
                    <a:pt x="69377" y="436381"/>
                  </a:lnTo>
                  <a:lnTo>
                    <a:pt x="74895" y="427326"/>
                  </a:lnTo>
                  <a:lnTo>
                    <a:pt x="79843" y="416739"/>
                  </a:lnTo>
                  <a:lnTo>
                    <a:pt x="84360" y="404543"/>
                  </a:lnTo>
                  <a:lnTo>
                    <a:pt x="88567" y="390929"/>
                  </a:lnTo>
                  <a:lnTo>
                    <a:pt x="92554" y="376187"/>
                  </a:lnTo>
                  <a:lnTo>
                    <a:pt x="96388" y="360597"/>
                  </a:lnTo>
                  <a:lnTo>
                    <a:pt x="100115" y="344229"/>
                  </a:lnTo>
                  <a:lnTo>
                    <a:pt x="103772" y="326958"/>
                  </a:lnTo>
                  <a:lnTo>
                    <a:pt x="107377" y="308793"/>
                  </a:lnTo>
                  <a:lnTo>
                    <a:pt x="110780" y="290189"/>
                  </a:lnTo>
                  <a:lnTo>
                    <a:pt x="113685" y="271927"/>
                  </a:lnTo>
                  <a:lnTo>
                    <a:pt x="115970" y="254412"/>
                  </a:lnTo>
                  <a:lnTo>
                    <a:pt x="117675" y="237380"/>
                  </a:lnTo>
                  <a:lnTo>
                    <a:pt x="118900" y="220110"/>
                  </a:lnTo>
                  <a:lnTo>
                    <a:pt x="119762" y="202200"/>
                  </a:lnTo>
                  <a:lnTo>
                    <a:pt x="120360" y="183899"/>
                  </a:lnTo>
                  <a:lnTo>
                    <a:pt x="120768" y="165905"/>
                  </a:lnTo>
                  <a:lnTo>
                    <a:pt x="121043" y="148617"/>
                  </a:lnTo>
                  <a:lnTo>
                    <a:pt x="121057" y="132262"/>
                  </a:lnTo>
                  <a:lnTo>
                    <a:pt x="120536" y="117051"/>
                  </a:lnTo>
                  <a:lnTo>
                    <a:pt x="119368" y="102962"/>
                  </a:lnTo>
                  <a:lnTo>
                    <a:pt x="117600" y="89502"/>
                  </a:lnTo>
                  <a:lnTo>
                    <a:pt x="115341" y="75842"/>
                  </a:lnTo>
                  <a:lnTo>
                    <a:pt x="112710" y="61539"/>
                  </a:lnTo>
                  <a:lnTo>
                    <a:pt x="109809" y="46827"/>
                  </a:lnTo>
                  <a:lnTo>
                    <a:pt x="106715" y="32403"/>
                  </a:lnTo>
                  <a:lnTo>
                    <a:pt x="103475" y="18693"/>
                  </a:lnTo>
                  <a:lnTo>
                    <a:pt x="99653" y="6848"/>
                  </a:lnTo>
                  <a:lnTo>
                    <a:pt x="94700" y="69"/>
                  </a:lnTo>
                  <a:lnTo>
                    <a:pt x="89334" y="0"/>
                  </a:lnTo>
                  <a:lnTo>
                    <a:pt x="84517" y="4688"/>
                  </a:lnTo>
                  <a:lnTo>
                    <a:pt x="80440" y="12646"/>
                  </a:lnTo>
                  <a:lnTo>
                    <a:pt x="77195" y="23141"/>
                  </a:lnTo>
                  <a:lnTo>
                    <a:pt x="74751" y="35633"/>
                  </a:lnTo>
                  <a:lnTo>
                    <a:pt x="73145" y="49962"/>
                  </a:lnTo>
                  <a:lnTo>
                    <a:pt x="72535" y="66335"/>
                  </a:lnTo>
                  <a:lnTo>
                    <a:pt x="72908" y="84691"/>
                  </a:lnTo>
                  <a:lnTo>
                    <a:pt x="73959" y="104564"/>
                  </a:lnTo>
                  <a:lnTo>
                    <a:pt x="75197" y="125276"/>
                  </a:lnTo>
                  <a:lnTo>
                    <a:pt x="76327" y="146343"/>
                  </a:lnTo>
                  <a:lnTo>
                    <a:pt x="77405" y="167031"/>
                  </a:lnTo>
                  <a:lnTo>
                    <a:pt x="78734" y="186309"/>
                  </a:lnTo>
                  <a:lnTo>
                    <a:pt x="80477" y="203755"/>
                  </a:lnTo>
                  <a:lnTo>
                    <a:pt x="82478" y="219621"/>
                  </a:lnTo>
                  <a:lnTo>
                    <a:pt x="84368" y="234520"/>
                  </a:lnTo>
                  <a:lnTo>
                    <a:pt x="85946" y="248926"/>
                  </a:lnTo>
                  <a:lnTo>
                    <a:pt x="87497" y="263268"/>
                  </a:lnTo>
                  <a:lnTo>
                    <a:pt x="89678" y="277985"/>
                  </a:lnTo>
                  <a:lnTo>
                    <a:pt x="92810" y="293264"/>
                  </a:lnTo>
                  <a:lnTo>
                    <a:pt x="96728" y="308936"/>
                  </a:lnTo>
                  <a:lnTo>
                    <a:pt x="100976" y="324602"/>
                  </a:lnTo>
                  <a:lnTo>
                    <a:pt x="105237" y="340018"/>
                  </a:lnTo>
                  <a:lnTo>
                    <a:pt x="109229" y="354899"/>
                  </a:lnTo>
                  <a:lnTo>
                    <a:pt x="113022" y="370519"/>
                  </a:lnTo>
                  <a:lnTo>
                    <a:pt x="116943" y="390482"/>
                  </a:lnTo>
                  <a:lnTo>
                    <a:pt x="121619" y="420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43221" y="580590"/>
              <a:ext cx="216490" cy="198519"/>
            </a:xfrm>
            <a:custGeom>
              <a:avLst/>
              <a:gdLst/>
              <a:ahLst/>
              <a:cxnLst/>
              <a:rect l="0" t="0" r="0" b="0"/>
              <a:pathLst>
                <a:path w="216490" h="198519">
                  <a:moveTo>
                    <a:pt x="111204" y="61648"/>
                  </a:moveTo>
                  <a:lnTo>
                    <a:pt x="111070" y="50047"/>
                  </a:lnTo>
                  <a:lnTo>
                    <a:pt x="109790" y="40198"/>
                  </a:lnTo>
                  <a:lnTo>
                    <a:pt x="107191" y="31198"/>
                  </a:lnTo>
                  <a:lnTo>
                    <a:pt x="103300" y="22929"/>
                  </a:lnTo>
                  <a:lnTo>
                    <a:pt x="98018" y="15550"/>
                  </a:lnTo>
                  <a:lnTo>
                    <a:pt x="91436" y="9094"/>
                  </a:lnTo>
                  <a:lnTo>
                    <a:pt x="83936" y="3933"/>
                  </a:lnTo>
                  <a:lnTo>
                    <a:pt x="76073" y="824"/>
                  </a:lnTo>
                  <a:lnTo>
                    <a:pt x="68201" y="0"/>
                  </a:lnTo>
                  <a:lnTo>
                    <a:pt x="60460" y="1396"/>
                  </a:lnTo>
                  <a:lnTo>
                    <a:pt x="52883" y="4917"/>
                  </a:lnTo>
                  <a:lnTo>
                    <a:pt x="45460" y="10285"/>
                  </a:lnTo>
                  <a:lnTo>
                    <a:pt x="38321" y="17123"/>
                  </a:lnTo>
                  <a:lnTo>
                    <a:pt x="31747" y="25068"/>
                  </a:lnTo>
                  <a:lnTo>
                    <a:pt x="25839" y="33821"/>
                  </a:lnTo>
                  <a:lnTo>
                    <a:pt x="20550" y="43475"/>
                  </a:lnTo>
                  <a:lnTo>
                    <a:pt x="15762" y="54471"/>
                  </a:lnTo>
                  <a:lnTo>
                    <a:pt x="11360" y="66947"/>
                  </a:lnTo>
                  <a:lnTo>
                    <a:pt x="7403" y="80749"/>
                  </a:lnTo>
                  <a:lnTo>
                    <a:pt x="4117" y="95618"/>
                  </a:lnTo>
                  <a:lnTo>
                    <a:pt x="1582" y="111280"/>
                  </a:lnTo>
                  <a:lnTo>
                    <a:pt x="49" y="127186"/>
                  </a:lnTo>
                  <a:lnTo>
                    <a:pt x="0" y="142551"/>
                  </a:lnTo>
                  <a:lnTo>
                    <a:pt x="1573" y="156972"/>
                  </a:lnTo>
                  <a:lnTo>
                    <a:pt x="4920" y="169771"/>
                  </a:lnTo>
                  <a:lnTo>
                    <a:pt x="10365" y="179859"/>
                  </a:lnTo>
                  <a:lnTo>
                    <a:pt x="17873" y="186888"/>
                  </a:lnTo>
                  <a:lnTo>
                    <a:pt x="26812" y="190828"/>
                  </a:lnTo>
                  <a:lnTo>
                    <a:pt x="36180" y="191602"/>
                  </a:lnTo>
                  <a:lnTo>
                    <a:pt x="45356" y="189491"/>
                  </a:lnTo>
                  <a:lnTo>
                    <a:pt x="53953" y="184858"/>
                  </a:lnTo>
                  <a:lnTo>
                    <a:pt x="61647" y="177954"/>
                  </a:lnTo>
                  <a:lnTo>
                    <a:pt x="68374" y="169137"/>
                  </a:lnTo>
                  <a:lnTo>
                    <a:pt x="74246" y="158985"/>
                  </a:lnTo>
                  <a:lnTo>
                    <a:pt x="79439" y="148189"/>
                  </a:lnTo>
                  <a:lnTo>
                    <a:pt x="84122" y="137187"/>
                  </a:lnTo>
                  <a:lnTo>
                    <a:pt x="88269" y="126022"/>
                  </a:lnTo>
                  <a:lnTo>
                    <a:pt x="91684" y="114460"/>
                  </a:lnTo>
                  <a:lnTo>
                    <a:pt x="94341" y="102473"/>
                  </a:lnTo>
                  <a:lnTo>
                    <a:pt x="97201" y="93227"/>
                  </a:lnTo>
                  <a:lnTo>
                    <a:pt x="100956" y="90671"/>
                  </a:lnTo>
                  <a:lnTo>
                    <a:pt x="104713" y="93487"/>
                  </a:lnTo>
                  <a:lnTo>
                    <a:pt x="108273" y="99594"/>
                  </a:lnTo>
                  <a:lnTo>
                    <a:pt x="111886" y="107580"/>
                  </a:lnTo>
                  <a:lnTo>
                    <a:pt x="115938" y="116625"/>
                  </a:lnTo>
                  <a:lnTo>
                    <a:pt x="120600" y="126266"/>
                  </a:lnTo>
                  <a:lnTo>
                    <a:pt x="125852" y="136086"/>
                  </a:lnTo>
                  <a:lnTo>
                    <a:pt x="131593" y="145636"/>
                  </a:lnTo>
                  <a:lnTo>
                    <a:pt x="137717" y="154699"/>
                  </a:lnTo>
                  <a:lnTo>
                    <a:pt x="144285" y="163097"/>
                  </a:lnTo>
                  <a:lnTo>
                    <a:pt x="151525" y="170595"/>
                  </a:lnTo>
                  <a:lnTo>
                    <a:pt x="159502" y="177155"/>
                  </a:lnTo>
                  <a:lnTo>
                    <a:pt x="168066" y="182748"/>
                  </a:lnTo>
                  <a:lnTo>
                    <a:pt x="177991" y="187813"/>
                  </a:lnTo>
                  <a:lnTo>
                    <a:pt x="192385" y="192797"/>
                  </a:lnTo>
                  <a:lnTo>
                    <a:pt x="216489" y="1985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28124" y="547481"/>
              <a:ext cx="241258" cy="221100"/>
            </a:xfrm>
            <a:custGeom>
              <a:avLst/>
              <a:gdLst/>
              <a:ahLst/>
              <a:cxnLst/>
              <a:rect l="0" t="0" r="0" b="0"/>
              <a:pathLst>
                <a:path w="241258" h="221100">
                  <a:moveTo>
                    <a:pt x="231627" y="0"/>
                  </a:moveTo>
                  <a:lnTo>
                    <a:pt x="222758" y="2934"/>
                  </a:lnTo>
                  <a:lnTo>
                    <a:pt x="213772" y="5716"/>
                  </a:lnTo>
                  <a:lnTo>
                    <a:pt x="203778" y="8621"/>
                  </a:lnTo>
                  <a:lnTo>
                    <a:pt x="192796" y="11834"/>
                  </a:lnTo>
                  <a:lnTo>
                    <a:pt x="180984" y="15647"/>
                  </a:lnTo>
                  <a:lnTo>
                    <a:pt x="168536" y="20164"/>
                  </a:lnTo>
                  <a:lnTo>
                    <a:pt x="155943" y="25328"/>
                  </a:lnTo>
                  <a:lnTo>
                    <a:pt x="143960" y="31016"/>
                  </a:lnTo>
                  <a:lnTo>
                    <a:pt x="132949" y="37105"/>
                  </a:lnTo>
                  <a:lnTo>
                    <a:pt x="123084" y="43651"/>
                  </a:lnTo>
                  <a:lnTo>
                    <a:pt x="114523" y="50876"/>
                  </a:lnTo>
                  <a:lnTo>
                    <a:pt x="107218" y="58848"/>
                  </a:lnTo>
                  <a:lnTo>
                    <a:pt x="101295" y="67490"/>
                  </a:lnTo>
                  <a:lnTo>
                    <a:pt x="97130" y="76669"/>
                  </a:lnTo>
                  <a:lnTo>
                    <a:pt x="94780" y="86243"/>
                  </a:lnTo>
                  <a:lnTo>
                    <a:pt x="94335" y="95773"/>
                  </a:lnTo>
                  <a:lnTo>
                    <a:pt x="96080" y="104559"/>
                  </a:lnTo>
                  <a:lnTo>
                    <a:pt x="99964" y="112273"/>
                  </a:lnTo>
                  <a:lnTo>
                    <a:pt x="105825" y="118773"/>
                  </a:lnTo>
                  <a:lnTo>
                    <a:pt x="113571" y="123922"/>
                  </a:lnTo>
                  <a:lnTo>
                    <a:pt x="122965" y="127793"/>
                  </a:lnTo>
                  <a:lnTo>
                    <a:pt x="133677" y="130598"/>
                  </a:lnTo>
                  <a:lnTo>
                    <a:pt x="145383" y="132579"/>
                  </a:lnTo>
                  <a:lnTo>
                    <a:pt x="157808" y="133956"/>
                  </a:lnTo>
                  <a:lnTo>
                    <a:pt x="170744" y="134901"/>
                  </a:lnTo>
                  <a:lnTo>
                    <a:pt x="184033" y="135544"/>
                  </a:lnTo>
                  <a:lnTo>
                    <a:pt x="197546" y="135998"/>
                  </a:lnTo>
                  <a:lnTo>
                    <a:pt x="210552" y="136984"/>
                  </a:lnTo>
                  <a:lnTo>
                    <a:pt x="221768" y="139774"/>
                  </a:lnTo>
                  <a:lnTo>
                    <a:pt x="230630" y="144910"/>
                  </a:lnTo>
                  <a:lnTo>
                    <a:pt x="236917" y="151956"/>
                  </a:lnTo>
                  <a:lnTo>
                    <a:pt x="240404" y="159904"/>
                  </a:lnTo>
                  <a:lnTo>
                    <a:pt x="241257" y="168057"/>
                  </a:lnTo>
                  <a:lnTo>
                    <a:pt x="239594" y="175933"/>
                  </a:lnTo>
                  <a:lnTo>
                    <a:pt x="235304" y="183127"/>
                  </a:lnTo>
                  <a:lnTo>
                    <a:pt x="228573" y="189505"/>
                  </a:lnTo>
                  <a:lnTo>
                    <a:pt x="219822" y="194971"/>
                  </a:lnTo>
                  <a:lnTo>
                    <a:pt x="209515" y="199359"/>
                  </a:lnTo>
                  <a:lnTo>
                    <a:pt x="198073" y="202690"/>
                  </a:lnTo>
                  <a:lnTo>
                    <a:pt x="185986" y="205287"/>
                  </a:lnTo>
                  <a:lnTo>
                    <a:pt x="173807" y="207655"/>
                  </a:lnTo>
                  <a:lnTo>
                    <a:pt x="161832" y="210101"/>
                  </a:lnTo>
                  <a:lnTo>
                    <a:pt x="149827" y="212577"/>
                  </a:lnTo>
                  <a:lnTo>
                    <a:pt x="137160" y="214787"/>
                  </a:lnTo>
                  <a:lnTo>
                    <a:pt x="123520" y="216570"/>
                  </a:lnTo>
                  <a:lnTo>
                    <a:pt x="108916" y="217919"/>
                  </a:lnTo>
                  <a:lnTo>
                    <a:pt x="93501" y="218900"/>
                  </a:lnTo>
                  <a:lnTo>
                    <a:pt x="77478" y="219594"/>
                  </a:lnTo>
                  <a:lnTo>
                    <a:pt x="61580" y="220077"/>
                  </a:lnTo>
                  <a:lnTo>
                    <a:pt x="45386" y="220461"/>
                  </a:lnTo>
                  <a:lnTo>
                    <a:pt x="26362" y="22078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538627" y="982798"/>
            <a:ext cx="1948536" cy="479351"/>
            <a:chOff x="1538627" y="982798"/>
            <a:chExt cx="1948536" cy="479351"/>
          </a:xfrm>
        </p:grpSpPr>
        <p:sp>
          <p:nvSpPr>
            <p:cNvPr id="42" name="Freeform 41"/>
            <p:cNvSpPr/>
            <p:nvPr/>
          </p:nvSpPr>
          <p:spPr>
            <a:xfrm>
              <a:off x="1538627" y="1171171"/>
              <a:ext cx="272275" cy="276188"/>
            </a:xfrm>
            <a:custGeom>
              <a:avLst/>
              <a:gdLst/>
              <a:ahLst/>
              <a:cxnLst/>
              <a:rect l="0" t="0" r="0" b="0"/>
              <a:pathLst>
                <a:path w="272275" h="276188">
                  <a:moveTo>
                    <a:pt x="156461" y="102777"/>
                  </a:moveTo>
                  <a:lnTo>
                    <a:pt x="153527" y="93975"/>
                  </a:lnTo>
                  <a:lnTo>
                    <a:pt x="150745" y="85629"/>
                  </a:lnTo>
                  <a:lnTo>
                    <a:pt x="147840" y="76930"/>
                  </a:lnTo>
                  <a:lnTo>
                    <a:pt x="144627" y="67809"/>
                  </a:lnTo>
                  <a:lnTo>
                    <a:pt x="140814" y="58314"/>
                  </a:lnTo>
                  <a:lnTo>
                    <a:pt x="136292" y="48527"/>
                  </a:lnTo>
                  <a:lnTo>
                    <a:pt x="130956" y="38686"/>
                  </a:lnTo>
                  <a:lnTo>
                    <a:pt x="124620" y="29160"/>
                  </a:lnTo>
                  <a:lnTo>
                    <a:pt x="117282" y="20140"/>
                  </a:lnTo>
                  <a:lnTo>
                    <a:pt x="109083" y="12120"/>
                  </a:lnTo>
                  <a:lnTo>
                    <a:pt x="100209" y="5944"/>
                  </a:lnTo>
                  <a:lnTo>
                    <a:pt x="90839" y="1910"/>
                  </a:lnTo>
                  <a:lnTo>
                    <a:pt x="81278" y="0"/>
                  </a:lnTo>
                  <a:lnTo>
                    <a:pt x="71939" y="147"/>
                  </a:lnTo>
                  <a:lnTo>
                    <a:pt x="63036" y="2101"/>
                  </a:lnTo>
                  <a:lnTo>
                    <a:pt x="54754" y="5664"/>
                  </a:lnTo>
                  <a:lnTo>
                    <a:pt x="47336" y="10788"/>
                  </a:lnTo>
                  <a:lnTo>
                    <a:pt x="40829" y="17308"/>
                  </a:lnTo>
                  <a:lnTo>
                    <a:pt x="35119" y="25123"/>
                  </a:lnTo>
                  <a:lnTo>
                    <a:pt x="30042" y="34271"/>
                  </a:lnTo>
                  <a:lnTo>
                    <a:pt x="25437" y="44643"/>
                  </a:lnTo>
                  <a:lnTo>
                    <a:pt x="21172" y="55861"/>
                  </a:lnTo>
                  <a:lnTo>
                    <a:pt x="17147" y="67384"/>
                  </a:lnTo>
                  <a:lnTo>
                    <a:pt x="13293" y="78877"/>
                  </a:lnTo>
                  <a:lnTo>
                    <a:pt x="9720" y="90373"/>
                  </a:lnTo>
                  <a:lnTo>
                    <a:pt x="6700" y="102158"/>
                  </a:lnTo>
                  <a:lnTo>
                    <a:pt x="4337" y="114388"/>
                  </a:lnTo>
                  <a:lnTo>
                    <a:pt x="2582" y="127230"/>
                  </a:lnTo>
                  <a:lnTo>
                    <a:pt x="1321" y="140923"/>
                  </a:lnTo>
                  <a:lnTo>
                    <a:pt x="440" y="155507"/>
                  </a:lnTo>
                  <a:lnTo>
                    <a:pt x="0" y="170709"/>
                  </a:lnTo>
                  <a:lnTo>
                    <a:pt x="229" y="186060"/>
                  </a:lnTo>
                  <a:lnTo>
                    <a:pt x="1202" y="201268"/>
                  </a:lnTo>
                  <a:lnTo>
                    <a:pt x="3008" y="216071"/>
                  </a:lnTo>
                  <a:lnTo>
                    <a:pt x="5823" y="230165"/>
                  </a:lnTo>
                  <a:lnTo>
                    <a:pt x="9654" y="243439"/>
                  </a:lnTo>
                  <a:lnTo>
                    <a:pt x="14685" y="255318"/>
                  </a:lnTo>
                  <a:lnTo>
                    <a:pt x="21344" y="264714"/>
                  </a:lnTo>
                  <a:lnTo>
                    <a:pt x="29705" y="271249"/>
                  </a:lnTo>
                  <a:lnTo>
                    <a:pt x="39235" y="275009"/>
                  </a:lnTo>
                  <a:lnTo>
                    <a:pt x="49008" y="276187"/>
                  </a:lnTo>
                  <a:lnTo>
                    <a:pt x="58465" y="275162"/>
                  </a:lnTo>
                  <a:lnTo>
                    <a:pt x="67422" y="272240"/>
                  </a:lnTo>
                  <a:lnTo>
                    <a:pt x="75890" y="267555"/>
                  </a:lnTo>
                  <a:lnTo>
                    <a:pt x="83953" y="261334"/>
                  </a:lnTo>
                  <a:lnTo>
                    <a:pt x="91707" y="253720"/>
                  </a:lnTo>
                  <a:lnTo>
                    <a:pt x="99236" y="244707"/>
                  </a:lnTo>
                  <a:lnTo>
                    <a:pt x="106598" y="234422"/>
                  </a:lnTo>
                  <a:lnTo>
                    <a:pt x="113682" y="223091"/>
                  </a:lnTo>
                  <a:lnTo>
                    <a:pt x="120213" y="210961"/>
                  </a:lnTo>
                  <a:lnTo>
                    <a:pt x="126082" y="198247"/>
                  </a:lnTo>
                  <a:lnTo>
                    <a:pt x="131175" y="185116"/>
                  </a:lnTo>
                  <a:lnTo>
                    <a:pt x="135298" y="171696"/>
                  </a:lnTo>
                  <a:lnTo>
                    <a:pt x="138440" y="158075"/>
                  </a:lnTo>
                  <a:lnTo>
                    <a:pt x="140737" y="144319"/>
                  </a:lnTo>
                  <a:lnTo>
                    <a:pt x="142370" y="130470"/>
                  </a:lnTo>
                  <a:lnTo>
                    <a:pt x="143521" y="116589"/>
                  </a:lnTo>
                  <a:lnTo>
                    <a:pt x="144787" y="103834"/>
                  </a:lnTo>
                  <a:lnTo>
                    <a:pt x="146934" y="95781"/>
                  </a:lnTo>
                  <a:lnTo>
                    <a:pt x="149542" y="94584"/>
                  </a:lnTo>
                  <a:lnTo>
                    <a:pt x="151705" y="98484"/>
                  </a:lnTo>
                  <a:lnTo>
                    <a:pt x="153425" y="105769"/>
                  </a:lnTo>
                  <a:lnTo>
                    <a:pt x="155133" y="115304"/>
                  </a:lnTo>
                  <a:lnTo>
                    <a:pt x="157100" y="126334"/>
                  </a:lnTo>
                  <a:lnTo>
                    <a:pt x="159404" y="138196"/>
                  </a:lnTo>
                  <a:lnTo>
                    <a:pt x="162020" y="150249"/>
                  </a:lnTo>
                  <a:lnTo>
                    <a:pt x="164894" y="162138"/>
                  </a:lnTo>
                  <a:lnTo>
                    <a:pt x="168128" y="173583"/>
                  </a:lnTo>
                  <a:lnTo>
                    <a:pt x="171976" y="184280"/>
                  </a:lnTo>
                  <a:lnTo>
                    <a:pt x="176531" y="194140"/>
                  </a:lnTo>
                  <a:lnTo>
                    <a:pt x="181895" y="203085"/>
                  </a:lnTo>
                  <a:lnTo>
                    <a:pt x="188252" y="210957"/>
                  </a:lnTo>
                  <a:lnTo>
                    <a:pt x="195605" y="217764"/>
                  </a:lnTo>
                  <a:lnTo>
                    <a:pt x="203815" y="223337"/>
                  </a:lnTo>
                  <a:lnTo>
                    <a:pt x="212696" y="227258"/>
                  </a:lnTo>
                  <a:lnTo>
                    <a:pt x="222067" y="229451"/>
                  </a:lnTo>
                  <a:lnTo>
                    <a:pt x="231523" y="230096"/>
                  </a:lnTo>
                  <a:lnTo>
                    <a:pt x="241473" y="229414"/>
                  </a:lnTo>
                  <a:lnTo>
                    <a:pt x="253905" y="226228"/>
                  </a:lnTo>
                  <a:lnTo>
                    <a:pt x="272274" y="218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00610" y="1214334"/>
              <a:ext cx="147163" cy="238599"/>
            </a:xfrm>
            <a:custGeom>
              <a:avLst/>
              <a:gdLst/>
              <a:ahLst/>
              <a:cxnLst/>
              <a:rect l="0" t="0" r="0" b="0"/>
              <a:pathLst>
                <a:path w="147163" h="238599">
                  <a:moveTo>
                    <a:pt x="10291" y="49085"/>
                  </a:moveTo>
                  <a:lnTo>
                    <a:pt x="7491" y="57954"/>
                  </a:lnTo>
                  <a:lnTo>
                    <a:pt x="5989" y="66941"/>
                  </a:lnTo>
                  <a:lnTo>
                    <a:pt x="5679" y="76936"/>
                  </a:lnTo>
                  <a:lnTo>
                    <a:pt x="6185" y="87917"/>
                  </a:lnTo>
                  <a:lnTo>
                    <a:pt x="7004" y="99728"/>
                  </a:lnTo>
                  <a:lnTo>
                    <a:pt x="7825" y="112182"/>
                  </a:lnTo>
                  <a:lnTo>
                    <a:pt x="8681" y="124947"/>
                  </a:lnTo>
                  <a:lnTo>
                    <a:pt x="9856" y="137579"/>
                  </a:lnTo>
                  <a:lnTo>
                    <a:pt x="11491" y="149852"/>
                  </a:lnTo>
                  <a:lnTo>
                    <a:pt x="13418" y="161888"/>
                  </a:lnTo>
                  <a:lnTo>
                    <a:pt x="15258" y="174042"/>
                  </a:lnTo>
                  <a:lnTo>
                    <a:pt x="16784" y="186491"/>
                  </a:lnTo>
                  <a:lnTo>
                    <a:pt x="17603" y="198288"/>
                  </a:lnTo>
                  <a:lnTo>
                    <a:pt x="16508" y="207365"/>
                  </a:lnTo>
                  <a:lnTo>
                    <a:pt x="13100" y="211138"/>
                  </a:lnTo>
                  <a:lnTo>
                    <a:pt x="9157" y="208587"/>
                  </a:lnTo>
                  <a:lnTo>
                    <a:pt x="6058" y="202042"/>
                  </a:lnTo>
                  <a:lnTo>
                    <a:pt x="3923" y="193041"/>
                  </a:lnTo>
                  <a:lnTo>
                    <a:pt x="2505" y="182416"/>
                  </a:lnTo>
                  <a:lnTo>
                    <a:pt x="1573" y="170689"/>
                  </a:lnTo>
                  <a:lnTo>
                    <a:pt x="960" y="158211"/>
                  </a:lnTo>
                  <a:lnTo>
                    <a:pt x="556" y="145222"/>
                  </a:lnTo>
                  <a:lnTo>
                    <a:pt x="289" y="131889"/>
                  </a:lnTo>
                  <a:lnTo>
                    <a:pt x="112" y="118323"/>
                  </a:lnTo>
                  <a:lnTo>
                    <a:pt x="0" y="104601"/>
                  </a:lnTo>
                  <a:lnTo>
                    <a:pt x="95" y="90775"/>
                  </a:lnTo>
                  <a:lnTo>
                    <a:pt x="691" y="76878"/>
                  </a:lnTo>
                  <a:lnTo>
                    <a:pt x="1915" y="62944"/>
                  </a:lnTo>
                  <a:lnTo>
                    <a:pt x="3890" y="49314"/>
                  </a:lnTo>
                  <a:lnTo>
                    <a:pt x="6820" y="36615"/>
                  </a:lnTo>
                  <a:lnTo>
                    <a:pt x="10724" y="25125"/>
                  </a:lnTo>
                  <a:lnTo>
                    <a:pt x="15633" y="15275"/>
                  </a:lnTo>
                  <a:lnTo>
                    <a:pt x="21678" y="7787"/>
                  </a:lnTo>
                  <a:lnTo>
                    <a:pt x="28818" y="2834"/>
                  </a:lnTo>
                  <a:lnTo>
                    <a:pt x="36884" y="288"/>
                  </a:lnTo>
                  <a:lnTo>
                    <a:pt x="45667" y="0"/>
                  </a:lnTo>
                  <a:lnTo>
                    <a:pt x="54977" y="1659"/>
                  </a:lnTo>
                  <a:lnTo>
                    <a:pt x="64498" y="5022"/>
                  </a:lnTo>
                  <a:lnTo>
                    <a:pt x="73810" y="10012"/>
                  </a:lnTo>
                  <a:lnTo>
                    <a:pt x="82695" y="16436"/>
                  </a:lnTo>
                  <a:lnTo>
                    <a:pt x="90966" y="24018"/>
                  </a:lnTo>
                  <a:lnTo>
                    <a:pt x="98375" y="32477"/>
                  </a:lnTo>
                  <a:lnTo>
                    <a:pt x="104877" y="41578"/>
                  </a:lnTo>
                  <a:lnTo>
                    <a:pt x="110583" y="51299"/>
                  </a:lnTo>
                  <a:lnTo>
                    <a:pt x="115658" y="61810"/>
                  </a:lnTo>
                  <a:lnTo>
                    <a:pt x="120261" y="73141"/>
                  </a:lnTo>
                  <a:lnTo>
                    <a:pt x="124525" y="85191"/>
                  </a:lnTo>
                  <a:lnTo>
                    <a:pt x="128549" y="97812"/>
                  </a:lnTo>
                  <a:lnTo>
                    <a:pt x="132403" y="110865"/>
                  </a:lnTo>
                  <a:lnTo>
                    <a:pt x="135975" y="124393"/>
                  </a:lnTo>
                  <a:lnTo>
                    <a:pt x="138995" y="138613"/>
                  </a:lnTo>
                  <a:lnTo>
                    <a:pt x="141358" y="153574"/>
                  </a:lnTo>
                  <a:lnTo>
                    <a:pt x="143117" y="168821"/>
                  </a:lnTo>
                  <a:lnTo>
                    <a:pt x="144571" y="185183"/>
                  </a:lnTo>
                  <a:lnTo>
                    <a:pt x="145846" y="206335"/>
                  </a:lnTo>
                  <a:lnTo>
                    <a:pt x="147162" y="2385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29419" y="1220422"/>
              <a:ext cx="244779" cy="229965"/>
            </a:xfrm>
            <a:custGeom>
              <a:avLst/>
              <a:gdLst/>
              <a:ahLst/>
              <a:cxnLst/>
              <a:rect l="0" t="0" r="0" b="0"/>
              <a:pathLst>
                <a:path w="244779" h="229965">
                  <a:moveTo>
                    <a:pt x="128964" y="95640"/>
                  </a:moveTo>
                  <a:lnTo>
                    <a:pt x="128830" y="83972"/>
                  </a:lnTo>
                  <a:lnTo>
                    <a:pt x="127550" y="73483"/>
                  </a:lnTo>
                  <a:lnTo>
                    <a:pt x="124957" y="63181"/>
                  </a:lnTo>
                  <a:lnTo>
                    <a:pt x="121237" y="52880"/>
                  </a:lnTo>
                  <a:lnTo>
                    <a:pt x="116604" y="42536"/>
                  </a:lnTo>
                  <a:lnTo>
                    <a:pt x="111262" y="32160"/>
                  </a:lnTo>
                  <a:lnTo>
                    <a:pt x="105069" y="22250"/>
                  </a:lnTo>
                  <a:lnTo>
                    <a:pt x="97558" y="13737"/>
                  </a:lnTo>
                  <a:lnTo>
                    <a:pt x="88590" y="7027"/>
                  </a:lnTo>
                  <a:lnTo>
                    <a:pt x="78637" y="2354"/>
                  </a:lnTo>
                  <a:lnTo>
                    <a:pt x="68572" y="34"/>
                  </a:lnTo>
                  <a:lnTo>
                    <a:pt x="58920" y="0"/>
                  </a:lnTo>
                  <a:lnTo>
                    <a:pt x="50001" y="2061"/>
                  </a:lnTo>
                  <a:lnTo>
                    <a:pt x="42090" y="6094"/>
                  </a:lnTo>
                  <a:lnTo>
                    <a:pt x="35219" y="11842"/>
                  </a:lnTo>
                  <a:lnTo>
                    <a:pt x="29249" y="19122"/>
                  </a:lnTo>
                  <a:lnTo>
                    <a:pt x="23990" y="27901"/>
                  </a:lnTo>
                  <a:lnTo>
                    <a:pt x="19260" y="38022"/>
                  </a:lnTo>
                  <a:lnTo>
                    <a:pt x="14910" y="49072"/>
                  </a:lnTo>
                  <a:lnTo>
                    <a:pt x="10827" y="60479"/>
                  </a:lnTo>
                  <a:lnTo>
                    <a:pt x="6937" y="71896"/>
                  </a:lnTo>
                  <a:lnTo>
                    <a:pt x="3511" y="83340"/>
                  </a:lnTo>
                  <a:lnTo>
                    <a:pt x="1122" y="95090"/>
                  </a:lnTo>
                  <a:lnTo>
                    <a:pt x="0" y="107297"/>
                  </a:lnTo>
                  <a:lnTo>
                    <a:pt x="62" y="120124"/>
                  </a:lnTo>
                  <a:lnTo>
                    <a:pt x="1093" y="133806"/>
                  </a:lnTo>
                  <a:lnTo>
                    <a:pt x="2864" y="148374"/>
                  </a:lnTo>
                  <a:lnTo>
                    <a:pt x="5341" y="163227"/>
                  </a:lnTo>
                  <a:lnTo>
                    <a:pt x="8673" y="177278"/>
                  </a:lnTo>
                  <a:lnTo>
                    <a:pt x="12879" y="189977"/>
                  </a:lnTo>
                  <a:lnTo>
                    <a:pt x="18007" y="201128"/>
                  </a:lnTo>
                  <a:lnTo>
                    <a:pt x="24206" y="210627"/>
                  </a:lnTo>
                  <a:lnTo>
                    <a:pt x="31453" y="218594"/>
                  </a:lnTo>
                  <a:lnTo>
                    <a:pt x="39591" y="224809"/>
                  </a:lnTo>
                  <a:lnTo>
                    <a:pt x="48424" y="228644"/>
                  </a:lnTo>
                  <a:lnTo>
                    <a:pt x="57763" y="229964"/>
                  </a:lnTo>
                  <a:lnTo>
                    <a:pt x="67134" y="228903"/>
                  </a:lnTo>
                  <a:lnTo>
                    <a:pt x="75813" y="225609"/>
                  </a:lnTo>
                  <a:lnTo>
                    <a:pt x="83460" y="220394"/>
                  </a:lnTo>
                  <a:lnTo>
                    <a:pt x="90084" y="213657"/>
                  </a:lnTo>
                  <a:lnTo>
                    <a:pt x="95850" y="205782"/>
                  </a:lnTo>
                  <a:lnTo>
                    <a:pt x="100952" y="197079"/>
                  </a:lnTo>
                  <a:lnTo>
                    <a:pt x="105567" y="187628"/>
                  </a:lnTo>
                  <a:lnTo>
                    <a:pt x="109836" y="177301"/>
                  </a:lnTo>
                  <a:lnTo>
                    <a:pt x="113857" y="166092"/>
                  </a:lnTo>
                  <a:lnTo>
                    <a:pt x="117543" y="154124"/>
                  </a:lnTo>
                  <a:lnTo>
                    <a:pt x="120640" y="141558"/>
                  </a:lnTo>
                  <a:lnTo>
                    <a:pt x="123050" y="128552"/>
                  </a:lnTo>
                  <a:lnTo>
                    <a:pt x="124668" y="115394"/>
                  </a:lnTo>
                  <a:lnTo>
                    <a:pt x="125304" y="102487"/>
                  </a:lnTo>
                  <a:lnTo>
                    <a:pt x="124981" y="90104"/>
                  </a:lnTo>
                  <a:lnTo>
                    <a:pt x="124868" y="80896"/>
                  </a:lnTo>
                  <a:lnTo>
                    <a:pt x="126171" y="78233"/>
                  </a:lnTo>
                  <a:lnTo>
                    <a:pt x="128315" y="81209"/>
                  </a:lnTo>
                  <a:lnTo>
                    <a:pt x="130913" y="87901"/>
                  </a:lnTo>
                  <a:lnTo>
                    <a:pt x="133798" y="96642"/>
                  </a:lnTo>
                  <a:lnTo>
                    <a:pt x="136879" y="106401"/>
                  </a:lnTo>
                  <a:lnTo>
                    <a:pt x="140097" y="116635"/>
                  </a:lnTo>
                  <a:lnTo>
                    <a:pt x="143409" y="127077"/>
                  </a:lnTo>
                  <a:lnTo>
                    <a:pt x="146789" y="137602"/>
                  </a:lnTo>
                  <a:lnTo>
                    <a:pt x="150381" y="148155"/>
                  </a:lnTo>
                  <a:lnTo>
                    <a:pt x="154478" y="158713"/>
                  </a:lnTo>
                  <a:lnTo>
                    <a:pt x="159205" y="169259"/>
                  </a:lnTo>
                  <a:lnTo>
                    <a:pt x="164686" y="179462"/>
                  </a:lnTo>
                  <a:lnTo>
                    <a:pt x="171122" y="188709"/>
                  </a:lnTo>
                  <a:lnTo>
                    <a:pt x="178529" y="196729"/>
                  </a:lnTo>
                  <a:lnTo>
                    <a:pt x="186774" y="203096"/>
                  </a:lnTo>
                  <a:lnTo>
                    <a:pt x="195679" y="207091"/>
                  </a:lnTo>
                  <a:lnTo>
                    <a:pt x="205061" y="208561"/>
                  </a:lnTo>
                  <a:lnTo>
                    <a:pt x="214327" y="208113"/>
                  </a:lnTo>
                  <a:lnTo>
                    <a:pt x="223383" y="206800"/>
                  </a:lnTo>
                  <a:lnTo>
                    <a:pt x="233024" y="204506"/>
                  </a:lnTo>
                  <a:lnTo>
                    <a:pt x="244778" y="2009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68331" y="982798"/>
              <a:ext cx="174323" cy="469650"/>
            </a:xfrm>
            <a:custGeom>
              <a:avLst/>
              <a:gdLst/>
              <a:ahLst/>
              <a:cxnLst/>
              <a:rect l="0" t="0" r="0" b="0"/>
              <a:pathLst>
                <a:path w="174323" h="469650">
                  <a:moveTo>
                    <a:pt x="121679" y="354321"/>
                  </a:moveTo>
                  <a:lnTo>
                    <a:pt x="121545" y="342653"/>
                  </a:lnTo>
                  <a:lnTo>
                    <a:pt x="120265" y="332164"/>
                  </a:lnTo>
                  <a:lnTo>
                    <a:pt x="117667" y="321871"/>
                  </a:lnTo>
                  <a:lnTo>
                    <a:pt x="113774" y="311915"/>
                  </a:lnTo>
                  <a:lnTo>
                    <a:pt x="108494" y="302868"/>
                  </a:lnTo>
                  <a:lnTo>
                    <a:pt x="101907" y="294999"/>
                  </a:lnTo>
                  <a:lnTo>
                    <a:pt x="94234" y="288740"/>
                  </a:lnTo>
                  <a:lnTo>
                    <a:pt x="85723" y="284820"/>
                  </a:lnTo>
                  <a:lnTo>
                    <a:pt x="76601" y="283412"/>
                  </a:lnTo>
                  <a:lnTo>
                    <a:pt x="67208" y="284230"/>
                  </a:lnTo>
                  <a:lnTo>
                    <a:pt x="57983" y="286823"/>
                  </a:lnTo>
                  <a:lnTo>
                    <a:pt x="49156" y="290755"/>
                  </a:lnTo>
                  <a:lnTo>
                    <a:pt x="40925" y="295984"/>
                  </a:lnTo>
                  <a:lnTo>
                    <a:pt x="33542" y="302841"/>
                  </a:lnTo>
                  <a:lnTo>
                    <a:pt x="27058" y="311376"/>
                  </a:lnTo>
                  <a:lnTo>
                    <a:pt x="21364" y="321378"/>
                  </a:lnTo>
                  <a:lnTo>
                    <a:pt x="16296" y="332540"/>
                  </a:lnTo>
                  <a:lnTo>
                    <a:pt x="11703" y="344569"/>
                  </a:lnTo>
                  <a:lnTo>
                    <a:pt x="7616" y="357222"/>
                  </a:lnTo>
                  <a:lnTo>
                    <a:pt x="4242" y="370315"/>
                  </a:lnTo>
                  <a:lnTo>
                    <a:pt x="1648" y="383707"/>
                  </a:lnTo>
                  <a:lnTo>
                    <a:pt x="74" y="397139"/>
                  </a:lnTo>
                  <a:lnTo>
                    <a:pt x="0" y="410237"/>
                  </a:lnTo>
                  <a:lnTo>
                    <a:pt x="1552" y="422818"/>
                  </a:lnTo>
                  <a:lnTo>
                    <a:pt x="4713" y="434553"/>
                  </a:lnTo>
                  <a:lnTo>
                    <a:pt x="9502" y="444910"/>
                  </a:lnTo>
                  <a:lnTo>
                    <a:pt x="15760" y="453718"/>
                  </a:lnTo>
                  <a:lnTo>
                    <a:pt x="23215" y="460802"/>
                  </a:lnTo>
                  <a:lnTo>
                    <a:pt x="31581" y="465820"/>
                  </a:lnTo>
                  <a:lnTo>
                    <a:pt x="40607" y="468779"/>
                  </a:lnTo>
                  <a:lnTo>
                    <a:pt x="49936" y="469649"/>
                  </a:lnTo>
                  <a:lnTo>
                    <a:pt x="59118" y="468196"/>
                  </a:lnTo>
                  <a:lnTo>
                    <a:pt x="67921" y="464517"/>
                  </a:lnTo>
                  <a:lnTo>
                    <a:pt x="76306" y="458964"/>
                  </a:lnTo>
                  <a:lnTo>
                    <a:pt x="84325" y="451958"/>
                  </a:lnTo>
                  <a:lnTo>
                    <a:pt x="92049" y="443871"/>
                  </a:lnTo>
                  <a:lnTo>
                    <a:pt x="99391" y="434680"/>
                  </a:lnTo>
                  <a:lnTo>
                    <a:pt x="106102" y="424002"/>
                  </a:lnTo>
                  <a:lnTo>
                    <a:pt x="112101" y="411744"/>
                  </a:lnTo>
                  <a:lnTo>
                    <a:pt x="117452" y="398089"/>
                  </a:lnTo>
                  <a:lnTo>
                    <a:pt x="122281" y="383320"/>
                  </a:lnTo>
                  <a:lnTo>
                    <a:pt x="126715" y="367711"/>
                  </a:lnTo>
                  <a:lnTo>
                    <a:pt x="130864" y="351331"/>
                  </a:lnTo>
                  <a:lnTo>
                    <a:pt x="134810" y="334051"/>
                  </a:lnTo>
                  <a:lnTo>
                    <a:pt x="138612" y="315872"/>
                  </a:lnTo>
                  <a:lnTo>
                    <a:pt x="142149" y="296919"/>
                  </a:lnTo>
                  <a:lnTo>
                    <a:pt x="145146" y="277357"/>
                  </a:lnTo>
                  <a:lnTo>
                    <a:pt x="147493" y="257343"/>
                  </a:lnTo>
                  <a:lnTo>
                    <a:pt x="149237" y="237004"/>
                  </a:lnTo>
                  <a:lnTo>
                    <a:pt x="150491" y="216437"/>
                  </a:lnTo>
                  <a:lnTo>
                    <a:pt x="151372" y="195713"/>
                  </a:lnTo>
                  <a:lnTo>
                    <a:pt x="151981" y="174880"/>
                  </a:lnTo>
                  <a:lnTo>
                    <a:pt x="152398" y="153974"/>
                  </a:lnTo>
                  <a:lnTo>
                    <a:pt x="152682" y="133027"/>
                  </a:lnTo>
                  <a:lnTo>
                    <a:pt x="152873" y="112384"/>
                  </a:lnTo>
                  <a:lnTo>
                    <a:pt x="153003" y="92669"/>
                  </a:lnTo>
                  <a:lnTo>
                    <a:pt x="153085" y="74148"/>
                  </a:lnTo>
                  <a:lnTo>
                    <a:pt x="152970" y="56763"/>
                  </a:lnTo>
                  <a:lnTo>
                    <a:pt x="152361" y="40312"/>
                  </a:lnTo>
                  <a:lnTo>
                    <a:pt x="151122" y="24618"/>
                  </a:lnTo>
                  <a:lnTo>
                    <a:pt x="148883" y="10984"/>
                  </a:lnTo>
                  <a:lnTo>
                    <a:pt x="145635" y="2343"/>
                  </a:lnTo>
                  <a:lnTo>
                    <a:pt x="142347" y="0"/>
                  </a:lnTo>
                  <a:lnTo>
                    <a:pt x="139562" y="3227"/>
                  </a:lnTo>
                  <a:lnTo>
                    <a:pt x="137410" y="10747"/>
                  </a:lnTo>
                  <a:lnTo>
                    <a:pt x="135996" y="21549"/>
                  </a:lnTo>
                  <a:lnTo>
                    <a:pt x="135512" y="35021"/>
                  </a:lnTo>
                  <a:lnTo>
                    <a:pt x="135970" y="50609"/>
                  </a:lnTo>
                  <a:lnTo>
                    <a:pt x="137077" y="67474"/>
                  </a:lnTo>
                  <a:lnTo>
                    <a:pt x="138353" y="84567"/>
                  </a:lnTo>
                  <a:lnTo>
                    <a:pt x="139503" y="101288"/>
                  </a:lnTo>
                  <a:lnTo>
                    <a:pt x="140425" y="117449"/>
                  </a:lnTo>
                  <a:lnTo>
                    <a:pt x="141119" y="133070"/>
                  </a:lnTo>
                  <a:lnTo>
                    <a:pt x="141620" y="148261"/>
                  </a:lnTo>
                  <a:lnTo>
                    <a:pt x="141973" y="163618"/>
                  </a:lnTo>
                  <a:lnTo>
                    <a:pt x="142218" y="180155"/>
                  </a:lnTo>
                  <a:lnTo>
                    <a:pt x="142386" y="198328"/>
                  </a:lnTo>
                  <a:lnTo>
                    <a:pt x="142501" y="217928"/>
                  </a:lnTo>
                  <a:lnTo>
                    <a:pt x="142578" y="238381"/>
                  </a:lnTo>
                  <a:lnTo>
                    <a:pt x="142635" y="259238"/>
                  </a:lnTo>
                  <a:lnTo>
                    <a:pt x="142842" y="279766"/>
                  </a:lnTo>
                  <a:lnTo>
                    <a:pt x="143514" y="298928"/>
                  </a:lnTo>
                  <a:lnTo>
                    <a:pt x="144783" y="316293"/>
                  </a:lnTo>
                  <a:lnTo>
                    <a:pt x="146619" y="332102"/>
                  </a:lnTo>
                  <a:lnTo>
                    <a:pt x="148923" y="346962"/>
                  </a:lnTo>
                  <a:lnTo>
                    <a:pt x="151583" y="361333"/>
                  </a:lnTo>
                  <a:lnTo>
                    <a:pt x="154505" y="375312"/>
                  </a:lnTo>
                  <a:lnTo>
                    <a:pt x="157612" y="388720"/>
                  </a:lnTo>
                  <a:lnTo>
                    <a:pt x="160843" y="401476"/>
                  </a:lnTo>
                  <a:lnTo>
                    <a:pt x="164006" y="413185"/>
                  </a:lnTo>
                  <a:lnTo>
                    <a:pt x="167086" y="424232"/>
                  </a:lnTo>
                  <a:lnTo>
                    <a:pt x="170351" y="435586"/>
                  </a:lnTo>
                  <a:lnTo>
                    <a:pt x="174322" y="449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95295" y="1210777"/>
              <a:ext cx="136871" cy="235387"/>
            </a:xfrm>
            <a:custGeom>
              <a:avLst/>
              <a:gdLst/>
              <a:ahLst/>
              <a:cxnLst/>
              <a:rect l="0" t="0" r="0" b="0"/>
              <a:pathLst>
                <a:path w="136871" h="235387">
                  <a:moveTo>
                    <a:pt x="0" y="52642"/>
                  </a:moveTo>
                  <a:lnTo>
                    <a:pt x="67" y="64310"/>
                  </a:lnTo>
                  <a:lnTo>
                    <a:pt x="707" y="74799"/>
                  </a:lnTo>
                  <a:lnTo>
                    <a:pt x="2003" y="85105"/>
                  </a:lnTo>
                  <a:lnTo>
                    <a:pt x="3863" y="95580"/>
                  </a:lnTo>
                  <a:lnTo>
                    <a:pt x="6180" y="106572"/>
                  </a:lnTo>
                  <a:lnTo>
                    <a:pt x="8851" y="118210"/>
                  </a:lnTo>
                  <a:lnTo>
                    <a:pt x="11947" y="130291"/>
                  </a:lnTo>
                  <a:lnTo>
                    <a:pt x="15703" y="142397"/>
                  </a:lnTo>
                  <a:lnTo>
                    <a:pt x="20187" y="154280"/>
                  </a:lnTo>
                  <a:lnTo>
                    <a:pt x="25164" y="165867"/>
                  </a:lnTo>
                  <a:lnTo>
                    <a:pt x="30196" y="177181"/>
                  </a:lnTo>
                  <a:lnTo>
                    <a:pt x="35029" y="188268"/>
                  </a:lnTo>
                  <a:lnTo>
                    <a:pt x="39748" y="199018"/>
                  </a:lnTo>
                  <a:lnTo>
                    <a:pt x="44676" y="209171"/>
                  </a:lnTo>
                  <a:lnTo>
                    <a:pt x="49991" y="218614"/>
                  </a:lnTo>
                  <a:lnTo>
                    <a:pt x="55714" y="226753"/>
                  </a:lnTo>
                  <a:lnTo>
                    <a:pt x="61789" y="232477"/>
                  </a:lnTo>
                  <a:lnTo>
                    <a:pt x="68133" y="235385"/>
                  </a:lnTo>
                  <a:lnTo>
                    <a:pt x="74513" y="235386"/>
                  </a:lnTo>
                  <a:lnTo>
                    <a:pt x="80563" y="232353"/>
                  </a:lnTo>
                  <a:lnTo>
                    <a:pt x="86105" y="226534"/>
                  </a:lnTo>
                  <a:lnTo>
                    <a:pt x="90978" y="218427"/>
                  </a:lnTo>
                  <a:lnTo>
                    <a:pt x="94952" y="208568"/>
                  </a:lnTo>
                  <a:lnTo>
                    <a:pt x="97999" y="197433"/>
                  </a:lnTo>
                  <a:lnTo>
                    <a:pt x="100402" y="185555"/>
                  </a:lnTo>
                  <a:lnTo>
                    <a:pt x="102638" y="173517"/>
                  </a:lnTo>
                  <a:lnTo>
                    <a:pt x="104996" y="161643"/>
                  </a:lnTo>
                  <a:lnTo>
                    <a:pt x="107412" y="149874"/>
                  </a:lnTo>
                  <a:lnTo>
                    <a:pt x="109582" y="137898"/>
                  </a:lnTo>
                  <a:lnTo>
                    <a:pt x="111343" y="125545"/>
                  </a:lnTo>
                  <a:lnTo>
                    <a:pt x="112847" y="112959"/>
                  </a:lnTo>
                  <a:lnTo>
                    <a:pt x="114464" y="100501"/>
                  </a:lnTo>
                  <a:lnTo>
                    <a:pt x="116403" y="88378"/>
                  </a:lnTo>
                  <a:lnTo>
                    <a:pt x="118706" y="76626"/>
                  </a:lnTo>
                  <a:lnTo>
                    <a:pt x="121330" y="65201"/>
                  </a:lnTo>
                  <a:lnTo>
                    <a:pt x="124205" y="54044"/>
                  </a:lnTo>
                  <a:lnTo>
                    <a:pt x="127113" y="43350"/>
                  </a:lnTo>
                  <a:lnTo>
                    <a:pt x="129987" y="32418"/>
                  </a:lnTo>
                  <a:lnTo>
                    <a:pt x="133076" y="1916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57834" y="1209830"/>
              <a:ext cx="174374" cy="225029"/>
            </a:xfrm>
            <a:custGeom>
              <a:avLst/>
              <a:gdLst/>
              <a:ahLst/>
              <a:cxnLst/>
              <a:rect l="0" t="0" r="0" b="0"/>
              <a:pathLst>
                <a:path w="174374" h="225029">
                  <a:moveTo>
                    <a:pt x="37502" y="74646"/>
                  </a:moveTo>
                  <a:lnTo>
                    <a:pt x="40637" y="83246"/>
                  </a:lnTo>
                  <a:lnTo>
                    <a:pt x="45340" y="89673"/>
                  </a:lnTo>
                  <a:lnTo>
                    <a:pt x="52124" y="94473"/>
                  </a:lnTo>
                  <a:lnTo>
                    <a:pt x="60571" y="97669"/>
                  </a:lnTo>
                  <a:lnTo>
                    <a:pt x="70037" y="98918"/>
                  </a:lnTo>
                  <a:lnTo>
                    <a:pt x="80038" y="98199"/>
                  </a:lnTo>
                  <a:lnTo>
                    <a:pt x="89976" y="95618"/>
                  </a:lnTo>
                  <a:lnTo>
                    <a:pt x="99096" y="91229"/>
                  </a:lnTo>
                  <a:lnTo>
                    <a:pt x="107068" y="85244"/>
                  </a:lnTo>
                  <a:lnTo>
                    <a:pt x="113925" y="77975"/>
                  </a:lnTo>
                  <a:lnTo>
                    <a:pt x="119854" y="69734"/>
                  </a:lnTo>
                  <a:lnTo>
                    <a:pt x="125059" y="60787"/>
                  </a:lnTo>
                  <a:lnTo>
                    <a:pt x="129405" y="51342"/>
                  </a:lnTo>
                  <a:lnTo>
                    <a:pt x="132429" y="41549"/>
                  </a:lnTo>
                  <a:lnTo>
                    <a:pt x="133970" y="31531"/>
                  </a:lnTo>
                  <a:lnTo>
                    <a:pt x="133684" y="21856"/>
                  </a:lnTo>
                  <a:lnTo>
                    <a:pt x="130907" y="13498"/>
                  </a:lnTo>
                  <a:lnTo>
                    <a:pt x="125518" y="6889"/>
                  </a:lnTo>
                  <a:lnTo>
                    <a:pt x="118001" y="2283"/>
                  </a:lnTo>
                  <a:lnTo>
                    <a:pt x="109136" y="9"/>
                  </a:lnTo>
                  <a:lnTo>
                    <a:pt x="99513" y="0"/>
                  </a:lnTo>
                  <a:lnTo>
                    <a:pt x="89480" y="1907"/>
                  </a:lnTo>
                  <a:lnTo>
                    <a:pt x="79228" y="5305"/>
                  </a:lnTo>
                  <a:lnTo>
                    <a:pt x="68860" y="9805"/>
                  </a:lnTo>
                  <a:lnTo>
                    <a:pt x="58595" y="15092"/>
                  </a:lnTo>
                  <a:lnTo>
                    <a:pt x="48769" y="20930"/>
                  </a:lnTo>
                  <a:lnTo>
                    <a:pt x="39530" y="27163"/>
                  </a:lnTo>
                  <a:lnTo>
                    <a:pt x="31020" y="34161"/>
                  </a:lnTo>
                  <a:lnTo>
                    <a:pt x="23449" y="42763"/>
                  </a:lnTo>
                  <a:lnTo>
                    <a:pt x="16843" y="53293"/>
                  </a:lnTo>
                  <a:lnTo>
                    <a:pt x="11236" y="65453"/>
                  </a:lnTo>
                  <a:lnTo>
                    <a:pt x="6760" y="78605"/>
                  </a:lnTo>
                  <a:lnTo>
                    <a:pt x="3382" y="92266"/>
                  </a:lnTo>
                  <a:lnTo>
                    <a:pt x="1094" y="106165"/>
                  </a:lnTo>
                  <a:lnTo>
                    <a:pt x="0" y="120169"/>
                  </a:lnTo>
                  <a:lnTo>
                    <a:pt x="46" y="134203"/>
                  </a:lnTo>
                  <a:lnTo>
                    <a:pt x="1211" y="147914"/>
                  </a:lnTo>
                  <a:lnTo>
                    <a:pt x="3587" y="160674"/>
                  </a:lnTo>
                  <a:lnTo>
                    <a:pt x="7116" y="172221"/>
                  </a:lnTo>
                  <a:lnTo>
                    <a:pt x="11773" y="182621"/>
                  </a:lnTo>
                  <a:lnTo>
                    <a:pt x="17648" y="192075"/>
                  </a:lnTo>
                  <a:lnTo>
                    <a:pt x="24679" y="200798"/>
                  </a:lnTo>
                  <a:lnTo>
                    <a:pt x="32841" y="208659"/>
                  </a:lnTo>
                  <a:lnTo>
                    <a:pt x="42222" y="215194"/>
                  </a:lnTo>
                  <a:lnTo>
                    <a:pt x="52751" y="220250"/>
                  </a:lnTo>
                  <a:lnTo>
                    <a:pt x="64075" y="223647"/>
                  </a:lnTo>
                  <a:lnTo>
                    <a:pt x="75667" y="225028"/>
                  </a:lnTo>
                  <a:lnTo>
                    <a:pt x="87208" y="224398"/>
                  </a:lnTo>
                  <a:lnTo>
                    <a:pt x="98735" y="222042"/>
                  </a:lnTo>
                  <a:lnTo>
                    <a:pt x="110541" y="218335"/>
                  </a:lnTo>
                  <a:lnTo>
                    <a:pt x="122762" y="213634"/>
                  </a:lnTo>
                  <a:lnTo>
                    <a:pt x="134795" y="208528"/>
                  </a:lnTo>
                  <a:lnTo>
                    <a:pt x="146558" y="203337"/>
                  </a:lnTo>
                  <a:lnTo>
                    <a:pt x="159086" y="197611"/>
                  </a:lnTo>
                  <a:lnTo>
                    <a:pt x="174373" y="190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63792" y="1231834"/>
              <a:ext cx="126343" cy="182483"/>
            </a:xfrm>
            <a:custGeom>
              <a:avLst/>
              <a:gdLst/>
              <a:ahLst/>
              <a:cxnLst/>
              <a:rect l="0" t="0" r="0" b="0"/>
              <a:pathLst>
                <a:path w="126343" h="182483">
                  <a:moveTo>
                    <a:pt x="0" y="94756"/>
                  </a:moveTo>
                  <a:lnTo>
                    <a:pt x="2934" y="109291"/>
                  </a:lnTo>
                  <a:lnTo>
                    <a:pt x="5716" y="121922"/>
                  </a:lnTo>
                  <a:lnTo>
                    <a:pt x="8616" y="133831"/>
                  </a:lnTo>
                  <a:lnTo>
                    <a:pt x="11656" y="145486"/>
                  </a:lnTo>
                  <a:lnTo>
                    <a:pt x="14821" y="157327"/>
                  </a:lnTo>
                  <a:lnTo>
                    <a:pt x="18060" y="169489"/>
                  </a:lnTo>
                  <a:lnTo>
                    <a:pt x="20475" y="179251"/>
                  </a:lnTo>
                  <a:lnTo>
                    <a:pt x="21007" y="182482"/>
                  </a:lnTo>
                  <a:lnTo>
                    <a:pt x="20062" y="179221"/>
                  </a:lnTo>
                  <a:lnTo>
                    <a:pt x="18336" y="171326"/>
                  </a:lnTo>
                  <a:lnTo>
                    <a:pt x="16496" y="160664"/>
                  </a:lnTo>
                  <a:lnTo>
                    <a:pt x="14893" y="148473"/>
                  </a:lnTo>
                  <a:lnTo>
                    <a:pt x="13631" y="135456"/>
                  </a:lnTo>
                  <a:lnTo>
                    <a:pt x="12692" y="121994"/>
                  </a:lnTo>
                  <a:lnTo>
                    <a:pt x="12027" y="108296"/>
                  </a:lnTo>
                  <a:lnTo>
                    <a:pt x="11899" y="94798"/>
                  </a:lnTo>
                  <a:lnTo>
                    <a:pt x="12869" y="82173"/>
                  </a:lnTo>
                  <a:lnTo>
                    <a:pt x="15156" y="70713"/>
                  </a:lnTo>
                  <a:lnTo>
                    <a:pt x="18828" y="60371"/>
                  </a:lnTo>
                  <a:lnTo>
                    <a:pt x="23966" y="50954"/>
                  </a:lnTo>
                  <a:lnTo>
                    <a:pt x="30467" y="42255"/>
                  </a:lnTo>
                  <a:lnTo>
                    <a:pt x="38256" y="34411"/>
                  </a:lnTo>
                  <a:lnTo>
                    <a:pt x="47378" y="27887"/>
                  </a:lnTo>
                  <a:lnTo>
                    <a:pt x="57725" y="22824"/>
                  </a:lnTo>
                  <a:lnTo>
                    <a:pt x="68858" y="18877"/>
                  </a:lnTo>
                  <a:lnTo>
                    <a:pt x="81389" y="14890"/>
                  </a:lnTo>
                  <a:lnTo>
                    <a:pt x="98654" y="939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63834" y="1073906"/>
              <a:ext cx="223329" cy="388243"/>
            </a:xfrm>
            <a:custGeom>
              <a:avLst/>
              <a:gdLst/>
              <a:ahLst/>
              <a:cxnLst/>
              <a:rect l="0" t="0" r="0" b="0"/>
              <a:pathLst>
                <a:path w="223329" h="3882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83"/>
                  </a:lnTo>
                  <a:lnTo>
                    <a:pt x="178" y="54771"/>
                  </a:lnTo>
                  <a:lnTo>
                    <a:pt x="826" y="69576"/>
                  </a:lnTo>
                  <a:lnTo>
                    <a:pt x="2074" y="85732"/>
                  </a:lnTo>
                  <a:lnTo>
                    <a:pt x="3727" y="102976"/>
                  </a:lnTo>
                  <a:lnTo>
                    <a:pt x="5375" y="120770"/>
                  </a:lnTo>
                  <a:lnTo>
                    <a:pt x="6778" y="138738"/>
                  </a:lnTo>
                  <a:lnTo>
                    <a:pt x="7870" y="156699"/>
                  </a:lnTo>
                  <a:lnTo>
                    <a:pt x="8678" y="174589"/>
                  </a:lnTo>
                  <a:lnTo>
                    <a:pt x="9261" y="192395"/>
                  </a:lnTo>
                  <a:lnTo>
                    <a:pt x="9839" y="209961"/>
                  </a:lnTo>
                  <a:lnTo>
                    <a:pt x="10767" y="226996"/>
                  </a:lnTo>
                  <a:lnTo>
                    <a:pt x="12207" y="243385"/>
                  </a:lnTo>
                  <a:lnTo>
                    <a:pt x="13989" y="259172"/>
                  </a:lnTo>
                  <a:lnTo>
                    <a:pt x="15725" y="274467"/>
                  </a:lnTo>
                  <a:lnTo>
                    <a:pt x="17161" y="289292"/>
                  </a:lnTo>
                  <a:lnTo>
                    <a:pt x="17366" y="300339"/>
                  </a:lnTo>
                  <a:lnTo>
                    <a:pt x="15980" y="303526"/>
                  </a:lnTo>
                  <a:lnTo>
                    <a:pt x="14432" y="300405"/>
                  </a:lnTo>
                  <a:lnTo>
                    <a:pt x="13389" y="293204"/>
                  </a:lnTo>
                  <a:lnTo>
                    <a:pt x="13174" y="283472"/>
                  </a:lnTo>
                  <a:lnTo>
                    <a:pt x="13833" y="272177"/>
                  </a:lnTo>
                  <a:lnTo>
                    <a:pt x="15256" y="260070"/>
                  </a:lnTo>
                  <a:lnTo>
                    <a:pt x="17280" y="247820"/>
                  </a:lnTo>
                  <a:lnTo>
                    <a:pt x="19763" y="235782"/>
                  </a:lnTo>
                  <a:lnTo>
                    <a:pt x="22905" y="224230"/>
                  </a:lnTo>
                  <a:lnTo>
                    <a:pt x="27224" y="213457"/>
                  </a:lnTo>
                  <a:lnTo>
                    <a:pt x="32910" y="203545"/>
                  </a:lnTo>
                  <a:lnTo>
                    <a:pt x="39848" y="194564"/>
                  </a:lnTo>
                  <a:lnTo>
                    <a:pt x="47801" y="186669"/>
                  </a:lnTo>
                  <a:lnTo>
                    <a:pt x="56526" y="179845"/>
                  </a:lnTo>
                  <a:lnTo>
                    <a:pt x="65978" y="174261"/>
                  </a:lnTo>
                  <a:lnTo>
                    <a:pt x="76300" y="170332"/>
                  </a:lnTo>
                  <a:lnTo>
                    <a:pt x="87495" y="168143"/>
                  </a:lnTo>
                  <a:lnTo>
                    <a:pt x="99284" y="167808"/>
                  </a:lnTo>
                  <a:lnTo>
                    <a:pt x="111196" y="169628"/>
                  </a:lnTo>
                  <a:lnTo>
                    <a:pt x="122946" y="173553"/>
                  </a:lnTo>
                  <a:lnTo>
                    <a:pt x="134275" y="179102"/>
                  </a:lnTo>
                  <a:lnTo>
                    <a:pt x="144883" y="185574"/>
                  </a:lnTo>
                  <a:lnTo>
                    <a:pt x="154684" y="192485"/>
                  </a:lnTo>
                  <a:lnTo>
                    <a:pt x="163756" y="199902"/>
                  </a:lnTo>
                  <a:lnTo>
                    <a:pt x="172243" y="208318"/>
                  </a:lnTo>
                  <a:lnTo>
                    <a:pt x="180287" y="217938"/>
                  </a:lnTo>
                  <a:lnTo>
                    <a:pt x="187843" y="228518"/>
                  </a:lnTo>
                  <a:lnTo>
                    <a:pt x="194700" y="239545"/>
                  </a:lnTo>
                  <a:lnTo>
                    <a:pt x="200795" y="250669"/>
                  </a:lnTo>
                  <a:lnTo>
                    <a:pt x="206211" y="261731"/>
                  </a:lnTo>
                  <a:lnTo>
                    <a:pt x="211084" y="272685"/>
                  </a:lnTo>
                  <a:lnTo>
                    <a:pt x="215538" y="283532"/>
                  </a:lnTo>
                  <a:lnTo>
                    <a:pt x="219361" y="294290"/>
                  </a:lnTo>
                  <a:lnTo>
                    <a:pt x="222024" y="304980"/>
                  </a:lnTo>
                  <a:lnTo>
                    <a:pt x="223328" y="315615"/>
                  </a:lnTo>
                  <a:lnTo>
                    <a:pt x="223220" y="326047"/>
                  </a:lnTo>
                  <a:lnTo>
                    <a:pt x="221627" y="335980"/>
                  </a:lnTo>
                  <a:lnTo>
                    <a:pt x="218664" y="345290"/>
                  </a:lnTo>
                  <a:lnTo>
                    <a:pt x="214574" y="354017"/>
                  </a:lnTo>
                  <a:lnTo>
                    <a:pt x="209620" y="362265"/>
                  </a:lnTo>
                  <a:lnTo>
                    <a:pt x="204019" y="370134"/>
                  </a:lnTo>
                  <a:lnTo>
                    <a:pt x="197464" y="377233"/>
                  </a:lnTo>
                  <a:lnTo>
                    <a:pt x="189169" y="382717"/>
                  </a:lnTo>
                  <a:lnTo>
                    <a:pt x="178852" y="386255"/>
                  </a:lnTo>
                  <a:lnTo>
                    <a:pt x="167006" y="387985"/>
                  </a:lnTo>
                  <a:lnTo>
                    <a:pt x="154599" y="388242"/>
                  </a:lnTo>
                  <a:lnTo>
                    <a:pt x="142256" y="387378"/>
                  </a:lnTo>
                  <a:lnTo>
                    <a:pt x="130225" y="385699"/>
                  </a:lnTo>
                  <a:lnTo>
                    <a:pt x="118547" y="383443"/>
                  </a:lnTo>
                  <a:lnTo>
                    <a:pt x="107180" y="380781"/>
                  </a:lnTo>
                  <a:lnTo>
                    <a:pt x="96055" y="377674"/>
                  </a:lnTo>
                  <a:lnTo>
                    <a:pt x="85111" y="373904"/>
                  </a:lnTo>
                  <a:lnTo>
                    <a:pt x="74306" y="369411"/>
                  </a:lnTo>
                  <a:lnTo>
                    <a:pt x="63862" y="364576"/>
                  </a:lnTo>
                  <a:lnTo>
                    <a:pt x="53133" y="359660"/>
                  </a:lnTo>
                  <a:lnTo>
                    <a:pt x="40055" y="354232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190914" y="1969355"/>
            <a:ext cx="4979981" cy="958094"/>
            <a:chOff x="2190914" y="1969355"/>
            <a:chExt cx="4979981" cy="958094"/>
          </a:xfrm>
        </p:grpSpPr>
        <p:sp>
          <p:nvSpPr>
            <p:cNvPr id="51" name="Freeform 50"/>
            <p:cNvSpPr/>
            <p:nvPr/>
          </p:nvSpPr>
          <p:spPr>
            <a:xfrm>
              <a:off x="2190914" y="2243096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6192" y="2867"/>
                  </a:lnTo>
                  <a:lnTo>
                    <a:pt x="135063" y="5009"/>
                  </a:lnTo>
                  <a:lnTo>
                    <a:pt x="123465" y="6612"/>
                  </a:lnTo>
                  <a:lnTo>
                    <a:pt x="111304" y="7792"/>
                  </a:lnTo>
                  <a:lnTo>
                    <a:pt x="98644" y="8641"/>
                  </a:lnTo>
                  <a:lnTo>
                    <a:pt x="85593" y="9239"/>
                  </a:lnTo>
                  <a:lnTo>
                    <a:pt x="72279" y="9653"/>
                  </a:lnTo>
                  <a:lnTo>
                    <a:pt x="57223" y="9983"/>
                  </a:lnTo>
                  <a:lnTo>
                    <a:pt x="35751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54647" y="1969355"/>
              <a:ext cx="283296" cy="566041"/>
            </a:xfrm>
            <a:custGeom>
              <a:avLst/>
              <a:gdLst/>
              <a:ahLst/>
              <a:cxnLst/>
              <a:rect l="0" t="0" r="0" b="0"/>
              <a:pathLst>
                <a:path w="283296" h="566041">
                  <a:moveTo>
                    <a:pt x="20536" y="42114"/>
                  </a:moveTo>
                  <a:lnTo>
                    <a:pt x="17603" y="50915"/>
                  </a:lnTo>
                  <a:lnTo>
                    <a:pt x="14821" y="59262"/>
                  </a:lnTo>
                  <a:lnTo>
                    <a:pt x="11926" y="67974"/>
                  </a:lnTo>
                  <a:lnTo>
                    <a:pt x="9058" y="77614"/>
                  </a:lnTo>
                  <a:lnTo>
                    <a:pt x="6541" y="89054"/>
                  </a:lnTo>
                  <a:lnTo>
                    <a:pt x="4530" y="102610"/>
                  </a:lnTo>
                  <a:lnTo>
                    <a:pt x="3018" y="118274"/>
                  </a:lnTo>
                  <a:lnTo>
                    <a:pt x="1923" y="135985"/>
                  </a:lnTo>
                  <a:lnTo>
                    <a:pt x="1151" y="155493"/>
                  </a:lnTo>
                  <a:lnTo>
                    <a:pt x="614" y="176438"/>
                  </a:lnTo>
                  <a:lnTo>
                    <a:pt x="246" y="198465"/>
                  </a:lnTo>
                  <a:lnTo>
                    <a:pt x="0" y="221264"/>
                  </a:lnTo>
                  <a:lnTo>
                    <a:pt x="3" y="244112"/>
                  </a:lnTo>
                  <a:lnTo>
                    <a:pt x="537" y="265919"/>
                  </a:lnTo>
                  <a:lnTo>
                    <a:pt x="1714" y="286184"/>
                  </a:lnTo>
                  <a:lnTo>
                    <a:pt x="3488" y="305248"/>
                  </a:lnTo>
                  <a:lnTo>
                    <a:pt x="5750" y="323973"/>
                  </a:lnTo>
                  <a:lnTo>
                    <a:pt x="8383" y="342902"/>
                  </a:lnTo>
                  <a:lnTo>
                    <a:pt x="11286" y="361907"/>
                  </a:lnTo>
                  <a:lnTo>
                    <a:pt x="14380" y="380382"/>
                  </a:lnTo>
                  <a:lnTo>
                    <a:pt x="17607" y="397997"/>
                  </a:lnTo>
                  <a:lnTo>
                    <a:pt x="20926" y="414573"/>
                  </a:lnTo>
                  <a:lnTo>
                    <a:pt x="24307" y="429933"/>
                  </a:lnTo>
                  <a:lnTo>
                    <a:pt x="27735" y="444121"/>
                  </a:lnTo>
                  <a:lnTo>
                    <a:pt x="31359" y="457649"/>
                  </a:lnTo>
                  <a:lnTo>
                    <a:pt x="35478" y="471353"/>
                  </a:lnTo>
                  <a:lnTo>
                    <a:pt x="40220" y="485681"/>
                  </a:lnTo>
                  <a:lnTo>
                    <a:pt x="45710" y="500241"/>
                  </a:lnTo>
                  <a:lnTo>
                    <a:pt x="52153" y="514030"/>
                  </a:lnTo>
                  <a:lnTo>
                    <a:pt x="59569" y="526521"/>
                  </a:lnTo>
                  <a:lnTo>
                    <a:pt x="67990" y="537516"/>
                  </a:lnTo>
                  <a:lnTo>
                    <a:pt x="77545" y="546904"/>
                  </a:lnTo>
                  <a:lnTo>
                    <a:pt x="88196" y="554792"/>
                  </a:lnTo>
                  <a:lnTo>
                    <a:pt x="99771" y="560952"/>
                  </a:lnTo>
                  <a:lnTo>
                    <a:pt x="112064" y="564750"/>
                  </a:lnTo>
                  <a:lnTo>
                    <a:pt x="124884" y="566040"/>
                  </a:lnTo>
                  <a:lnTo>
                    <a:pt x="137914" y="564789"/>
                  </a:lnTo>
                  <a:lnTo>
                    <a:pt x="150736" y="560835"/>
                  </a:lnTo>
                  <a:lnTo>
                    <a:pt x="163135" y="554355"/>
                  </a:lnTo>
                  <a:lnTo>
                    <a:pt x="175088" y="545614"/>
                  </a:lnTo>
                  <a:lnTo>
                    <a:pt x="186655" y="534790"/>
                  </a:lnTo>
                  <a:lnTo>
                    <a:pt x="197910" y="522190"/>
                  </a:lnTo>
                  <a:lnTo>
                    <a:pt x="208606" y="508513"/>
                  </a:lnTo>
                  <a:lnTo>
                    <a:pt x="218190" y="494728"/>
                  </a:lnTo>
                  <a:lnTo>
                    <a:pt x="226453" y="481388"/>
                  </a:lnTo>
                  <a:lnTo>
                    <a:pt x="233493" y="468654"/>
                  </a:lnTo>
                  <a:lnTo>
                    <a:pt x="239538" y="456489"/>
                  </a:lnTo>
                  <a:lnTo>
                    <a:pt x="244828" y="444782"/>
                  </a:lnTo>
                  <a:lnTo>
                    <a:pt x="249570" y="433257"/>
                  </a:lnTo>
                  <a:lnTo>
                    <a:pt x="253922" y="421511"/>
                  </a:lnTo>
                  <a:lnTo>
                    <a:pt x="258000" y="409340"/>
                  </a:lnTo>
                  <a:lnTo>
                    <a:pt x="261724" y="396722"/>
                  </a:lnTo>
                  <a:lnTo>
                    <a:pt x="264846" y="383718"/>
                  </a:lnTo>
                  <a:lnTo>
                    <a:pt x="267282" y="370413"/>
                  </a:lnTo>
                  <a:lnTo>
                    <a:pt x="269257" y="356885"/>
                  </a:lnTo>
                  <a:lnTo>
                    <a:pt x="271196" y="343198"/>
                  </a:lnTo>
                  <a:lnTo>
                    <a:pt x="273351" y="329400"/>
                  </a:lnTo>
                  <a:lnTo>
                    <a:pt x="275630" y="315524"/>
                  </a:lnTo>
                  <a:lnTo>
                    <a:pt x="277707" y="301595"/>
                  </a:lnTo>
                  <a:lnTo>
                    <a:pt x="279401" y="287630"/>
                  </a:lnTo>
                  <a:lnTo>
                    <a:pt x="280690" y="273642"/>
                  </a:lnTo>
                  <a:lnTo>
                    <a:pt x="281631" y="259637"/>
                  </a:lnTo>
                  <a:lnTo>
                    <a:pt x="282298" y="245607"/>
                  </a:lnTo>
                  <a:lnTo>
                    <a:pt x="282762" y="231065"/>
                  </a:lnTo>
                  <a:lnTo>
                    <a:pt x="283082" y="215092"/>
                  </a:lnTo>
                  <a:lnTo>
                    <a:pt x="283295" y="197306"/>
                  </a:lnTo>
                  <a:lnTo>
                    <a:pt x="283270" y="177968"/>
                  </a:lnTo>
                  <a:lnTo>
                    <a:pt x="282721" y="157692"/>
                  </a:lnTo>
                  <a:lnTo>
                    <a:pt x="281535" y="136946"/>
                  </a:lnTo>
                  <a:lnTo>
                    <a:pt x="279754" y="116152"/>
                  </a:lnTo>
                  <a:lnTo>
                    <a:pt x="277487" y="95746"/>
                  </a:lnTo>
                  <a:lnTo>
                    <a:pt x="274856" y="75939"/>
                  </a:lnTo>
                  <a:lnTo>
                    <a:pt x="272113" y="57475"/>
                  </a:lnTo>
                  <a:lnTo>
                    <a:pt x="269369" y="39920"/>
                  </a:lnTo>
                  <a:lnTo>
                    <a:pt x="266384" y="21735"/>
                  </a:lnTo>
                  <a:lnTo>
                    <a:pt x="2626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80371" y="2179925"/>
              <a:ext cx="201229" cy="332836"/>
            </a:xfrm>
            <a:custGeom>
              <a:avLst/>
              <a:gdLst/>
              <a:ahLst/>
              <a:cxnLst/>
              <a:rect l="0" t="0" r="0" b="0"/>
              <a:pathLst>
                <a:path w="201229" h="332836">
                  <a:moveTo>
                    <a:pt x="158066" y="0"/>
                  </a:moveTo>
                  <a:lnTo>
                    <a:pt x="146398" y="134"/>
                  </a:lnTo>
                  <a:lnTo>
                    <a:pt x="135910" y="1415"/>
                  </a:lnTo>
                  <a:lnTo>
                    <a:pt x="125608" y="4008"/>
                  </a:lnTo>
                  <a:lnTo>
                    <a:pt x="115306" y="7727"/>
                  </a:lnTo>
                  <a:lnTo>
                    <a:pt x="104963" y="12360"/>
                  </a:lnTo>
                  <a:lnTo>
                    <a:pt x="94578" y="17693"/>
                  </a:lnTo>
                  <a:lnTo>
                    <a:pt x="84322" y="23540"/>
                  </a:lnTo>
                  <a:lnTo>
                    <a:pt x="74513" y="29755"/>
                  </a:lnTo>
                  <a:lnTo>
                    <a:pt x="65282" y="36226"/>
                  </a:lnTo>
                  <a:lnTo>
                    <a:pt x="56439" y="42873"/>
                  </a:lnTo>
                  <a:lnTo>
                    <a:pt x="47582" y="49642"/>
                  </a:lnTo>
                  <a:lnTo>
                    <a:pt x="38480" y="56497"/>
                  </a:lnTo>
                  <a:lnTo>
                    <a:pt x="29401" y="63576"/>
                  </a:lnTo>
                  <a:lnTo>
                    <a:pt x="20984" y="71168"/>
                  </a:lnTo>
                  <a:lnTo>
                    <a:pt x="13554" y="79390"/>
                  </a:lnTo>
                  <a:lnTo>
                    <a:pt x="7430" y="88200"/>
                  </a:lnTo>
                  <a:lnTo>
                    <a:pt x="3073" y="97493"/>
                  </a:lnTo>
                  <a:lnTo>
                    <a:pt x="564" y="107144"/>
                  </a:lnTo>
                  <a:lnTo>
                    <a:pt x="0" y="116726"/>
                  </a:lnTo>
                  <a:lnTo>
                    <a:pt x="1658" y="125546"/>
                  </a:lnTo>
                  <a:lnTo>
                    <a:pt x="5476" y="133279"/>
                  </a:lnTo>
                  <a:lnTo>
                    <a:pt x="11122" y="139621"/>
                  </a:lnTo>
                  <a:lnTo>
                    <a:pt x="18190" y="144133"/>
                  </a:lnTo>
                  <a:lnTo>
                    <a:pt x="26319" y="146762"/>
                  </a:lnTo>
                  <a:lnTo>
                    <a:pt x="35537" y="147918"/>
                  </a:lnTo>
                  <a:lnTo>
                    <a:pt x="46233" y="148254"/>
                  </a:lnTo>
                  <a:lnTo>
                    <a:pt x="58495" y="148235"/>
                  </a:lnTo>
                  <a:lnTo>
                    <a:pt x="71813" y="148261"/>
                  </a:lnTo>
                  <a:lnTo>
                    <a:pt x="85291" y="148746"/>
                  </a:lnTo>
                  <a:lnTo>
                    <a:pt x="98393" y="149862"/>
                  </a:lnTo>
                  <a:lnTo>
                    <a:pt x="110951" y="151750"/>
                  </a:lnTo>
                  <a:lnTo>
                    <a:pt x="122991" y="154613"/>
                  </a:lnTo>
                  <a:lnTo>
                    <a:pt x="134602" y="158468"/>
                  </a:lnTo>
                  <a:lnTo>
                    <a:pt x="145721" y="163343"/>
                  </a:lnTo>
                  <a:lnTo>
                    <a:pt x="156129" y="169365"/>
                  </a:lnTo>
                  <a:lnTo>
                    <a:pt x="165761" y="176489"/>
                  </a:lnTo>
                  <a:lnTo>
                    <a:pt x="174537" y="184543"/>
                  </a:lnTo>
                  <a:lnTo>
                    <a:pt x="182287" y="193319"/>
                  </a:lnTo>
                  <a:lnTo>
                    <a:pt x="189008" y="202633"/>
                  </a:lnTo>
                  <a:lnTo>
                    <a:pt x="194523" y="212496"/>
                  </a:lnTo>
                  <a:lnTo>
                    <a:pt x="198404" y="223102"/>
                  </a:lnTo>
                  <a:lnTo>
                    <a:pt x="200569" y="234493"/>
                  </a:lnTo>
                  <a:lnTo>
                    <a:pt x="201228" y="246413"/>
                  </a:lnTo>
                  <a:lnTo>
                    <a:pt x="200690" y="258414"/>
                  </a:lnTo>
                  <a:lnTo>
                    <a:pt x="199248" y="270219"/>
                  </a:lnTo>
                  <a:lnTo>
                    <a:pt x="196824" y="281416"/>
                  </a:lnTo>
                  <a:lnTo>
                    <a:pt x="192996" y="291403"/>
                  </a:lnTo>
                  <a:lnTo>
                    <a:pt x="187643" y="299968"/>
                  </a:lnTo>
                  <a:lnTo>
                    <a:pt x="180931" y="307226"/>
                  </a:lnTo>
                  <a:lnTo>
                    <a:pt x="173129" y="313426"/>
                  </a:lnTo>
                  <a:lnTo>
                    <a:pt x="164506" y="318818"/>
                  </a:lnTo>
                  <a:lnTo>
                    <a:pt x="155122" y="323460"/>
                  </a:lnTo>
                  <a:lnTo>
                    <a:pt x="144846" y="327214"/>
                  </a:lnTo>
                  <a:lnTo>
                    <a:pt x="133680" y="330073"/>
                  </a:lnTo>
                  <a:lnTo>
                    <a:pt x="121912" y="331994"/>
                  </a:lnTo>
                  <a:lnTo>
                    <a:pt x="110014" y="332835"/>
                  </a:lnTo>
                  <a:lnTo>
                    <a:pt x="98269" y="332620"/>
                  </a:lnTo>
                  <a:lnTo>
                    <a:pt x="86773" y="331510"/>
                  </a:lnTo>
                  <a:lnTo>
                    <a:pt x="75520" y="329702"/>
                  </a:lnTo>
                  <a:lnTo>
                    <a:pt x="64483" y="327381"/>
                  </a:lnTo>
                  <a:lnTo>
                    <a:pt x="54068" y="324849"/>
                  </a:lnTo>
                  <a:lnTo>
                    <a:pt x="44098" y="322269"/>
                  </a:lnTo>
                  <a:lnTo>
                    <a:pt x="33697" y="319419"/>
                  </a:lnTo>
                  <a:lnTo>
                    <a:pt x="2119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50848" y="2243096"/>
              <a:ext cx="209540" cy="264965"/>
            </a:xfrm>
            <a:custGeom>
              <a:avLst/>
              <a:gdLst/>
              <a:ahLst/>
              <a:cxnLst/>
              <a:rect l="0" t="0" r="0" b="0"/>
              <a:pathLst>
                <a:path w="209540" h="264965">
                  <a:moveTo>
                    <a:pt x="13931" y="42114"/>
                  </a:moveTo>
                  <a:lnTo>
                    <a:pt x="10998" y="50915"/>
                  </a:lnTo>
                  <a:lnTo>
                    <a:pt x="8215" y="59262"/>
                  </a:lnTo>
                  <a:lnTo>
                    <a:pt x="5325" y="67965"/>
                  </a:lnTo>
                  <a:lnTo>
                    <a:pt x="2630" y="77259"/>
                  </a:lnTo>
                  <a:lnTo>
                    <a:pt x="762" y="87402"/>
                  </a:lnTo>
                  <a:lnTo>
                    <a:pt x="0" y="98448"/>
                  </a:lnTo>
                  <a:lnTo>
                    <a:pt x="140" y="110287"/>
                  </a:lnTo>
                  <a:lnTo>
                    <a:pt x="694" y="122757"/>
                  </a:lnTo>
                  <a:lnTo>
                    <a:pt x="1328" y="135695"/>
                  </a:lnTo>
                  <a:lnTo>
                    <a:pt x="2057" y="148805"/>
                  </a:lnTo>
                  <a:lnTo>
                    <a:pt x="3146" y="161679"/>
                  </a:lnTo>
                  <a:lnTo>
                    <a:pt x="4731" y="174114"/>
                  </a:lnTo>
                  <a:lnTo>
                    <a:pt x="6964" y="186090"/>
                  </a:lnTo>
                  <a:lnTo>
                    <a:pt x="10074" y="197672"/>
                  </a:lnTo>
                  <a:lnTo>
                    <a:pt x="14103" y="208938"/>
                  </a:lnTo>
                  <a:lnTo>
                    <a:pt x="19098" y="219641"/>
                  </a:lnTo>
                  <a:lnTo>
                    <a:pt x="25200" y="229230"/>
                  </a:lnTo>
                  <a:lnTo>
                    <a:pt x="32380" y="237495"/>
                  </a:lnTo>
                  <a:lnTo>
                    <a:pt x="40471" y="244538"/>
                  </a:lnTo>
                  <a:lnTo>
                    <a:pt x="49272" y="250584"/>
                  </a:lnTo>
                  <a:lnTo>
                    <a:pt x="58598" y="255867"/>
                  </a:lnTo>
                  <a:lnTo>
                    <a:pt x="68300" y="260263"/>
                  </a:lnTo>
                  <a:lnTo>
                    <a:pt x="78265" y="263319"/>
                  </a:lnTo>
                  <a:lnTo>
                    <a:pt x="88412" y="264891"/>
                  </a:lnTo>
                  <a:lnTo>
                    <a:pt x="98683" y="264964"/>
                  </a:lnTo>
                  <a:lnTo>
                    <a:pt x="109038" y="263493"/>
                  </a:lnTo>
                  <a:lnTo>
                    <a:pt x="119446" y="260603"/>
                  </a:lnTo>
                  <a:lnTo>
                    <a:pt x="129724" y="256223"/>
                  </a:lnTo>
                  <a:lnTo>
                    <a:pt x="139552" y="250009"/>
                  </a:lnTo>
                  <a:lnTo>
                    <a:pt x="148793" y="241949"/>
                  </a:lnTo>
                  <a:lnTo>
                    <a:pt x="157472" y="232624"/>
                  </a:lnTo>
                  <a:lnTo>
                    <a:pt x="165689" y="222988"/>
                  </a:lnTo>
                  <a:lnTo>
                    <a:pt x="173546" y="213614"/>
                  </a:lnTo>
                  <a:lnTo>
                    <a:pt x="180977" y="204373"/>
                  </a:lnTo>
                  <a:lnTo>
                    <a:pt x="187748" y="194650"/>
                  </a:lnTo>
                  <a:lnTo>
                    <a:pt x="193782" y="184108"/>
                  </a:lnTo>
                  <a:lnTo>
                    <a:pt x="198986" y="172721"/>
                  </a:lnTo>
                  <a:lnTo>
                    <a:pt x="203185" y="160612"/>
                  </a:lnTo>
                  <a:lnTo>
                    <a:pt x="206374" y="147941"/>
                  </a:lnTo>
                  <a:lnTo>
                    <a:pt x="208532" y="134854"/>
                  </a:lnTo>
                  <a:lnTo>
                    <a:pt x="209539" y="121469"/>
                  </a:lnTo>
                  <a:lnTo>
                    <a:pt x="209439" y="107876"/>
                  </a:lnTo>
                  <a:lnTo>
                    <a:pt x="208408" y="94140"/>
                  </a:lnTo>
                  <a:lnTo>
                    <a:pt x="206653" y="80305"/>
                  </a:lnTo>
                  <a:lnTo>
                    <a:pt x="204364" y="66417"/>
                  </a:lnTo>
                  <a:lnTo>
                    <a:pt x="201654" y="52912"/>
                  </a:lnTo>
                  <a:lnTo>
                    <a:pt x="198192" y="39183"/>
                  </a:lnTo>
                  <a:lnTo>
                    <a:pt x="192558" y="22905"/>
                  </a:lnTo>
                  <a:lnTo>
                    <a:pt x="1823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26272" y="2246126"/>
              <a:ext cx="254405" cy="236821"/>
            </a:xfrm>
            <a:custGeom>
              <a:avLst/>
              <a:gdLst/>
              <a:ahLst/>
              <a:cxnLst/>
              <a:rect l="0" t="0" r="0" b="0"/>
              <a:pathLst>
                <a:path w="254405" h="236821">
                  <a:moveTo>
                    <a:pt x="75419" y="165426"/>
                  </a:moveTo>
                  <a:lnTo>
                    <a:pt x="81287" y="159424"/>
                  </a:lnTo>
                  <a:lnTo>
                    <a:pt x="86851" y="152579"/>
                  </a:lnTo>
                  <a:lnTo>
                    <a:pt x="92641" y="144187"/>
                  </a:lnTo>
                  <a:lnTo>
                    <a:pt x="98377" y="134387"/>
                  </a:lnTo>
                  <a:lnTo>
                    <a:pt x="103410" y="123424"/>
                  </a:lnTo>
                  <a:lnTo>
                    <a:pt x="107427" y="111568"/>
                  </a:lnTo>
                  <a:lnTo>
                    <a:pt x="110279" y="99217"/>
                  </a:lnTo>
                  <a:lnTo>
                    <a:pt x="111820" y="86869"/>
                  </a:lnTo>
                  <a:lnTo>
                    <a:pt x="112108" y="74794"/>
                  </a:lnTo>
                  <a:lnTo>
                    <a:pt x="111182" y="63062"/>
                  </a:lnTo>
                  <a:lnTo>
                    <a:pt x="108974" y="51644"/>
                  </a:lnTo>
                  <a:lnTo>
                    <a:pt x="105561" y="40490"/>
                  </a:lnTo>
                  <a:lnTo>
                    <a:pt x="100983" y="29862"/>
                  </a:lnTo>
                  <a:lnTo>
                    <a:pt x="95162" y="20323"/>
                  </a:lnTo>
                  <a:lnTo>
                    <a:pt x="88177" y="12105"/>
                  </a:lnTo>
                  <a:lnTo>
                    <a:pt x="80386" y="5603"/>
                  </a:lnTo>
                  <a:lnTo>
                    <a:pt x="72319" y="1517"/>
                  </a:lnTo>
                  <a:lnTo>
                    <a:pt x="64307" y="0"/>
                  </a:lnTo>
                  <a:lnTo>
                    <a:pt x="56641" y="914"/>
                  </a:lnTo>
                  <a:lnTo>
                    <a:pt x="49647" y="4103"/>
                  </a:lnTo>
                  <a:lnTo>
                    <a:pt x="43421" y="9249"/>
                  </a:lnTo>
                  <a:lnTo>
                    <a:pt x="37733" y="16108"/>
                  </a:lnTo>
                  <a:lnTo>
                    <a:pt x="32138" y="24597"/>
                  </a:lnTo>
                  <a:lnTo>
                    <a:pt x="26372" y="34524"/>
                  </a:lnTo>
                  <a:lnTo>
                    <a:pt x="20514" y="45611"/>
                  </a:lnTo>
                  <a:lnTo>
                    <a:pt x="14879" y="57577"/>
                  </a:lnTo>
                  <a:lnTo>
                    <a:pt x="9653" y="70185"/>
                  </a:lnTo>
                  <a:lnTo>
                    <a:pt x="5178" y="83415"/>
                  </a:lnTo>
                  <a:lnTo>
                    <a:pt x="2010" y="97433"/>
                  </a:lnTo>
                  <a:lnTo>
                    <a:pt x="330" y="112269"/>
                  </a:lnTo>
                  <a:lnTo>
                    <a:pt x="0" y="127656"/>
                  </a:lnTo>
                  <a:lnTo>
                    <a:pt x="760" y="143138"/>
                  </a:lnTo>
                  <a:lnTo>
                    <a:pt x="2347" y="158433"/>
                  </a:lnTo>
                  <a:lnTo>
                    <a:pt x="4697" y="173126"/>
                  </a:lnTo>
                  <a:lnTo>
                    <a:pt x="7944" y="186614"/>
                  </a:lnTo>
                  <a:lnTo>
                    <a:pt x="12093" y="198678"/>
                  </a:lnTo>
                  <a:lnTo>
                    <a:pt x="17182" y="209270"/>
                  </a:lnTo>
                  <a:lnTo>
                    <a:pt x="23356" y="218328"/>
                  </a:lnTo>
                  <a:lnTo>
                    <a:pt x="30585" y="225966"/>
                  </a:lnTo>
                  <a:lnTo>
                    <a:pt x="38712" y="231945"/>
                  </a:lnTo>
                  <a:lnTo>
                    <a:pt x="47537" y="235615"/>
                  </a:lnTo>
                  <a:lnTo>
                    <a:pt x="56871" y="236820"/>
                  </a:lnTo>
                  <a:lnTo>
                    <a:pt x="66239" y="235681"/>
                  </a:lnTo>
                  <a:lnTo>
                    <a:pt x="74915" y="232333"/>
                  </a:lnTo>
                  <a:lnTo>
                    <a:pt x="82561" y="227077"/>
                  </a:lnTo>
                  <a:lnTo>
                    <a:pt x="89184" y="220144"/>
                  </a:lnTo>
                  <a:lnTo>
                    <a:pt x="94949" y="211604"/>
                  </a:lnTo>
                  <a:lnTo>
                    <a:pt x="100051" y="201646"/>
                  </a:lnTo>
                  <a:lnTo>
                    <a:pt x="104665" y="190709"/>
                  </a:lnTo>
                  <a:lnTo>
                    <a:pt x="108934" y="179376"/>
                  </a:lnTo>
                  <a:lnTo>
                    <a:pt x="112955" y="168006"/>
                  </a:lnTo>
                  <a:lnTo>
                    <a:pt x="116641" y="156423"/>
                  </a:lnTo>
                  <a:lnTo>
                    <a:pt x="119738" y="144047"/>
                  </a:lnTo>
                  <a:lnTo>
                    <a:pt x="122162" y="130727"/>
                  </a:lnTo>
                  <a:lnTo>
                    <a:pt x="124268" y="120719"/>
                  </a:lnTo>
                  <a:lnTo>
                    <a:pt x="126469" y="118756"/>
                  </a:lnTo>
                  <a:lnTo>
                    <a:pt x="128737" y="122315"/>
                  </a:lnTo>
                  <a:lnTo>
                    <a:pt x="131157" y="128932"/>
                  </a:lnTo>
                  <a:lnTo>
                    <a:pt x="133791" y="137224"/>
                  </a:lnTo>
                  <a:lnTo>
                    <a:pt x="136643" y="146441"/>
                  </a:lnTo>
                  <a:lnTo>
                    <a:pt x="139845" y="156016"/>
                  </a:lnTo>
                  <a:lnTo>
                    <a:pt x="143663" y="165421"/>
                  </a:lnTo>
                  <a:lnTo>
                    <a:pt x="148194" y="174397"/>
                  </a:lnTo>
                  <a:lnTo>
                    <a:pt x="153540" y="182742"/>
                  </a:lnTo>
                  <a:lnTo>
                    <a:pt x="159883" y="190206"/>
                  </a:lnTo>
                  <a:lnTo>
                    <a:pt x="167227" y="196740"/>
                  </a:lnTo>
                  <a:lnTo>
                    <a:pt x="175430" y="202129"/>
                  </a:lnTo>
                  <a:lnTo>
                    <a:pt x="184306" y="205928"/>
                  </a:lnTo>
                  <a:lnTo>
                    <a:pt x="193679" y="208038"/>
                  </a:lnTo>
                  <a:lnTo>
                    <a:pt x="203335" y="208628"/>
                  </a:lnTo>
                  <a:lnTo>
                    <a:pt x="214184" y="207903"/>
                  </a:lnTo>
                  <a:lnTo>
                    <a:pt x="229414" y="204682"/>
                  </a:lnTo>
                  <a:lnTo>
                    <a:pt x="254404" y="197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83389" y="2032526"/>
              <a:ext cx="70987" cy="473783"/>
            </a:xfrm>
            <a:custGeom>
              <a:avLst/>
              <a:gdLst/>
              <a:ahLst/>
              <a:cxnLst/>
              <a:rect l="0" t="0" r="0" b="0"/>
              <a:pathLst>
                <a:path w="70987" h="473783">
                  <a:moveTo>
                    <a:pt x="7815" y="0"/>
                  </a:moveTo>
                  <a:lnTo>
                    <a:pt x="4949" y="9003"/>
                  </a:lnTo>
                  <a:lnTo>
                    <a:pt x="2806" y="19270"/>
                  </a:lnTo>
                  <a:lnTo>
                    <a:pt x="1208" y="31844"/>
                  </a:lnTo>
                  <a:lnTo>
                    <a:pt x="200" y="46026"/>
                  </a:lnTo>
                  <a:lnTo>
                    <a:pt x="0" y="60525"/>
                  </a:lnTo>
                  <a:lnTo>
                    <a:pt x="651" y="74562"/>
                  </a:lnTo>
                  <a:lnTo>
                    <a:pt x="1890" y="88043"/>
                  </a:lnTo>
                  <a:lnTo>
                    <a:pt x="3254" y="101297"/>
                  </a:lnTo>
                  <a:lnTo>
                    <a:pt x="4468" y="114574"/>
                  </a:lnTo>
                  <a:lnTo>
                    <a:pt x="5602" y="127981"/>
                  </a:lnTo>
                  <a:lnTo>
                    <a:pt x="6970" y="141535"/>
                  </a:lnTo>
                  <a:lnTo>
                    <a:pt x="8738" y="155219"/>
                  </a:lnTo>
                  <a:lnTo>
                    <a:pt x="10756" y="169005"/>
                  </a:lnTo>
                  <a:lnTo>
                    <a:pt x="12657" y="182868"/>
                  </a:lnTo>
                  <a:lnTo>
                    <a:pt x="14238" y="196785"/>
                  </a:lnTo>
                  <a:lnTo>
                    <a:pt x="15621" y="210740"/>
                  </a:lnTo>
                  <a:lnTo>
                    <a:pt x="17157" y="224723"/>
                  </a:lnTo>
                  <a:lnTo>
                    <a:pt x="19038" y="238723"/>
                  </a:lnTo>
                  <a:lnTo>
                    <a:pt x="21132" y="252735"/>
                  </a:lnTo>
                  <a:lnTo>
                    <a:pt x="23083" y="266756"/>
                  </a:lnTo>
                  <a:lnTo>
                    <a:pt x="24698" y="280778"/>
                  </a:lnTo>
                  <a:lnTo>
                    <a:pt x="26104" y="294636"/>
                  </a:lnTo>
                  <a:lnTo>
                    <a:pt x="27656" y="308020"/>
                  </a:lnTo>
                  <a:lnTo>
                    <a:pt x="29546" y="320806"/>
                  </a:lnTo>
                  <a:lnTo>
                    <a:pt x="31646" y="333189"/>
                  </a:lnTo>
                  <a:lnTo>
                    <a:pt x="33603" y="345578"/>
                  </a:lnTo>
                  <a:lnTo>
                    <a:pt x="35225" y="358212"/>
                  </a:lnTo>
                  <a:lnTo>
                    <a:pt x="36806" y="371156"/>
                  </a:lnTo>
                  <a:lnTo>
                    <a:pt x="39007" y="384386"/>
                  </a:lnTo>
                  <a:lnTo>
                    <a:pt x="42152" y="397836"/>
                  </a:lnTo>
                  <a:lnTo>
                    <a:pt x="46125" y="411230"/>
                  </a:lnTo>
                  <a:lnTo>
                    <a:pt x="51038" y="425608"/>
                  </a:lnTo>
                  <a:lnTo>
                    <a:pt x="58445" y="444469"/>
                  </a:lnTo>
                  <a:lnTo>
                    <a:pt x="70986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17546" y="2011469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5" y="48398"/>
                  </a:lnTo>
                  <a:lnTo>
                    <a:pt x="178" y="63076"/>
                  </a:lnTo>
                  <a:lnTo>
                    <a:pt x="827" y="79206"/>
                  </a:lnTo>
                  <a:lnTo>
                    <a:pt x="2075" y="97119"/>
                  </a:lnTo>
                  <a:lnTo>
                    <a:pt x="3727" y="116217"/>
                  </a:lnTo>
                  <a:lnTo>
                    <a:pt x="5375" y="135276"/>
                  </a:lnTo>
                  <a:lnTo>
                    <a:pt x="6778" y="153590"/>
                  </a:lnTo>
                  <a:lnTo>
                    <a:pt x="7871" y="171463"/>
                  </a:lnTo>
                  <a:lnTo>
                    <a:pt x="8679" y="189896"/>
                  </a:lnTo>
                  <a:lnTo>
                    <a:pt x="9262" y="209441"/>
                  </a:lnTo>
                  <a:lnTo>
                    <a:pt x="9840" y="230010"/>
                  </a:lnTo>
                  <a:lnTo>
                    <a:pt x="10768" y="251136"/>
                  </a:lnTo>
                  <a:lnTo>
                    <a:pt x="12207" y="272463"/>
                  </a:lnTo>
                  <a:lnTo>
                    <a:pt x="13989" y="293650"/>
                  </a:lnTo>
                  <a:lnTo>
                    <a:pt x="15725" y="314322"/>
                  </a:lnTo>
                  <a:lnTo>
                    <a:pt x="17191" y="334327"/>
                  </a:lnTo>
                  <a:lnTo>
                    <a:pt x="18496" y="353538"/>
                  </a:lnTo>
                  <a:lnTo>
                    <a:pt x="19979" y="371760"/>
                  </a:lnTo>
                  <a:lnTo>
                    <a:pt x="21824" y="388965"/>
                  </a:lnTo>
                  <a:lnTo>
                    <a:pt x="23903" y="404693"/>
                  </a:lnTo>
                  <a:lnTo>
                    <a:pt x="26063" y="419503"/>
                  </a:lnTo>
                  <a:lnTo>
                    <a:pt x="28497" y="434696"/>
                  </a:lnTo>
                  <a:lnTo>
                    <a:pt x="31586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12303" y="2295738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20" y="39071"/>
                  </a:lnTo>
                  <a:lnTo>
                    <a:pt x="11833" y="50553"/>
                  </a:lnTo>
                  <a:lnTo>
                    <a:pt x="15647" y="61745"/>
                  </a:lnTo>
                  <a:lnTo>
                    <a:pt x="20164" y="72728"/>
                  </a:lnTo>
                  <a:lnTo>
                    <a:pt x="25327" y="83397"/>
                  </a:lnTo>
                  <a:lnTo>
                    <a:pt x="31015" y="93491"/>
                  </a:lnTo>
                  <a:lnTo>
                    <a:pt x="37091" y="102902"/>
                  </a:lnTo>
                  <a:lnTo>
                    <a:pt x="43141" y="111385"/>
                  </a:lnTo>
                  <a:lnTo>
                    <a:pt x="49078" y="119309"/>
                  </a:lnTo>
                  <a:lnTo>
                    <a:pt x="55420" y="127370"/>
                  </a:lnTo>
                  <a:lnTo>
                    <a:pt x="63171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22831" y="2243096"/>
              <a:ext cx="178986" cy="684353"/>
            </a:xfrm>
            <a:custGeom>
              <a:avLst/>
              <a:gdLst/>
              <a:ahLst/>
              <a:cxnLst/>
              <a:rect l="0" t="0" r="0" b="0"/>
              <a:pathLst>
                <a:path w="178986" h="684353">
                  <a:moveTo>
                    <a:pt x="178985" y="0"/>
                  </a:moveTo>
                  <a:lnTo>
                    <a:pt x="175984" y="8869"/>
                  </a:lnTo>
                  <a:lnTo>
                    <a:pt x="172561" y="17855"/>
                  </a:lnTo>
                  <a:lnTo>
                    <a:pt x="168370" y="27846"/>
                  </a:lnTo>
                  <a:lnTo>
                    <a:pt x="163643" y="38654"/>
                  </a:lnTo>
                  <a:lnTo>
                    <a:pt x="158809" y="49817"/>
                  </a:lnTo>
                  <a:lnTo>
                    <a:pt x="154128" y="61026"/>
                  </a:lnTo>
                  <a:lnTo>
                    <a:pt x="149519" y="72311"/>
                  </a:lnTo>
                  <a:lnTo>
                    <a:pt x="144669" y="83944"/>
                  </a:lnTo>
                  <a:lnTo>
                    <a:pt x="139412" y="96063"/>
                  </a:lnTo>
                  <a:lnTo>
                    <a:pt x="133899" y="108659"/>
                  </a:lnTo>
                  <a:lnTo>
                    <a:pt x="128498" y="121653"/>
                  </a:lnTo>
                  <a:lnTo>
                    <a:pt x="123415" y="134949"/>
                  </a:lnTo>
                  <a:lnTo>
                    <a:pt x="118527" y="148303"/>
                  </a:lnTo>
                  <a:lnTo>
                    <a:pt x="113484" y="161342"/>
                  </a:lnTo>
                  <a:lnTo>
                    <a:pt x="108097" y="173897"/>
                  </a:lnTo>
                  <a:lnTo>
                    <a:pt x="102495" y="186294"/>
                  </a:lnTo>
                  <a:lnTo>
                    <a:pt x="97034" y="199223"/>
                  </a:lnTo>
                  <a:lnTo>
                    <a:pt x="91906" y="213038"/>
                  </a:lnTo>
                  <a:lnTo>
                    <a:pt x="86818" y="227760"/>
                  </a:lnTo>
                  <a:lnTo>
                    <a:pt x="81110" y="243253"/>
                  </a:lnTo>
                  <a:lnTo>
                    <a:pt x="74461" y="259352"/>
                  </a:lnTo>
                  <a:lnTo>
                    <a:pt x="67199" y="276061"/>
                  </a:lnTo>
                  <a:lnTo>
                    <a:pt x="60085" y="293563"/>
                  </a:lnTo>
                  <a:lnTo>
                    <a:pt x="53559" y="311891"/>
                  </a:lnTo>
                  <a:lnTo>
                    <a:pt x="47721" y="330943"/>
                  </a:lnTo>
                  <a:lnTo>
                    <a:pt x="42500" y="350571"/>
                  </a:lnTo>
                  <a:lnTo>
                    <a:pt x="37769" y="370625"/>
                  </a:lnTo>
                  <a:lnTo>
                    <a:pt x="33406" y="390820"/>
                  </a:lnTo>
                  <a:lnTo>
                    <a:pt x="29309" y="410759"/>
                  </a:lnTo>
                  <a:lnTo>
                    <a:pt x="25398" y="430248"/>
                  </a:lnTo>
                  <a:lnTo>
                    <a:pt x="21616" y="449437"/>
                  </a:lnTo>
                  <a:lnTo>
                    <a:pt x="17922" y="468701"/>
                  </a:lnTo>
                  <a:lnTo>
                    <a:pt x="14293" y="488253"/>
                  </a:lnTo>
                  <a:lnTo>
                    <a:pt x="10874" y="507979"/>
                  </a:lnTo>
                  <a:lnTo>
                    <a:pt x="7957" y="527537"/>
                  </a:lnTo>
                  <a:lnTo>
                    <a:pt x="5663" y="546738"/>
                  </a:lnTo>
                  <a:lnTo>
                    <a:pt x="3955" y="565718"/>
                  </a:lnTo>
                  <a:lnTo>
                    <a:pt x="2725" y="584834"/>
                  </a:lnTo>
                  <a:lnTo>
                    <a:pt x="1861" y="604261"/>
                  </a:lnTo>
                  <a:lnTo>
                    <a:pt x="1260" y="623123"/>
                  </a:lnTo>
                  <a:lnTo>
                    <a:pt x="785" y="641438"/>
                  </a:lnTo>
                  <a:lnTo>
                    <a:pt x="389" y="660818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78179" y="2256213"/>
              <a:ext cx="255348" cy="255037"/>
            </a:xfrm>
            <a:custGeom>
              <a:avLst/>
              <a:gdLst/>
              <a:ahLst/>
              <a:cxnLst/>
              <a:rect l="0" t="0" r="0" b="0"/>
              <a:pathLst>
                <a:path w="255348" h="255037">
                  <a:moveTo>
                    <a:pt x="171119" y="113225"/>
                  </a:moveTo>
                  <a:lnTo>
                    <a:pt x="171052" y="101557"/>
                  </a:lnTo>
                  <a:lnTo>
                    <a:pt x="170412" y="91068"/>
                  </a:lnTo>
                  <a:lnTo>
                    <a:pt x="169111" y="80766"/>
                  </a:lnTo>
                  <a:lnTo>
                    <a:pt x="167078" y="70465"/>
                  </a:lnTo>
                  <a:lnTo>
                    <a:pt x="164113" y="60121"/>
                  </a:lnTo>
                  <a:lnTo>
                    <a:pt x="160189" y="49736"/>
                  </a:lnTo>
                  <a:lnTo>
                    <a:pt x="155267" y="39481"/>
                  </a:lnTo>
                  <a:lnTo>
                    <a:pt x="149215" y="29671"/>
                  </a:lnTo>
                  <a:lnTo>
                    <a:pt x="142066" y="20458"/>
                  </a:lnTo>
                  <a:lnTo>
                    <a:pt x="133825" y="12307"/>
                  </a:lnTo>
                  <a:lnTo>
                    <a:pt x="124391" y="6043"/>
                  </a:lnTo>
                  <a:lnTo>
                    <a:pt x="113831" y="1950"/>
                  </a:lnTo>
                  <a:lnTo>
                    <a:pt x="102657" y="0"/>
                  </a:lnTo>
                  <a:lnTo>
                    <a:pt x="91697" y="121"/>
                  </a:lnTo>
                  <a:lnTo>
                    <a:pt x="81404" y="2061"/>
                  </a:lnTo>
                  <a:lnTo>
                    <a:pt x="71868" y="5785"/>
                  </a:lnTo>
                  <a:lnTo>
                    <a:pt x="63003" y="11549"/>
                  </a:lnTo>
                  <a:lnTo>
                    <a:pt x="54674" y="19312"/>
                  </a:lnTo>
                  <a:lnTo>
                    <a:pt x="46909" y="28777"/>
                  </a:lnTo>
                  <a:lnTo>
                    <a:pt x="39907" y="39570"/>
                  </a:lnTo>
                  <a:lnTo>
                    <a:pt x="33709" y="51348"/>
                  </a:lnTo>
                  <a:lnTo>
                    <a:pt x="28223" y="63831"/>
                  </a:lnTo>
                  <a:lnTo>
                    <a:pt x="23303" y="76809"/>
                  </a:lnTo>
                  <a:lnTo>
                    <a:pt x="18807" y="90134"/>
                  </a:lnTo>
                  <a:lnTo>
                    <a:pt x="14618" y="103860"/>
                  </a:lnTo>
                  <a:lnTo>
                    <a:pt x="10644" y="118220"/>
                  </a:lnTo>
                  <a:lnTo>
                    <a:pt x="6828" y="133288"/>
                  </a:lnTo>
                  <a:lnTo>
                    <a:pt x="3451" y="148833"/>
                  </a:lnTo>
                  <a:lnTo>
                    <a:pt x="1095" y="164421"/>
                  </a:lnTo>
                  <a:lnTo>
                    <a:pt x="0" y="179791"/>
                  </a:lnTo>
                  <a:lnTo>
                    <a:pt x="251" y="194706"/>
                  </a:lnTo>
                  <a:lnTo>
                    <a:pt x="1940" y="208874"/>
                  </a:lnTo>
                  <a:lnTo>
                    <a:pt x="4971" y="222199"/>
                  </a:lnTo>
                  <a:lnTo>
                    <a:pt x="9277" y="234112"/>
                  </a:lnTo>
                  <a:lnTo>
                    <a:pt x="14908" y="243531"/>
                  </a:lnTo>
                  <a:lnTo>
                    <a:pt x="21763" y="250081"/>
                  </a:lnTo>
                  <a:lnTo>
                    <a:pt x="29465" y="253852"/>
                  </a:lnTo>
                  <a:lnTo>
                    <a:pt x="37473" y="255036"/>
                  </a:lnTo>
                  <a:lnTo>
                    <a:pt x="45449" y="254015"/>
                  </a:lnTo>
                  <a:lnTo>
                    <a:pt x="53259" y="251097"/>
                  </a:lnTo>
                  <a:lnTo>
                    <a:pt x="60884" y="246414"/>
                  </a:lnTo>
                  <a:lnTo>
                    <a:pt x="68341" y="240198"/>
                  </a:lnTo>
                  <a:lnTo>
                    <a:pt x="75501" y="232758"/>
                  </a:lnTo>
                  <a:lnTo>
                    <a:pt x="82090" y="224395"/>
                  </a:lnTo>
                  <a:lnTo>
                    <a:pt x="88011" y="215363"/>
                  </a:lnTo>
                  <a:lnTo>
                    <a:pt x="93480" y="205858"/>
                  </a:lnTo>
                  <a:lnTo>
                    <a:pt x="98920" y="196025"/>
                  </a:lnTo>
                  <a:lnTo>
                    <a:pt x="104579" y="185962"/>
                  </a:lnTo>
                  <a:lnTo>
                    <a:pt x="110364" y="175577"/>
                  </a:lnTo>
                  <a:lnTo>
                    <a:pt x="115948" y="164612"/>
                  </a:lnTo>
                  <a:lnTo>
                    <a:pt x="121149" y="152978"/>
                  </a:lnTo>
                  <a:lnTo>
                    <a:pt x="125948" y="140892"/>
                  </a:lnTo>
                  <a:lnTo>
                    <a:pt x="130397" y="128778"/>
                  </a:lnTo>
                  <a:lnTo>
                    <a:pt x="134579" y="116958"/>
                  </a:lnTo>
                  <a:lnTo>
                    <a:pt x="138774" y="107920"/>
                  </a:lnTo>
                  <a:lnTo>
                    <a:pt x="142858" y="104941"/>
                  </a:lnTo>
                  <a:lnTo>
                    <a:pt x="146288" y="107458"/>
                  </a:lnTo>
                  <a:lnTo>
                    <a:pt x="149295" y="113890"/>
                  </a:lnTo>
                  <a:lnTo>
                    <a:pt x="152192" y="122933"/>
                  </a:lnTo>
                  <a:lnTo>
                    <a:pt x="155144" y="133686"/>
                  </a:lnTo>
                  <a:lnTo>
                    <a:pt x="158209" y="145554"/>
                  </a:lnTo>
                  <a:lnTo>
                    <a:pt x="161555" y="157988"/>
                  </a:lnTo>
                  <a:lnTo>
                    <a:pt x="165468" y="170429"/>
                  </a:lnTo>
                  <a:lnTo>
                    <a:pt x="170059" y="182580"/>
                  </a:lnTo>
                  <a:lnTo>
                    <a:pt x="175275" y="194202"/>
                  </a:lnTo>
                  <a:lnTo>
                    <a:pt x="181000" y="205018"/>
                  </a:lnTo>
                  <a:lnTo>
                    <a:pt x="187114" y="214948"/>
                  </a:lnTo>
                  <a:lnTo>
                    <a:pt x="193677" y="223600"/>
                  </a:lnTo>
                  <a:lnTo>
                    <a:pt x="200914" y="230211"/>
                  </a:lnTo>
                  <a:lnTo>
                    <a:pt x="208885" y="234535"/>
                  </a:lnTo>
                  <a:lnTo>
                    <a:pt x="217185" y="236473"/>
                  </a:lnTo>
                  <a:lnTo>
                    <a:pt x="225071" y="235812"/>
                  </a:lnTo>
                  <a:lnTo>
                    <a:pt x="232146" y="232709"/>
                  </a:lnTo>
                  <a:lnTo>
                    <a:pt x="238218" y="227845"/>
                  </a:lnTo>
                  <a:lnTo>
                    <a:pt x="243722" y="221657"/>
                  </a:lnTo>
                  <a:lnTo>
                    <a:pt x="249137" y="212489"/>
                  </a:lnTo>
                  <a:lnTo>
                    <a:pt x="255347" y="1974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33526" y="2281772"/>
              <a:ext cx="147400" cy="277180"/>
            </a:xfrm>
            <a:custGeom>
              <a:avLst/>
              <a:gdLst/>
              <a:ahLst/>
              <a:cxnLst/>
              <a:rect l="0" t="0" r="0" b="0"/>
              <a:pathLst>
                <a:path w="147400" h="277180">
                  <a:moveTo>
                    <a:pt x="0" y="87666"/>
                  </a:moveTo>
                  <a:lnTo>
                    <a:pt x="67" y="102268"/>
                  </a:lnTo>
                  <a:lnTo>
                    <a:pt x="707" y="115539"/>
                  </a:lnTo>
                  <a:lnTo>
                    <a:pt x="2003" y="128740"/>
                  </a:lnTo>
                  <a:lnTo>
                    <a:pt x="3863" y="142082"/>
                  </a:lnTo>
                  <a:lnTo>
                    <a:pt x="6179" y="155590"/>
                  </a:lnTo>
                  <a:lnTo>
                    <a:pt x="8841" y="169244"/>
                  </a:lnTo>
                  <a:lnTo>
                    <a:pt x="11593" y="183010"/>
                  </a:lnTo>
                  <a:lnTo>
                    <a:pt x="14051" y="196860"/>
                  </a:lnTo>
                  <a:lnTo>
                    <a:pt x="16036" y="210681"/>
                  </a:lnTo>
                  <a:lnTo>
                    <a:pt x="17628" y="221393"/>
                  </a:lnTo>
                  <a:lnTo>
                    <a:pt x="18728" y="224946"/>
                  </a:lnTo>
                  <a:lnTo>
                    <a:pt x="18926" y="222260"/>
                  </a:lnTo>
                  <a:lnTo>
                    <a:pt x="18193" y="215368"/>
                  </a:lnTo>
                  <a:lnTo>
                    <a:pt x="16847" y="205665"/>
                  </a:lnTo>
                  <a:lnTo>
                    <a:pt x="15382" y="193843"/>
                  </a:lnTo>
                  <a:lnTo>
                    <a:pt x="14090" y="180394"/>
                  </a:lnTo>
                  <a:lnTo>
                    <a:pt x="13066" y="165893"/>
                  </a:lnTo>
                  <a:lnTo>
                    <a:pt x="12300" y="150982"/>
                  </a:lnTo>
                  <a:lnTo>
                    <a:pt x="11749" y="136050"/>
                  </a:lnTo>
                  <a:lnTo>
                    <a:pt x="11362" y="121253"/>
                  </a:lnTo>
                  <a:lnTo>
                    <a:pt x="11093" y="106628"/>
                  </a:lnTo>
                  <a:lnTo>
                    <a:pt x="10914" y="92162"/>
                  </a:lnTo>
                  <a:lnTo>
                    <a:pt x="10962" y="77989"/>
                  </a:lnTo>
                  <a:lnTo>
                    <a:pt x="11526" y="64384"/>
                  </a:lnTo>
                  <a:lnTo>
                    <a:pt x="12732" y="51456"/>
                  </a:lnTo>
                  <a:lnTo>
                    <a:pt x="14865" y="39315"/>
                  </a:lnTo>
                  <a:lnTo>
                    <a:pt x="18432" y="28153"/>
                  </a:lnTo>
                  <a:lnTo>
                    <a:pt x="23578" y="17996"/>
                  </a:lnTo>
                  <a:lnTo>
                    <a:pt x="30135" y="9362"/>
                  </a:lnTo>
                  <a:lnTo>
                    <a:pt x="37825" y="3298"/>
                  </a:lnTo>
                  <a:lnTo>
                    <a:pt x="46357" y="158"/>
                  </a:lnTo>
                  <a:lnTo>
                    <a:pt x="55168" y="0"/>
                  </a:lnTo>
                  <a:lnTo>
                    <a:pt x="63462" y="2926"/>
                  </a:lnTo>
                  <a:lnTo>
                    <a:pt x="70851" y="8674"/>
                  </a:lnTo>
                  <a:lnTo>
                    <a:pt x="77472" y="16734"/>
                  </a:lnTo>
                  <a:lnTo>
                    <a:pt x="83767" y="26561"/>
                  </a:lnTo>
                  <a:lnTo>
                    <a:pt x="90038" y="37675"/>
                  </a:lnTo>
                  <a:lnTo>
                    <a:pt x="96252" y="49538"/>
                  </a:lnTo>
                  <a:lnTo>
                    <a:pt x="102133" y="61567"/>
                  </a:lnTo>
                  <a:lnTo>
                    <a:pt x="107537" y="73440"/>
                  </a:lnTo>
                  <a:lnTo>
                    <a:pt x="112473" y="85377"/>
                  </a:lnTo>
                  <a:lnTo>
                    <a:pt x="117015" y="97998"/>
                  </a:lnTo>
                  <a:lnTo>
                    <a:pt x="121250" y="111602"/>
                  </a:lnTo>
                  <a:lnTo>
                    <a:pt x="125093" y="126013"/>
                  </a:lnTo>
                  <a:lnTo>
                    <a:pt x="128302" y="140766"/>
                  </a:lnTo>
                  <a:lnTo>
                    <a:pt x="130799" y="155540"/>
                  </a:lnTo>
                  <a:lnTo>
                    <a:pt x="132816" y="170038"/>
                  </a:lnTo>
                  <a:lnTo>
                    <a:pt x="134785" y="183918"/>
                  </a:lnTo>
                  <a:lnTo>
                    <a:pt x="136960" y="197065"/>
                  </a:lnTo>
                  <a:lnTo>
                    <a:pt x="139262" y="209664"/>
                  </a:lnTo>
                  <a:lnTo>
                    <a:pt x="141597" y="223650"/>
                  </a:lnTo>
                  <a:lnTo>
                    <a:pt x="144173" y="243607"/>
                  </a:lnTo>
                  <a:lnTo>
                    <a:pt x="147399" y="277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32595" y="2279282"/>
              <a:ext cx="208437" cy="218658"/>
            </a:xfrm>
            <a:custGeom>
              <a:avLst/>
              <a:gdLst/>
              <a:ahLst/>
              <a:cxnLst/>
              <a:rect l="0" t="0" r="0" b="0"/>
              <a:pathLst>
                <a:path w="208437" h="218658">
                  <a:moveTo>
                    <a:pt x="148371" y="16456"/>
                  </a:moveTo>
                  <a:lnTo>
                    <a:pt x="142303" y="10723"/>
                  </a:lnTo>
                  <a:lnTo>
                    <a:pt x="134817" y="6439"/>
                  </a:lnTo>
                  <a:lnTo>
                    <a:pt x="125138" y="3237"/>
                  </a:lnTo>
                  <a:lnTo>
                    <a:pt x="113824" y="1049"/>
                  </a:lnTo>
                  <a:lnTo>
                    <a:pt x="101841" y="0"/>
                  </a:lnTo>
                  <a:lnTo>
                    <a:pt x="89825" y="63"/>
                  </a:lnTo>
                  <a:lnTo>
                    <a:pt x="78201" y="1233"/>
                  </a:lnTo>
                  <a:lnTo>
                    <a:pt x="67339" y="3609"/>
                  </a:lnTo>
                  <a:lnTo>
                    <a:pt x="57340" y="7132"/>
                  </a:lnTo>
                  <a:lnTo>
                    <a:pt x="48121" y="11614"/>
                  </a:lnTo>
                  <a:lnTo>
                    <a:pt x="39528" y="16839"/>
                  </a:lnTo>
                  <a:lnTo>
                    <a:pt x="31411" y="22615"/>
                  </a:lnTo>
                  <a:lnTo>
                    <a:pt x="23804" y="28949"/>
                  </a:lnTo>
                  <a:lnTo>
                    <a:pt x="16914" y="36033"/>
                  </a:lnTo>
                  <a:lnTo>
                    <a:pt x="10804" y="43910"/>
                  </a:lnTo>
                  <a:lnTo>
                    <a:pt x="5717" y="52489"/>
                  </a:lnTo>
                  <a:lnTo>
                    <a:pt x="2131" y="61625"/>
                  </a:lnTo>
                  <a:lnTo>
                    <a:pt x="176" y="71171"/>
                  </a:lnTo>
                  <a:lnTo>
                    <a:pt x="0" y="80682"/>
                  </a:lnTo>
                  <a:lnTo>
                    <a:pt x="1926" y="89454"/>
                  </a:lnTo>
                  <a:lnTo>
                    <a:pt x="5937" y="97161"/>
                  </a:lnTo>
                  <a:lnTo>
                    <a:pt x="12053" y="103655"/>
                  </a:lnTo>
                  <a:lnTo>
                    <a:pt x="20502" y="108801"/>
                  </a:lnTo>
                  <a:lnTo>
                    <a:pt x="31177" y="112664"/>
                  </a:lnTo>
                  <a:lnTo>
                    <a:pt x="43393" y="115294"/>
                  </a:lnTo>
                  <a:lnTo>
                    <a:pt x="56114" y="116626"/>
                  </a:lnTo>
                  <a:lnTo>
                    <a:pt x="68710" y="116753"/>
                  </a:lnTo>
                  <a:lnTo>
                    <a:pt x="81265" y="116046"/>
                  </a:lnTo>
                  <a:lnTo>
                    <a:pt x="94367" y="115041"/>
                  </a:lnTo>
                  <a:lnTo>
                    <a:pt x="108322" y="114078"/>
                  </a:lnTo>
                  <a:lnTo>
                    <a:pt x="122813" y="113451"/>
                  </a:lnTo>
                  <a:lnTo>
                    <a:pt x="137095" y="113489"/>
                  </a:lnTo>
                  <a:lnTo>
                    <a:pt x="150739" y="114301"/>
                  </a:lnTo>
                  <a:lnTo>
                    <a:pt x="163494" y="115983"/>
                  </a:lnTo>
                  <a:lnTo>
                    <a:pt x="175135" y="118708"/>
                  </a:lnTo>
                  <a:lnTo>
                    <a:pt x="185651" y="122475"/>
                  </a:lnTo>
                  <a:lnTo>
                    <a:pt x="194711" y="127461"/>
                  </a:lnTo>
                  <a:lnTo>
                    <a:pt x="201600" y="134088"/>
                  </a:lnTo>
                  <a:lnTo>
                    <a:pt x="206121" y="142429"/>
                  </a:lnTo>
                  <a:lnTo>
                    <a:pt x="208361" y="151944"/>
                  </a:lnTo>
                  <a:lnTo>
                    <a:pt x="208436" y="161707"/>
                  </a:lnTo>
                  <a:lnTo>
                    <a:pt x="206626" y="171154"/>
                  </a:lnTo>
                  <a:lnTo>
                    <a:pt x="202991" y="179933"/>
                  </a:lnTo>
                  <a:lnTo>
                    <a:pt x="197285" y="187750"/>
                  </a:lnTo>
                  <a:lnTo>
                    <a:pt x="189562" y="194558"/>
                  </a:lnTo>
                  <a:lnTo>
                    <a:pt x="180124" y="200485"/>
                  </a:lnTo>
                  <a:lnTo>
                    <a:pt x="169348" y="205716"/>
                  </a:lnTo>
                  <a:lnTo>
                    <a:pt x="157581" y="210418"/>
                  </a:lnTo>
                  <a:lnTo>
                    <a:pt x="145106" y="214409"/>
                  </a:lnTo>
                  <a:lnTo>
                    <a:pt x="132134" y="217187"/>
                  </a:lnTo>
                  <a:lnTo>
                    <a:pt x="118827" y="218574"/>
                  </a:lnTo>
                  <a:lnTo>
                    <a:pt x="105516" y="218657"/>
                  </a:lnTo>
                  <a:lnTo>
                    <a:pt x="91195" y="217530"/>
                  </a:lnTo>
                  <a:lnTo>
                    <a:pt x="72371" y="213972"/>
                  </a:lnTo>
                  <a:lnTo>
                    <a:pt x="43086" y="205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92091" y="2232567"/>
              <a:ext cx="286429" cy="248958"/>
            </a:xfrm>
            <a:custGeom>
              <a:avLst/>
              <a:gdLst/>
              <a:ahLst/>
              <a:cxnLst/>
              <a:rect l="0" t="0" r="0" b="0"/>
              <a:pathLst>
                <a:path w="286429" h="248958">
                  <a:moveTo>
                    <a:pt x="4688" y="84228"/>
                  </a:moveTo>
                  <a:lnTo>
                    <a:pt x="4622" y="95964"/>
                  </a:lnTo>
                  <a:lnTo>
                    <a:pt x="3982" y="107092"/>
                  </a:lnTo>
                  <a:lnTo>
                    <a:pt x="2694" y="118686"/>
                  </a:lnTo>
                  <a:lnTo>
                    <a:pt x="1180" y="130675"/>
                  </a:lnTo>
                  <a:lnTo>
                    <a:pt x="160" y="142687"/>
                  </a:lnTo>
                  <a:lnTo>
                    <a:pt x="0" y="154494"/>
                  </a:lnTo>
                  <a:lnTo>
                    <a:pt x="727" y="166193"/>
                  </a:lnTo>
                  <a:lnTo>
                    <a:pt x="2213" y="178110"/>
                  </a:lnTo>
                  <a:lnTo>
                    <a:pt x="4295" y="190413"/>
                  </a:lnTo>
                  <a:lnTo>
                    <a:pt x="6980" y="202794"/>
                  </a:lnTo>
                  <a:lnTo>
                    <a:pt x="10453" y="214579"/>
                  </a:lnTo>
                  <a:lnTo>
                    <a:pt x="14754" y="225419"/>
                  </a:lnTo>
                  <a:lnTo>
                    <a:pt x="19946" y="234816"/>
                  </a:lnTo>
                  <a:lnTo>
                    <a:pt x="26187" y="241992"/>
                  </a:lnTo>
                  <a:lnTo>
                    <a:pt x="33457" y="246728"/>
                  </a:lnTo>
                  <a:lnTo>
                    <a:pt x="41442" y="248957"/>
                  </a:lnTo>
                  <a:lnTo>
                    <a:pt x="49640" y="248499"/>
                  </a:lnTo>
                  <a:lnTo>
                    <a:pt x="57743" y="245522"/>
                  </a:lnTo>
                  <a:lnTo>
                    <a:pt x="65639" y="240289"/>
                  </a:lnTo>
                  <a:lnTo>
                    <a:pt x="73322" y="232974"/>
                  </a:lnTo>
                  <a:lnTo>
                    <a:pt x="80817" y="223878"/>
                  </a:lnTo>
                  <a:lnTo>
                    <a:pt x="88004" y="213537"/>
                  </a:lnTo>
                  <a:lnTo>
                    <a:pt x="94611" y="202614"/>
                  </a:lnTo>
                  <a:lnTo>
                    <a:pt x="100538" y="191526"/>
                  </a:lnTo>
                  <a:lnTo>
                    <a:pt x="105842" y="180303"/>
                  </a:lnTo>
                  <a:lnTo>
                    <a:pt x="110639" y="168703"/>
                  </a:lnTo>
                  <a:lnTo>
                    <a:pt x="115058" y="156668"/>
                  </a:lnTo>
                  <a:lnTo>
                    <a:pt x="119422" y="146613"/>
                  </a:lnTo>
                  <a:lnTo>
                    <a:pt x="123630" y="142245"/>
                  </a:lnTo>
                  <a:lnTo>
                    <a:pt x="127139" y="143655"/>
                  </a:lnTo>
                  <a:lnTo>
                    <a:pt x="130198" y="149348"/>
                  </a:lnTo>
                  <a:lnTo>
                    <a:pt x="133296" y="157751"/>
                  </a:lnTo>
                  <a:lnTo>
                    <a:pt x="136913" y="167562"/>
                  </a:lnTo>
                  <a:lnTo>
                    <a:pt x="141241" y="177986"/>
                  </a:lnTo>
                  <a:lnTo>
                    <a:pt x="146417" y="188303"/>
                  </a:lnTo>
                  <a:lnTo>
                    <a:pt x="152631" y="197723"/>
                  </a:lnTo>
                  <a:lnTo>
                    <a:pt x="159881" y="205910"/>
                  </a:lnTo>
                  <a:lnTo>
                    <a:pt x="168016" y="212583"/>
                  </a:lnTo>
                  <a:lnTo>
                    <a:pt x="176846" y="217328"/>
                  </a:lnTo>
                  <a:lnTo>
                    <a:pt x="186186" y="220105"/>
                  </a:lnTo>
                  <a:lnTo>
                    <a:pt x="195727" y="220854"/>
                  </a:lnTo>
                  <a:lnTo>
                    <a:pt x="205052" y="219321"/>
                  </a:lnTo>
                  <a:lnTo>
                    <a:pt x="213951" y="215589"/>
                  </a:lnTo>
                  <a:lnTo>
                    <a:pt x="222400" y="210000"/>
                  </a:lnTo>
                  <a:lnTo>
                    <a:pt x="230461" y="202970"/>
                  </a:lnTo>
                  <a:lnTo>
                    <a:pt x="238218" y="194876"/>
                  </a:lnTo>
                  <a:lnTo>
                    <a:pt x="245752" y="186021"/>
                  </a:lnTo>
                  <a:lnTo>
                    <a:pt x="253124" y="176633"/>
                  </a:lnTo>
                  <a:lnTo>
                    <a:pt x="260376" y="166872"/>
                  </a:lnTo>
                  <a:lnTo>
                    <a:pt x="267212" y="156691"/>
                  </a:lnTo>
                  <a:lnTo>
                    <a:pt x="273045" y="145865"/>
                  </a:lnTo>
                  <a:lnTo>
                    <a:pt x="277632" y="134313"/>
                  </a:lnTo>
                  <a:lnTo>
                    <a:pt x="281049" y="121944"/>
                  </a:lnTo>
                  <a:lnTo>
                    <a:pt x="283508" y="108576"/>
                  </a:lnTo>
                  <a:lnTo>
                    <a:pt x="285233" y="94218"/>
                  </a:lnTo>
                  <a:lnTo>
                    <a:pt x="286257" y="79338"/>
                  </a:lnTo>
                  <a:lnTo>
                    <a:pt x="286428" y="64736"/>
                  </a:lnTo>
                  <a:lnTo>
                    <a:pt x="285737" y="50859"/>
                  </a:lnTo>
                  <a:lnTo>
                    <a:pt x="284454" y="38230"/>
                  </a:lnTo>
                  <a:lnTo>
                    <a:pt x="282922" y="26386"/>
                  </a:lnTo>
                  <a:lnTo>
                    <a:pt x="281010" y="14292"/>
                  </a:lnTo>
                  <a:lnTo>
                    <a:pt x="2784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17905" y="2266529"/>
              <a:ext cx="236886" cy="214004"/>
            </a:xfrm>
            <a:custGeom>
              <a:avLst/>
              <a:gdLst/>
              <a:ahLst/>
              <a:cxnLst/>
              <a:rect l="0" t="0" r="0" b="0"/>
              <a:pathLst>
                <a:path w="236886" h="214004">
                  <a:moveTo>
                    <a:pt x="15786" y="92380"/>
                  </a:moveTo>
                  <a:lnTo>
                    <a:pt x="21788" y="98114"/>
                  </a:lnTo>
                  <a:lnTo>
                    <a:pt x="28633" y="102398"/>
                  </a:lnTo>
                  <a:lnTo>
                    <a:pt x="37025" y="105600"/>
                  </a:lnTo>
                  <a:lnTo>
                    <a:pt x="46825" y="107788"/>
                  </a:lnTo>
                  <a:lnTo>
                    <a:pt x="57788" y="108837"/>
                  </a:lnTo>
                  <a:lnTo>
                    <a:pt x="69644" y="108774"/>
                  </a:lnTo>
                  <a:lnTo>
                    <a:pt x="81995" y="107604"/>
                  </a:lnTo>
                  <a:lnTo>
                    <a:pt x="94343" y="105228"/>
                  </a:lnTo>
                  <a:lnTo>
                    <a:pt x="106410" y="101701"/>
                  </a:lnTo>
                  <a:lnTo>
                    <a:pt x="117796" y="97046"/>
                  </a:lnTo>
                  <a:lnTo>
                    <a:pt x="127916" y="91173"/>
                  </a:lnTo>
                  <a:lnTo>
                    <a:pt x="136565" y="84143"/>
                  </a:lnTo>
                  <a:lnTo>
                    <a:pt x="143541" y="75983"/>
                  </a:lnTo>
                  <a:lnTo>
                    <a:pt x="148487" y="66603"/>
                  </a:lnTo>
                  <a:lnTo>
                    <a:pt x="151398" y="56079"/>
                  </a:lnTo>
                  <a:lnTo>
                    <a:pt x="152236" y="44928"/>
                  </a:lnTo>
                  <a:lnTo>
                    <a:pt x="150762" y="33984"/>
                  </a:lnTo>
                  <a:lnTo>
                    <a:pt x="147064" y="23715"/>
                  </a:lnTo>
                  <a:lnTo>
                    <a:pt x="141328" y="14705"/>
                  </a:lnTo>
                  <a:lnTo>
                    <a:pt x="133668" y="7789"/>
                  </a:lnTo>
                  <a:lnTo>
                    <a:pt x="124336" y="3218"/>
                  </a:lnTo>
                  <a:lnTo>
                    <a:pt x="113836" y="760"/>
                  </a:lnTo>
                  <a:lnTo>
                    <a:pt x="102805" y="0"/>
                  </a:lnTo>
                  <a:lnTo>
                    <a:pt x="91654" y="528"/>
                  </a:lnTo>
                  <a:lnTo>
                    <a:pt x="80729" y="2317"/>
                  </a:lnTo>
                  <a:lnTo>
                    <a:pt x="70392" y="5711"/>
                  </a:lnTo>
                  <a:lnTo>
                    <a:pt x="60775" y="10769"/>
                  </a:lnTo>
                  <a:lnTo>
                    <a:pt x="51825" y="17281"/>
                  </a:lnTo>
                  <a:lnTo>
                    <a:pt x="43419" y="24948"/>
                  </a:lnTo>
                  <a:lnTo>
                    <a:pt x="35431" y="33477"/>
                  </a:lnTo>
                  <a:lnTo>
                    <a:pt x="27911" y="42627"/>
                  </a:lnTo>
                  <a:lnTo>
                    <a:pt x="21079" y="52214"/>
                  </a:lnTo>
                  <a:lnTo>
                    <a:pt x="15004" y="62113"/>
                  </a:lnTo>
                  <a:lnTo>
                    <a:pt x="9772" y="72556"/>
                  </a:lnTo>
                  <a:lnTo>
                    <a:pt x="5555" y="84091"/>
                  </a:lnTo>
                  <a:lnTo>
                    <a:pt x="2359" y="96923"/>
                  </a:lnTo>
                  <a:lnTo>
                    <a:pt x="365" y="110626"/>
                  </a:lnTo>
                  <a:lnTo>
                    <a:pt x="0" y="124364"/>
                  </a:lnTo>
                  <a:lnTo>
                    <a:pt x="1354" y="137635"/>
                  </a:lnTo>
                  <a:lnTo>
                    <a:pt x="4382" y="150137"/>
                  </a:lnTo>
                  <a:lnTo>
                    <a:pt x="9080" y="161607"/>
                  </a:lnTo>
                  <a:lnTo>
                    <a:pt x="15276" y="172017"/>
                  </a:lnTo>
                  <a:lnTo>
                    <a:pt x="22691" y="181345"/>
                  </a:lnTo>
                  <a:lnTo>
                    <a:pt x="31029" y="189480"/>
                  </a:lnTo>
                  <a:lnTo>
                    <a:pt x="40045" y="196472"/>
                  </a:lnTo>
                  <a:lnTo>
                    <a:pt x="49708" y="202340"/>
                  </a:lnTo>
                  <a:lnTo>
                    <a:pt x="60178" y="206992"/>
                  </a:lnTo>
                  <a:lnTo>
                    <a:pt x="71482" y="210489"/>
                  </a:lnTo>
                  <a:lnTo>
                    <a:pt x="83515" y="212856"/>
                  </a:lnTo>
                  <a:lnTo>
                    <a:pt x="96123" y="214003"/>
                  </a:lnTo>
                  <a:lnTo>
                    <a:pt x="109159" y="213998"/>
                  </a:lnTo>
                  <a:lnTo>
                    <a:pt x="122336" y="213030"/>
                  </a:lnTo>
                  <a:lnTo>
                    <a:pt x="135256" y="211317"/>
                  </a:lnTo>
                  <a:lnTo>
                    <a:pt x="147717" y="209048"/>
                  </a:lnTo>
                  <a:lnTo>
                    <a:pt x="159542" y="206050"/>
                  </a:lnTo>
                  <a:lnTo>
                    <a:pt x="170490" y="201828"/>
                  </a:lnTo>
                  <a:lnTo>
                    <a:pt x="180521" y="196213"/>
                  </a:lnTo>
                  <a:lnTo>
                    <a:pt x="189750" y="189492"/>
                  </a:lnTo>
                  <a:lnTo>
                    <a:pt x="198344" y="182217"/>
                  </a:lnTo>
                  <a:lnTo>
                    <a:pt x="206454" y="174778"/>
                  </a:lnTo>
                  <a:lnTo>
                    <a:pt x="213911" y="167658"/>
                  </a:lnTo>
                  <a:lnTo>
                    <a:pt x="220962" y="160813"/>
                  </a:lnTo>
                  <a:lnTo>
                    <a:pt x="228229" y="153648"/>
                  </a:lnTo>
                  <a:lnTo>
                    <a:pt x="236885" y="145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53129" y="2253625"/>
              <a:ext cx="149060" cy="210687"/>
            </a:xfrm>
            <a:custGeom>
              <a:avLst/>
              <a:gdLst/>
              <a:ahLst/>
              <a:cxnLst/>
              <a:rect l="0" t="0" r="0" b="0"/>
              <a:pathLst>
                <a:path w="149060" h="210687">
                  <a:moveTo>
                    <a:pt x="33246" y="115813"/>
                  </a:moveTo>
                  <a:lnTo>
                    <a:pt x="33313" y="130415"/>
                  </a:lnTo>
                  <a:lnTo>
                    <a:pt x="33953" y="143686"/>
                  </a:lnTo>
                  <a:lnTo>
                    <a:pt x="35249" y="156883"/>
                  </a:lnTo>
                  <a:lnTo>
                    <a:pt x="37109" y="170051"/>
                  </a:lnTo>
                  <a:lnTo>
                    <a:pt x="39425" y="182912"/>
                  </a:lnTo>
                  <a:lnTo>
                    <a:pt x="42053" y="195266"/>
                  </a:lnTo>
                  <a:lnTo>
                    <a:pt x="43539" y="205466"/>
                  </a:lnTo>
                  <a:lnTo>
                    <a:pt x="42503" y="210686"/>
                  </a:lnTo>
                  <a:lnTo>
                    <a:pt x="40009" y="210387"/>
                  </a:lnTo>
                  <a:lnTo>
                    <a:pt x="36866" y="205717"/>
                  </a:lnTo>
                  <a:lnTo>
                    <a:pt x="33285" y="197968"/>
                  </a:lnTo>
                  <a:lnTo>
                    <a:pt x="29123" y="188130"/>
                  </a:lnTo>
                  <a:lnTo>
                    <a:pt x="24327" y="176894"/>
                  </a:lnTo>
                  <a:lnTo>
                    <a:pt x="19123" y="164723"/>
                  </a:lnTo>
                  <a:lnTo>
                    <a:pt x="13929" y="151930"/>
                  </a:lnTo>
                  <a:lnTo>
                    <a:pt x="8998" y="138726"/>
                  </a:lnTo>
                  <a:lnTo>
                    <a:pt x="4721" y="125413"/>
                  </a:lnTo>
                  <a:lnTo>
                    <a:pt x="1685" y="112392"/>
                  </a:lnTo>
                  <a:lnTo>
                    <a:pt x="97" y="99853"/>
                  </a:lnTo>
                  <a:lnTo>
                    <a:pt x="0" y="87805"/>
                  </a:lnTo>
                  <a:lnTo>
                    <a:pt x="1448" y="76172"/>
                  </a:lnTo>
                  <a:lnTo>
                    <a:pt x="4313" y="64872"/>
                  </a:lnTo>
                  <a:lnTo>
                    <a:pt x="8507" y="54147"/>
                  </a:lnTo>
                  <a:lnTo>
                    <a:pt x="14062" y="44542"/>
                  </a:lnTo>
                  <a:lnTo>
                    <a:pt x="20870" y="36266"/>
                  </a:lnTo>
                  <a:lnTo>
                    <a:pt x="28710" y="29217"/>
                  </a:lnTo>
                  <a:lnTo>
                    <a:pt x="37343" y="23165"/>
                  </a:lnTo>
                  <a:lnTo>
                    <a:pt x="46560" y="17876"/>
                  </a:lnTo>
                  <a:lnTo>
                    <a:pt x="56359" y="13304"/>
                  </a:lnTo>
                  <a:lnTo>
                    <a:pt x="66922" y="9598"/>
                  </a:lnTo>
                  <a:lnTo>
                    <a:pt x="78278" y="6768"/>
                  </a:lnTo>
                  <a:lnTo>
                    <a:pt x="90109" y="4691"/>
                  </a:lnTo>
                  <a:lnTo>
                    <a:pt x="103195" y="2989"/>
                  </a:lnTo>
                  <a:lnTo>
                    <a:pt x="120920" y="1511"/>
                  </a:lnTo>
                  <a:lnTo>
                    <a:pt x="1490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86416" y="2222039"/>
              <a:ext cx="172745" cy="250707"/>
            </a:xfrm>
            <a:custGeom>
              <a:avLst/>
              <a:gdLst/>
              <a:ahLst/>
              <a:cxnLst/>
              <a:rect l="0" t="0" r="0" b="0"/>
              <a:pathLst>
                <a:path w="172745" h="250707">
                  <a:moveTo>
                    <a:pt x="147399" y="0"/>
                  </a:moveTo>
                  <a:lnTo>
                    <a:pt x="135731" y="67"/>
                  </a:lnTo>
                  <a:lnTo>
                    <a:pt x="125243" y="707"/>
                  </a:lnTo>
                  <a:lnTo>
                    <a:pt x="114940" y="2008"/>
                  </a:lnTo>
                  <a:lnTo>
                    <a:pt x="104639" y="4041"/>
                  </a:lnTo>
                  <a:lnTo>
                    <a:pt x="94296" y="7006"/>
                  </a:lnTo>
                  <a:lnTo>
                    <a:pt x="83910" y="10925"/>
                  </a:lnTo>
                  <a:lnTo>
                    <a:pt x="73655" y="15675"/>
                  </a:lnTo>
                  <a:lnTo>
                    <a:pt x="63845" y="21078"/>
                  </a:lnTo>
                  <a:lnTo>
                    <a:pt x="54623" y="26974"/>
                  </a:lnTo>
                  <a:lnTo>
                    <a:pt x="46126" y="33389"/>
                  </a:lnTo>
                  <a:lnTo>
                    <a:pt x="38566" y="40526"/>
                  </a:lnTo>
                  <a:lnTo>
                    <a:pt x="31971" y="48439"/>
                  </a:lnTo>
                  <a:lnTo>
                    <a:pt x="26542" y="57041"/>
                  </a:lnTo>
                  <a:lnTo>
                    <a:pt x="22718" y="66193"/>
                  </a:lnTo>
                  <a:lnTo>
                    <a:pt x="20600" y="75750"/>
                  </a:lnTo>
                  <a:lnTo>
                    <a:pt x="20313" y="85268"/>
                  </a:lnTo>
                  <a:lnTo>
                    <a:pt x="22165" y="94045"/>
                  </a:lnTo>
                  <a:lnTo>
                    <a:pt x="26121" y="101755"/>
                  </a:lnTo>
                  <a:lnTo>
                    <a:pt x="32030" y="108251"/>
                  </a:lnTo>
                  <a:lnTo>
                    <a:pt x="39808" y="113398"/>
                  </a:lnTo>
                  <a:lnTo>
                    <a:pt x="49222" y="117272"/>
                  </a:lnTo>
                  <a:lnTo>
                    <a:pt x="59948" y="120248"/>
                  </a:lnTo>
                  <a:lnTo>
                    <a:pt x="71664" y="122877"/>
                  </a:lnTo>
                  <a:lnTo>
                    <a:pt x="84091" y="125507"/>
                  </a:lnTo>
                  <a:lnTo>
                    <a:pt x="96858" y="128277"/>
                  </a:lnTo>
                  <a:lnTo>
                    <a:pt x="109502" y="131217"/>
                  </a:lnTo>
                  <a:lnTo>
                    <a:pt x="121772" y="134317"/>
                  </a:lnTo>
                  <a:lnTo>
                    <a:pt x="133300" y="137875"/>
                  </a:lnTo>
                  <a:lnTo>
                    <a:pt x="143517" y="142474"/>
                  </a:lnTo>
                  <a:lnTo>
                    <a:pt x="152235" y="148351"/>
                  </a:lnTo>
                  <a:lnTo>
                    <a:pt x="159428" y="155587"/>
                  </a:lnTo>
                  <a:lnTo>
                    <a:pt x="165052" y="164272"/>
                  </a:lnTo>
                  <a:lnTo>
                    <a:pt x="169236" y="174293"/>
                  </a:lnTo>
                  <a:lnTo>
                    <a:pt x="171913" y="185089"/>
                  </a:lnTo>
                  <a:lnTo>
                    <a:pt x="172744" y="195787"/>
                  </a:lnTo>
                  <a:lnTo>
                    <a:pt x="171708" y="205896"/>
                  </a:lnTo>
                  <a:lnTo>
                    <a:pt x="168896" y="215138"/>
                  </a:lnTo>
                  <a:lnTo>
                    <a:pt x="164342" y="223272"/>
                  </a:lnTo>
                  <a:lnTo>
                    <a:pt x="158237" y="230292"/>
                  </a:lnTo>
                  <a:lnTo>
                    <a:pt x="150715" y="236193"/>
                  </a:lnTo>
                  <a:lnTo>
                    <a:pt x="141772" y="240875"/>
                  </a:lnTo>
                  <a:lnTo>
                    <a:pt x="131536" y="244399"/>
                  </a:lnTo>
                  <a:lnTo>
                    <a:pt x="120241" y="246956"/>
                  </a:lnTo>
                  <a:lnTo>
                    <a:pt x="108135" y="248764"/>
                  </a:lnTo>
                  <a:lnTo>
                    <a:pt x="95437" y="250016"/>
                  </a:lnTo>
                  <a:lnTo>
                    <a:pt x="82317" y="250706"/>
                  </a:lnTo>
                  <a:lnTo>
                    <a:pt x="68904" y="250646"/>
                  </a:lnTo>
                  <a:lnTo>
                    <a:pt x="55307" y="249795"/>
                  </a:lnTo>
                  <a:lnTo>
                    <a:pt x="42197" y="248403"/>
                  </a:lnTo>
                  <a:lnTo>
                    <a:pt x="29520" y="246786"/>
                  </a:lnTo>
                  <a:lnTo>
                    <a:pt x="16164" y="24480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55536" y="2043054"/>
              <a:ext cx="4704" cy="484312"/>
            </a:xfrm>
            <a:custGeom>
              <a:avLst/>
              <a:gdLst/>
              <a:ahLst/>
              <a:cxnLst/>
              <a:rect l="0" t="0" r="0" b="0"/>
              <a:pathLst>
                <a:path w="4704" h="484312">
                  <a:moveTo>
                    <a:pt x="4703" y="0"/>
                  </a:moveTo>
                  <a:lnTo>
                    <a:pt x="4703" y="14736"/>
                  </a:lnTo>
                  <a:lnTo>
                    <a:pt x="4703" y="29287"/>
                  </a:lnTo>
                  <a:lnTo>
                    <a:pt x="4703" y="45087"/>
                  </a:lnTo>
                  <a:lnTo>
                    <a:pt x="4703" y="62321"/>
                  </a:lnTo>
                  <a:lnTo>
                    <a:pt x="4703" y="81111"/>
                  </a:lnTo>
                  <a:lnTo>
                    <a:pt x="4703" y="101337"/>
                  </a:lnTo>
                  <a:lnTo>
                    <a:pt x="4703" y="122258"/>
                  </a:lnTo>
                  <a:lnTo>
                    <a:pt x="4703" y="142673"/>
                  </a:lnTo>
                  <a:lnTo>
                    <a:pt x="4703" y="161948"/>
                  </a:lnTo>
                  <a:lnTo>
                    <a:pt x="4703" y="179988"/>
                  </a:lnTo>
                  <a:lnTo>
                    <a:pt x="4703" y="196949"/>
                  </a:lnTo>
                  <a:lnTo>
                    <a:pt x="4699" y="213060"/>
                  </a:lnTo>
                  <a:lnTo>
                    <a:pt x="4527" y="228372"/>
                  </a:lnTo>
                  <a:lnTo>
                    <a:pt x="3878" y="242758"/>
                  </a:lnTo>
                  <a:lnTo>
                    <a:pt x="2634" y="256226"/>
                  </a:lnTo>
                  <a:lnTo>
                    <a:pt x="1154" y="269072"/>
                  </a:lnTo>
                  <a:lnTo>
                    <a:pt x="155" y="281772"/>
                  </a:lnTo>
                  <a:lnTo>
                    <a:pt x="0" y="294625"/>
                  </a:lnTo>
                  <a:lnTo>
                    <a:pt x="559" y="308056"/>
                  </a:lnTo>
                  <a:lnTo>
                    <a:pt x="1400" y="322677"/>
                  </a:lnTo>
                  <a:lnTo>
                    <a:pt x="2224" y="338702"/>
                  </a:lnTo>
                  <a:lnTo>
                    <a:pt x="2913" y="355855"/>
                  </a:lnTo>
                  <a:lnTo>
                    <a:pt x="3441" y="373586"/>
                  </a:lnTo>
                  <a:lnTo>
                    <a:pt x="3828" y="391497"/>
                  </a:lnTo>
                  <a:lnTo>
                    <a:pt x="4103" y="409030"/>
                  </a:lnTo>
                  <a:lnTo>
                    <a:pt x="4326" y="427323"/>
                  </a:lnTo>
                  <a:lnTo>
                    <a:pt x="4514" y="450213"/>
                  </a:lnTo>
                  <a:lnTo>
                    <a:pt x="4703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60198" y="2243096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0"/>
                  </a:moveTo>
                  <a:lnTo>
                    <a:pt x="314648" y="0"/>
                  </a:lnTo>
                  <a:lnTo>
                    <a:pt x="303519" y="0"/>
                  </a:lnTo>
                  <a:lnTo>
                    <a:pt x="291921" y="5"/>
                  </a:lnTo>
                  <a:lnTo>
                    <a:pt x="279760" y="177"/>
                  </a:lnTo>
                  <a:lnTo>
                    <a:pt x="267100" y="826"/>
                  </a:lnTo>
                  <a:lnTo>
                    <a:pt x="254035" y="2079"/>
                  </a:lnTo>
                  <a:lnTo>
                    <a:pt x="240337" y="3905"/>
                  </a:lnTo>
                  <a:lnTo>
                    <a:pt x="225475" y="6201"/>
                  </a:lnTo>
                  <a:lnTo>
                    <a:pt x="209259" y="8853"/>
                  </a:lnTo>
                  <a:lnTo>
                    <a:pt x="191960" y="11598"/>
                  </a:lnTo>
                  <a:lnTo>
                    <a:pt x="174125" y="14054"/>
                  </a:lnTo>
                  <a:lnTo>
                    <a:pt x="156129" y="16035"/>
                  </a:lnTo>
                  <a:lnTo>
                    <a:pt x="138146" y="17533"/>
                  </a:lnTo>
                  <a:lnTo>
                    <a:pt x="120240" y="18620"/>
                  </a:lnTo>
                  <a:lnTo>
                    <a:pt x="102429" y="19390"/>
                  </a:lnTo>
                  <a:lnTo>
                    <a:pt x="84880" y="19925"/>
                  </a:lnTo>
                  <a:lnTo>
                    <a:pt x="65889" y="20351"/>
                  </a:lnTo>
                  <a:lnTo>
                    <a:pt x="40432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03028" y="2032526"/>
              <a:ext cx="467867" cy="509803"/>
            </a:xfrm>
            <a:custGeom>
              <a:avLst/>
              <a:gdLst/>
              <a:ahLst/>
              <a:cxnLst/>
              <a:rect l="0" t="0" r="0" b="0"/>
              <a:pathLst>
                <a:path w="467867" h="509803">
                  <a:moveTo>
                    <a:pt x="4612" y="0"/>
                  </a:moveTo>
                  <a:lnTo>
                    <a:pt x="1812" y="11735"/>
                  </a:lnTo>
                  <a:lnTo>
                    <a:pt x="310" y="22864"/>
                  </a:lnTo>
                  <a:lnTo>
                    <a:pt x="0" y="34471"/>
                  </a:lnTo>
                  <a:lnTo>
                    <a:pt x="506" y="46978"/>
                  </a:lnTo>
                  <a:lnTo>
                    <a:pt x="1325" y="60935"/>
                  </a:lnTo>
                  <a:lnTo>
                    <a:pt x="2141" y="76497"/>
                  </a:lnTo>
                  <a:lnTo>
                    <a:pt x="2824" y="93501"/>
                  </a:lnTo>
                  <a:lnTo>
                    <a:pt x="3351" y="111659"/>
                  </a:lnTo>
                  <a:lnTo>
                    <a:pt x="3737" y="130681"/>
                  </a:lnTo>
                  <a:lnTo>
                    <a:pt x="4012" y="150164"/>
                  </a:lnTo>
                  <a:lnTo>
                    <a:pt x="4203" y="169615"/>
                  </a:lnTo>
                  <a:lnTo>
                    <a:pt x="4335" y="188773"/>
                  </a:lnTo>
                  <a:lnTo>
                    <a:pt x="4426" y="207738"/>
                  </a:lnTo>
                  <a:lnTo>
                    <a:pt x="4486" y="226851"/>
                  </a:lnTo>
                  <a:lnTo>
                    <a:pt x="4528" y="246307"/>
                  </a:lnTo>
                  <a:lnTo>
                    <a:pt x="4556" y="266138"/>
                  </a:lnTo>
                  <a:lnTo>
                    <a:pt x="4574" y="286298"/>
                  </a:lnTo>
                  <a:lnTo>
                    <a:pt x="4592" y="306709"/>
                  </a:lnTo>
                  <a:lnTo>
                    <a:pt x="4772" y="326975"/>
                  </a:lnTo>
                  <a:lnTo>
                    <a:pt x="5426" y="346429"/>
                  </a:lnTo>
                  <a:lnTo>
                    <a:pt x="6679" y="364771"/>
                  </a:lnTo>
                  <a:lnTo>
                    <a:pt x="8334" y="382036"/>
                  </a:lnTo>
                  <a:lnTo>
                    <a:pt x="9983" y="398404"/>
                  </a:lnTo>
                  <a:lnTo>
                    <a:pt x="11376" y="414055"/>
                  </a:lnTo>
                  <a:lnTo>
                    <a:pt x="12059" y="428070"/>
                  </a:lnTo>
                  <a:lnTo>
                    <a:pt x="11419" y="436881"/>
                  </a:lnTo>
                  <a:lnTo>
                    <a:pt x="9868" y="438062"/>
                  </a:lnTo>
                  <a:lnTo>
                    <a:pt x="8374" y="433305"/>
                  </a:lnTo>
                  <a:lnTo>
                    <a:pt x="7394" y="424598"/>
                  </a:lnTo>
                  <a:lnTo>
                    <a:pt x="7216" y="413551"/>
                  </a:lnTo>
                  <a:lnTo>
                    <a:pt x="7892" y="401195"/>
                  </a:lnTo>
                  <a:lnTo>
                    <a:pt x="9152" y="388117"/>
                  </a:lnTo>
                  <a:lnTo>
                    <a:pt x="10535" y="374638"/>
                  </a:lnTo>
                  <a:lnTo>
                    <a:pt x="11766" y="360937"/>
                  </a:lnTo>
                  <a:lnTo>
                    <a:pt x="13083" y="347273"/>
                  </a:lnTo>
                  <a:lnTo>
                    <a:pt x="15106" y="334008"/>
                  </a:lnTo>
                  <a:lnTo>
                    <a:pt x="18136" y="321306"/>
                  </a:lnTo>
                  <a:lnTo>
                    <a:pt x="22156" y="309316"/>
                  </a:lnTo>
                  <a:lnTo>
                    <a:pt x="27004" y="298254"/>
                  </a:lnTo>
                  <a:lnTo>
                    <a:pt x="32495" y="288160"/>
                  </a:lnTo>
                  <a:lnTo>
                    <a:pt x="38624" y="279398"/>
                  </a:lnTo>
                  <a:lnTo>
                    <a:pt x="45561" y="272715"/>
                  </a:lnTo>
                  <a:lnTo>
                    <a:pt x="53333" y="268342"/>
                  </a:lnTo>
                  <a:lnTo>
                    <a:pt x="61668" y="266371"/>
                  </a:lnTo>
                  <a:lnTo>
                    <a:pt x="70108" y="267011"/>
                  </a:lnTo>
                  <a:lnTo>
                    <a:pt x="78374" y="270113"/>
                  </a:lnTo>
                  <a:lnTo>
                    <a:pt x="86211" y="275431"/>
                  </a:lnTo>
                  <a:lnTo>
                    <a:pt x="93321" y="282804"/>
                  </a:lnTo>
                  <a:lnTo>
                    <a:pt x="99619" y="291944"/>
                  </a:lnTo>
                  <a:lnTo>
                    <a:pt x="105187" y="302484"/>
                  </a:lnTo>
                  <a:lnTo>
                    <a:pt x="110169" y="314073"/>
                  </a:lnTo>
                  <a:lnTo>
                    <a:pt x="114709" y="326421"/>
                  </a:lnTo>
                  <a:lnTo>
                    <a:pt x="118930" y="339305"/>
                  </a:lnTo>
                  <a:lnTo>
                    <a:pt x="122927" y="352559"/>
                  </a:lnTo>
                  <a:lnTo>
                    <a:pt x="126767" y="366067"/>
                  </a:lnTo>
                  <a:lnTo>
                    <a:pt x="130500" y="379749"/>
                  </a:lnTo>
                  <a:lnTo>
                    <a:pt x="134159" y="393547"/>
                  </a:lnTo>
                  <a:lnTo>
                    <a:pt x="137769" y="407420"/>
                  </a:lnTo>
                  <a:lnTo>
                    <a:pt x="141346" y="421179"/>
                  </a:lnTo>
                  <a:lnTo>
                    <a:pt x="144901" y="434496"/>
                  </a:lnTo>
                  <a:lnTo>
                    <a:pt x="148446" y="447144"/>
                  </a:lnTo>
                  <a:lnTo>
                    <a:pt x="152172" y="456011"/>
                  </a:lnTo>
                  <a:lnTo>
                    <a:pt x="155904" y="457651"/>
                  </a:lnTo>
                  <a:lnTo>
                    <a:pt x="159105" y="454037"/>
                  </a:lnTo>
                  <a:lnTo>
                    <a:pt x="161981" y="447383"/>
                  </a:lnTo>
                  <a:lnTo>
                    <a:pt x="164970" y="439211"/>
                  </a:lnTo>
                  <a:lnTo>
                    <a:pt x="168523" y="430584"/>
                  </a:lnTo>
                  <a:lnTo>
                    <a:pt x="172813" y="422044"/>
                  </a:lnTo>
                  <a:lnTo>
                    <a:pt x="177967" y="413781"/>
                  </a:lnTo>
                  <a:lnTo>
                    <a:pt x="184167" y="405818"/>
                  </a:lnTo>
                  <a:lnTo>
                    <a:pt x="191416" y="398118"/>
                  </a:lnTo>
                  <a:lnTo>
                    <a:pt x="199890" y="390785"/>
                  </a:lnTo>
                  <a:lnTo>
                    <a:pt x="210013" y="384077"/>
                  </a:lnTo>
                  <a:lnTo>
                    <a:pt x="221853" y="378079"/>
                  </a:lnTo>
                  <a:lnTo>
                    <a:pt x="234870" y="372728"/>
                  </a:lnTo>
                  <a:lnTo>
                    <a:pt x="248139" y="367898"/>
                  </a:lnTo>
                  <a:lnTo>
                    <a:pt x="261095" y="363463"/>
                  </a:lnTo>
                  <a:lnTo>
                    <a:pt x="273554" y="359314"/>
                  </a:lnTo>
                  <a:lnTo>
                    <a:pt x="285528" y="355367"/>
                  </a:lnTo>
                  <a:lnTo>
                    <a:pt x="297093" y="351555"/>
                  </a:lnTo>
                  <a:lnTo>
                    <a:pt x="308182" y="347673"/>
                  </a:lnTo>
                  <a:lnTo>
                    <a:pt x="318570" y="343380"/>
                  </a:lnTo>
                  <a:lnTo>
                    <a:pt x="328180" y="338517"/>
                  </a:lnTo>
                  <a:lnTo>
                    <a:pt x="336601" y="332775"/>
                  </a:lnTo>
                  <a:lnTo>
                    <a:pt x="343048" y="325632"/>
                  </a:lnTo>
                  <a:lnTo>
                    <a:pt x="347264" y="316942"/>
                  </a:lnTo>
                  <a:lnTo>
                    <a:pt x="349297" y="307191"/>
                  </a:lnTo>
                  <a:lnTo>
                    <a:pt x="349231" y="297268"/>
                  </a:lnTo>
                  <a:lnTo>
                    <a:pt x="347328" y="287720"/>
                  </a:lnTo>
                  <a:lnTo>
                    <a:pt x="343628" y="279042"/>
                  </a:lnTo>
                  <a:lnTo>
                    <a:pt x="337880" y="271825"/>
                  </a:lnTo>
                  <a:lnTo>
                    <a:pt x="330134" y="266248"/>
                  </a:lnTo>
                  <a:lnTo>
                    <a:pt x="320849" y="262470"/>
                  </a:lnTo>
                  <a:lnTo>
                    <a:pt x="310709" y="260819"/>
                  </a:lnTo>
                  <a:lnTo>
                    <a:pt x="300192" y="261261"/>
                  </a:lnTo>
                  <a:lnTo>
                    <a:pt x="289709" y="263486"/>
                  </a:lnTo>
                  <a:lnTo>
                    <a:pt x="279677" y="267105"/>
                  </a:lnTo>
                  <a:lnTo>
                    <a:pt x="270268" y="271755"/>
                  </a:lnTo>
                  <a:lnTo>
                    <a:pt x="261460" y="277145"/>
                  </a:lnTo>
                  <a:lnTo>
                    <a:pt x="253148" y="283053"/>
                  </a:lnTo>
                  <a:lnTo>
                    <a:pt x="245220" y="289324"/>
                  </a:lnTo>
                  <a:lnTo>
                    <a:pt x="237570" y="296008"/>
                  </a:lnTo>
                  <a:lnTo>
                    <a:pt x="230120" y="303334"/>
                  </a:lnTo>
                  <a:lnTo>
                    <a:pt x="222811" y="311382"/>
                  </a:lnTo>
                  <a:lnTo>
                    <a:pt x="215765" y="320246"/>
                  </a:lnTo>
                  <a:lnTo>
                    <a:pt x="209260" y="330107"/>
                  </a:lnTo>
                  <a:lnTo>
                    <a:pt x="203414" y="340967"/>
                  </a:lnTo>
                  <a:lnTo>
                    <a:pt x="198505" y="352684"/>
                  </a:lnTo>
                  <a:lnTo>
                    <a:pt x="195039" y="365073"/>
                  </a:lnTo>
                  <a:lnTo>
                    <a:pt x="193156" y="377962"/>
                  </a:lnTo>
                  <a:lnTo>
                    <a:pt x="192689" y="391209"/>
                  </a:lnTo>
                  <a:lnTo>
                    <a:pt x="193354" y="404707"/>
                  </a:lnTo>
                  <a:lnTo>
                    <a:pt x="194878" y="418370"/>
                  </a:lnTo>
                  <a:lnTo>
                    <a:pt x="197187" y="431816"/>
                  </a:lnTo>
                  <a:lnTo>
                    <a:pt x="200405" y="444391"/>
                  </a:lnTo>
                  <a:lnTo>
                    <a:pt x="204535" y="455811"/>
                  </a:lnTo>
                  <a:lnTo>
                    <a:pt x="209612" y="466124"/>
                  </a:lnTo>
                  <a:lnTo>
                    <a:pt x="215778" y="475519"/>
                  </a:lnTo>
                  <a:lnTo>
                    <a:pt x="223006" y="484202"/>
                  </a:lnTo>
                  <a:lnTo>
                    <a:pt x="231302" y="492035"/>
                  </a:lnTo>
                  <a:lnTo>
                    <a:pt x="240773" y="498553"/>
                  </a:lnTo>
                  <a:lnTo>
                    <a:pt x="251363" y="503602"/>
                  </a:lnTo>
                  <a:lnTo>
                    <a:pt x="262728" y="507163"/>
                  </a:lnTo>
                  <a:lnTo>
                    <a:pt x="274349" y="509187"/>
                  </a:lnTo>
                  <a:lnTo>
                    <a:pt x="285903" y="509802"/>
                  </a:lnTo>
                  <a:lnTo>
                    <a:pt x="297270" y="509097"/>
                  </a:lnTo>
                  <a:lnTo>
                    <a:pt x="308434" y="507037"/>
                  </a:lnTo>
                  <a:lnTo>
                    <a:pt x="319436" y="503728"/>
                  </a:lnTo>
                  <a:lnTo>
                    <a:pt x="330638" y="499389"/>
                  </a:lnTo>
                  <a:lnTo>
                    <a:pt x="342691" y="494262"/>
                  </a:lnTo>
                  <a:lnTo>
                    <a:pt x="355879" y="488555"/>
                  </a:lnTo>
                  <a:lnTo>
                    <a:pt x="369992" y="482436"/>
                  </a:lnTo>
                  <a:lnTo>
                    <a:pt x="384538" y="476030"/>
                  </a:lnTo>
                  <a:lnTo>
                    <a:pt x="399160" y="469435"/>
                  </a:lnTo>
                  <a:lnTo>
                    <a:pt x="413293" y="463017"/>
                  </a:lnTo>
                  <a:lnTo>
                    <a:pt x="427577" y="456786"/>
                  </a:lnTo>
                  <a:lnTo>
                    <a:pt x="444380" y="450195"/>
                  </a:lnTo>
                  <a:lnTo>
                    <a:pt x="46786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858594" y="3011676"/>
            <a:ext cx="3238393" cy="818621"/>
            <a:chOff x="2858594" y="3011676"/>
            <a:chExt cx="3238393" cy="818621"/>
          </a:xfrm>
        </p:grpSpPr>
        <p:sp>
          <p:nvSpPr>
            <p:cNvPr id="71" name="Freeform 70"/>
            <p:cNvSpPr/>
            <p:nvPr/>
          </p:nvSpPr>
          <p:spPr>
            <a:xfrm>
              <a:off x="2858594" y="3365557"/>
              <a:ext cx="353585" cy="464740"/>
            </a:xfrm>
            <a:custGeom>
              <a:avLst/>
              <a:gdLst/>
              <a:ahLst/>
              <a:cxnLst/>
              <a:rect l="0" t="0" r="0" b="0"/>
              <a:pathLst>
                <a:path w="353585" h="464740">
                  <a:moveTo>
                    <a:pt x="185128" y="130430"/>
                  </a:moveTo>
                  <a:lnTo>
                    <a:pt x="185128" y="118695"/>
                  </a:lnTo>
                  <a:lnTo>
                    <a:pt x="185128" y="107566"/>
                  </a:lnTo>
                  <a:lnTo>
                    <a:pt x="185119" y="95972"/>
                  </a:lnTo>
                  <a:lnTo>
                    <a:pt x="184773" y="83984"/>
                  </a:lnTo>
                  <a:lnTo>
                    <a:pt x="183477" y="71973"/>
                  </a:lnTo>
                  <a:lnTo>
                    <a:pt x="180970" y="60174"/>
                  </a:lnTo>
                  <a:lnTo>
                    <a:pt x="177319" y="48821"/>
                  </a:lnTo>
                  <a:lnTo>
                    <a:pt x="172726" y="38200"/>
                  </a:lnTo>
                  <a:lnTo>
                    <a:pt x="167405" y="28404"/>
                  </a:lnTo>
                  <a:lnTo>
                    <a:pt x="161223" y="19674"/>
                  </a:lnTo>
                  <a:lnTo>
                    <a:pt x="153717" y="12482"/>
                  </a:lnTo>
                  <a:lnTo>
                    <a:pt x="144747" y="6944"/>
                  </a:lnTo>
                  <a:lnTo>
                    <a:pt x="134622" y="3038"/>
                  </a:lnTo>
                  <a:lnTo>
                    <a:pt x="123910" y="775"/>
                  </a:lnTo>
                  <a:lnTo>
                    <a:pt x="113005" y="0"/>
                  </a:lnTo>
                  <a:lnTo>
                    <a:pt x="102261" y="766"/>
                  </a:lnTo>
                  <a:lnTo>
                    <a:pt x="92053" y="3400"/>
                  </a:lnTo>
                  <a:lnTo>
                    <a:pt x="82526" y="7911"/>
                  </a:lnTo>
                  <a:lnTo>
                    <a:pt x="73638" y="14040"/>
                  </a:lnTo>
                  <a:lnTo>
                    <a:pt x="65275" y="21442"/>
                  </a:lnTo>
                  <a:lnTo>
                    <a:pt x="57310" y="29789"/>
                  </a:lnTo>
                  <a:lnTo>
                    <a:pt x="49637" y="38816"/>
                  </a:lnTo>
                  <a:lnTo>
                    <a:pt x="42170" y="48320"/>
                  </a:lnTo>
                  <a:lnTo>
                    <a:pt x="34851" y="58158"/>
                  </a:lnTo>
                  <a:lnTo>
                    <a:pt x="27799" y="68391"/>
                  </a:lnTo>
                  <a:lnTo>
                    <a:pt x="21289" y="79252"/>
                  </a:lnTo>
                  <a:lnTo>
                    <a:pt x="15435" y="90822"/>
                  </a:lnTo>
                  <a:lnTo>
                    <a:pt x="10352" y="103034"/>
                  </a:lnTo>
                  <a:lnTo>
                    <a:pt x="6236" y="115765"/>
                  </a:lnTo>
                  <a:lnTo>
                    <a:pt x="3103" y="128881"/>
                  </a:lnTo>
                  <a:lnTo>
                    <a:pt x="982" y="142113"/>
                  </a:lnTo>
                  <a:lnTo>
                    <a:pt x="0" y="155069"/>
                  </a:lnTo>
                  <a:lnTo>
                    <a:pt x="121" y="167555"/>
                  </a:lnTo>
                  <a:lnTo>
                    <a:pt x="1336" y="179396"/>
                  </a:lnTo>
                  <a:lnTo>
                    <a:pt x="3746" y="190355"/>
                  </a:lnTo>
                  <a:lnTo>
                    <a:pt x="7298" y="200381"/>
                  </a:lnTo>
                  <a:lnTo>
                    <a:pt x="11970" y="209096"/>
                  </a:lnTo>
                  <a:lnTo>
                    <a:pt x="17855" y="215748"/>
                  </a:lnTo>
                  <a:lnTo>
                    <a:pt x="24888" y="220105"/>
                  </a:lnTo>
                  <a:lnTo>
                    <a:pt x="32881" y="222233"/>
                  </a:lnTo>
                  <a:lnTo>
                    <a:pt x="41617" y="222233"/>
                  </a:lnTo>
                  <a:lnTo>
                    <a:pt x="50895" y="220377"/>
                  </a:lnTo>
                  <a:lnTo>
                    <a:pt x="60394" y="216880"/>
                  </a:lnTo>
                  <a:lnTo>
                    <a:pt x="69692" y="211801"/>
                  </a:lnTo>
                  <a:lnTo>
                    <a:pt x="78567" y="205316"/>
                  </a:lnTo>
                  <a:lnTo>
                    <a:pt x="86831" y="197694"/>
                  </a:lnTo>
                  <a:lnTo>
                    <a:pt x="94236" y="189207"/>
                  </a:lnTo>
                  <a:lnTo>
                    <a:pt x="100735" y="180088"/>
                  </a:lnTo>
                  <a:lnTo>
                    <a:pt x="106440" y="170355"/>
                  </a:lnTo>
                  <a:lnTo>
                    <a:pt x="111513" y="159836"/>
                  </a:lnTo>
                  <a:lnTo>
                    <a:pt x="116116" y="148504"/>
                  </a:lnTo>
                  <a:lnTo>
                    <a:pt x="120379" y="136623"/>
                  </a:lnTo>
                  <a:lnTo>
                    <a:pt x="124402" y="124648"/>
                  </a:lnTo>
                  <a:lnTo>
                    <a:pt x="128275" y="112895"/>
                  </a:lnTo>
                  <a:lnTo>
                    <a:pt x="132523" y="102985"/>
                  </a:lnTo>
                  <a:lnTo>
                    <a:pt x="137290" y="97669"/>
                  </a:lnTo>
                  <a:lnTo>
                    <a:pt x="141602" y="97934"/>
                  </a:lnTo>
                  <a:lnTo>
                    <a:pt x="145040" y="103444"/>
                  </a:lnTo>
                  <a:lnTo>
                    <a:pt x="147613" y="113268"/>
                  </a:lnTo>
                  <a:lnTo>
                    <a:pt x="149633" y="125901"/>
                  </a:lnTo>
                  <a:lnTo>
                    <a:pt x="151579" y="139531"/>
                  </a:lnTo>
                  <a:lnTo>
                    <a:pt x="153726" y="153084"/>
                  </a:lnTo>
                  <a:lnTo>
                    <a:pt x="155994" y="166626"/>
                  </a:lnTo>
                  <a:lnTo>
                    <a:pt x="158060" y="181008"/>
                  </a:lnTo>
                  <a:lnTo>
                    <a:pt x="159749" y="196682"/>
                  </a:lnTo>
                  <a:lnTo>
                    <a:pt x="161205" y="213332"/>
                  </a:lnTo>
                  <a:lnTo>
                    <a:pt x="162789" y="230144"/>
                  </a:lnTo>
                  <a:lnTo>
                    <a:pt x="164702" y="246617"/>
                  </a:lnTo>
                  <a:lnTo>
                    <a:pt x="166816" y="262919"/>
                  </a:lnTo>
                  <a:lnTo>
                    <a:pt x="168783" y="279684"/>
                  </a:lnTo>
                  <a:lnTo>
                    <a:pt x="170407" y="297243"/>
                  </a:lnTo>
                  <a:lnTo>
                    <a:pt x="171819" y="315137"/>
                  </a:lnTo>
                  <a:lnTo>
                    <a:pt x="173375" y="332324"/>
                  </a:lnTo>
                  <a:lnTo>
                    <a:pt x="175268" y="348270"/>
                  </a:lnTo>
                  <a:lnTo>
                    <a:pt x="177370" y="363420"/>
                  </a:lnTo>
                  <a:lnTo>
                    <a:pt x="179328" y="378879"/>
                  </a:lnTo>
                  <a:lnTo>
                    <a:pt x="180942" y="395274"/>
                  </a:lnTo>
                  <a:lnTo>
                    <a:pt x="182178" y="412406"/>
                  </a:lnTo>
                  <a:lnTo>
                    <a:pt x="183082" y="429539"/>
                  </a:lnTo>
                  <a:lnTo>
                    <a:pt x="183748" y="446135"/>
                  </a:lnTo>
                  <a:lnTo>
                    <a:pt x="185021" y="459150"/>
                  </a:lnTo>
                  <a:lnTo>
                    <a:pt x="187522" y="464739"/>
                  </a:lnTo>
                  <a:lnTo>
                    <a:pt x="190445" y="463952"/>
                  </a:lnTo>
                  <a:lnTo>
                    <a:pt x="193500" y="459085"/>
                  </a:lnTo>
                  <a:lnTo>
                    <a:pt x="196812" y="452009"/>
                  </a:lnTo>
                  <a:lnTo>
                    <a:pt x="200685" y="444053"/>
                  </a:lnTo>
                  <a:lnTo>
                    <a:pt x="205242" y="435923"/>
                  </a:lnTo>
                  <a:lnTo>
                    <a:pt x="210599" y="427749"/>
                  </a:lnTo>
                  <a:lnTo>
                    <a:pt x="216948" y="419303"/>
                  </a:lnTo>
                  <a:lnTo>
                    <a:pt x="224289" y="410455"/>
                  </a:lnTo>
                  <a:lnTo>
                    <a:pt x="232320" y="401366"/>
                  </a:lnTo>
                  <a:lnTo>
                    <a:pt x="240548" y="392406"/>
                  </a:lnTo>
                  <a:lnTo>
                    <a:pt x="248681" y="383786"/>
                  </a:lnTo>
                  <a:lnTo>
                    <a:pt x="256937" y="375708"/>
                  </a:lnTo>
                  <a:lnTo>
                    <a:pt x="265924" y="368436"/>
                  </a:lnTo>
                  <a:lnTo>
                    <a:pt x="275932" y="362028"/>
                  </a:lnTo>
                  <a:lnTo>
                    <a:pt x="286773" y="356387"/>
                  </a:lnTo>
                  <a:lnTo>
                    <a:pt x="297975" y="351356"/>
                  </a:lnTo>
                  <a:lnTo>
                    <a:pt x="309203" y="346788"/>
                  </a:lnTo>
                  <a:lnTo>
                    <a:pt x="319864" y="342703"/>
                  </a:lnTo>
                  <a:lnTo>
                    <a:pt x="330085" y="338896"/>
                  </a:lnTo>
                  <a:lnTo>
                    <a:pt x="340757" y="335029"/>
                  </a:lnTo>
                  <a:lnTo>
                    <a:pt x="353584" y="330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17422" y="3369645"/>
              <a:ext cx="136871" cy="207567"/>
            </a:xfrm>
            <a:custGeom>
              <a:avLst/>
              <a:gdLst/>
              <a:ahLst/>
              <a:cxnLst/>
              <a:rect l="0" t="0" r="0" b="0"/>
              <a:pathLst>
                <a:path w="136871" h="207567">
                  <a:moveTo>
                    <a:pt x="0" y="63171"/>
                  </a:moveTo>
                  <a:lnTo>
                    <a:pt x="0" y="74907"/>
                  </a:lnTo>
                  <a:lnTo>
                    <a:pt x="0" y="86035"/>
                  </a:lnTo>
                  <a:lnTo>
                    <a:pt x="5" y="97629"/>
                  </a:lnTo>
                  <a:lnTo>
                    <a:pt x="178" y="109618"/>
                  </a:lnTo>
                  <a:lnTo>
                    <a:pt x="826" y="121629"/>
                  </a:lnTo>
                  <a:lnTo>
                    <a:pt x="2079" y="133432"/>
                  </a:lnTo>
                  <a:lnTo>
                    <a:pt x="3904" y="144958"/>
                  </a:lnTo>
                  <a:lnTo>
                    <a:pt x="6201" y="156227"/>
                  </a:lnTo>
                  <a:lnTo>
                    <a:pt x="8866" y="167277"/>
                  </a:lnTo>
                  <a:lnTo>
                    <a:pt x="12130" y="177832"/>
                  </a:lnTo>
                  <a:lnTo>
                    <a:pt x="16531" y="187321"/>
                  </a:lnTo>
                  <a:lnTo>
                    <a:pt x="22272" y="195505"/>
                  </a:lnTo>
                  <a:lnTo>
                    <a:pt x="29246" y="201984"/>
                  </a:lnTo>
                  <a:lnTo>
                    <a:pt x="37223" y="206055"/>
                  </a:lnTo>
                  <a:lnTo>
                    <a:pt x="45956" y="207566"/>
                  </a:lnTo>
                  <a:lnTo>
                    <a:pt x="55073" y="206818"/>
                  </a:lnTo>
                  <a:lnTo>
                    <a:pt x="64105" y="204272"/>
                  </a:lnTo>
                  <a:lnTo>
                    <a:pt x="72804" y="200376"/>
                  </a:lnTo>
                  <a:lnTo>
                    <a:pt x="81118" y="195342"/>
                  </a:lnTo>
                  <a:lnTo>
                    <a:pt x="89087" y="189147"/>
                  </a:lnTo>
                  <a:lnTo>
                    <a:pt x="96779" y="181875"/>
                  </a:lnTo>
                  <a:lnTo>
                    <a:pt x="104098" y="173705"/>
                  </a:lnTo>
                  <a:lnTo>
                    <a:pt x="110795" y="164844"/>
                  </a:lnTo>
                  <a:lnTo>
                    <a:pt x="116779" y="155465"/>
                  </a:lnTo>
                  <a:lnTo>
                    <a:pt x="121951" y="145386"/>
                  </a:lnTo>
                  <a:lnTo>
                    <a:pt x="126127" y="134102"/>
                  </a:lnTo>
                  <a:lnTo>
                    <a:pt x="129305" y="121439"/>
                  </a:lnTo>
                  <a:lnTo>
                    <a:pt x="131626" y="107680"/>
                  </a:lnTo>
                  <a:lnTo>
                    <a:pt x="133275" y="93373"/>
                  </a:lnTo>
                  <a:lnTo>
                    <a:pt x="134425" y="78906"/>
                  </a:lnTo>
                  <a:lnTo>
                    <a:pt x="135217" y="64679"/>
                  </a:lnTo>
                  <a:lnTo>
                    <a:pt x="135844" y="49576"/>
                  </a:lnTo>
                  <a:lnTo>
                    <a:pt x="136363" y="3004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01809" y="3309676"/>
              <a:ext cx="152526" cy="217603"/>
            </a:xfrm>
            <a:custGeom>
              <a:avLst/>
              <a:gdLst/>
              <a:ahLst/>
              <a:cxnLst/>
              <a:rect l="0" t="0" r="0" b="0"/>
              <a:pathLst>
                <a:path w="152526" h="217603">
                  <a:moveTo>
                    <a:pt x="5126" y="91555"/>
                  </a:moveTo>
                  <a:lnTo>
                    <a:pt x="11127" y="97288"/>
                  </a:lnTo>
                  <a:lnTo>
                    <a:pt x="17972" y="101572"/>
                  </a:lnTo>
                  <a:lnTo>
                    <a:pt x="26360" y="104774"/>
                  </a:lnTo>
                  <a:lnTo>
                    <a:pt x="35988" y="106962"/>
                  </a:lnTo>
                  <a:lnTo>
                    <a:pt x="46302" y="108011"/>
                  </a:lnTo>
                  <a:lnTo>
                    <a:pt x="56905" y="107948"/>
                  </a:lnTo>
                  <a:lnTo>
                    <a:pt x="67430" y="106779"/>
                  </a:lnTo>
                  <a:lnTo>
                    <a:pt x="77482" y="104402"/>
                  </a:lnTo>
                  <a:lnTo>
                    <a:pt x="86901" y="100875"/>
                  </a:lnTo>
                  <a:lnTo>
                    <a:pt x="95715" y="96219"/>
                  </a:lnTo>
                  <a:lnTo>
                    <a:pt x="104028" y="90347"/>
                  </a:lnTo>
                  <a:lnTo>
                    <a:pt x="111943" y="83317"/>
                  </a:lnTo>
                  <a:lnTo>
                    <a:pt x="119075" y="75157"/>
                  </a:lnTo>
                  <a:lnTo>
                    <a:pt x="124581" y="65777"/>
                  </a:lnTo>
                  <a:lnTo>
                    <a:pt x="128130" y="55253"/>
                  </a:lnTo>
                  <a:lnTo>
                    <a:pt x="129699" y="44103"/>
                  </a:lnTo>
                  <a:lnTo>
                    <a:pt x="129314" y="33159"/>
                  </a:lnTo>
                  <a:lnTo>
                    <a:pt x="127197" y="22890"/>
                  </a:lnTo>
                  <a:lnTo>
                    <a:pt x="123523" y="13879"/>
                  </a:lnTo>
                  <a:lnTo>
                    <a:pt x="118325" y="6963"/>
                  </a:lnTo>
                  <a:lnTo>
                    <a:pt x="111759" y="2397"/>
                  </a:lnTo>
                  <a:lnTo>
                    <a:pt x="104083" y="112"/>
                  </a:lnTo>
                  <a:lnTo>
                    <a:pt x="95561" y="0"/>
                  </a:lnTo>
                  <a:lnTo>
                    <a:pt x="86427" y="1772"/>
                  </a:lnTo>
                  <a:lnTo>
                    <a:pt x="77023" y="5041"/>
                  </a:lnTo>
                  <a:lnTo>
                    <a:pt x="67791" y="9436"/>
                  </a:lnTo>
                  <a:lnTo>
                    <a:pt x="58958" y="14647"/>
                  </a:lnTo>
                  <a:lnTo>
                    <a:pt x="50723" y="20600"/>
                  </a:lnTo>
                  <a:lnTo>
                    <a:pt x="43337" y="27426"/>
                  </a:lnTo>
                  <a:lnTo>
                    <a:pt x="36846" y="35130"/>
                  </a:lnTo>
                  <a:lnTo>
                    <a:pt x="30978" y="43592"/>
                  </a:lnTo>
                  <a:lnTo>
                    <a:pt x="25261" y="52651"/>
                  </a:lnTo>
                  <a:lnTo>
                    <a:pt x="19419" y="62159"/>
                  </a:lnTo>
                  <a:lnTo>
                    <a:pt x="13678" y="72154"/>
                  </a:lnTo>
                  <a:lnTo>
                    <a:pt x="8656" y="82849"/>
                  </a:lnTo>
                  <a:lnTo>
                    <a:pt x="4654" y="94303"/>
                  </a:lnTo>
                  <a:lnTo>
                    <a:pt x="1815" y="106437"/>
                  </a:lnTo>
                  <a:lnTo>
                    <a:pt x="284" y="119113"/>
                  </a:lnTo>
                  <a:lnTo>
                    <a:pt x="0" y="132193"/>
                  </a:lnTo>
                  <a:lnTo>
                    <a:pt x="759" y="145401"/>
                  </a:lnTo>
                  <a:lnTo>
                    <a:pt x="2323" y="158341"/>
                  </a:lnTo>
                  <a:lnTo>
                    <a:pt x="4489" y="170811"/>
                  </a:lnTo>
                  <a:lnTo>
                    <a:pt x="7416" y="182472"/>
                  </a:lnTo>
                  <a:lnTo>
                    <a:pt x="11590" y="192778"/>
                  </a:lnTo>
                  <a:lnTo>
                    <a:pt x="17178" y="201551"/>
                  </a:lnTo>
                  <a:lnTo>
                    <a:pt x="24050" y="208612"/>
                  </a:lnTo>
                  <a:lnTo>
                    <a:pt x="31958" y="213614"/>
                  </a:lnTo>
                  <a:lnTo>
                    <a:pt x="40650" y="216567"/>
                  </a:lnTo>
                  <a:lnTo>
                    <a:pt x="49909" y="217602"/>
                  </a:lnTo>
                  <a:lnTo>
                    <a:pt x="59569" y="216794"/>
                  </a:lnTo>
                  <a:lnTo>
                    <a:pt x="69503" y="214364"/>
                  </a:lnTo>
                  <a:lnTo>
                    <a:pt x="79460" y="210635"/>
                  </a:lnTo>
                  <a:lnTo>
                    <a:pt x="89072" y="205924"/>
                  </a:lnTo>
                  <a:lnTo>
                    <a:pt x="98167" y="200506"/>
                  </a:lnTo>
                  <a:lnTo>
                    <a:pt x="106836" y="194700"/>
                  </a:lnTo>
                  <a:lnTo>
                    <a:pt x="116392" y="188211"/>
                  </a:lnTo>
                  <a:lnTo>
                    <a:pt x="129911" y="179355"/>
                  </a:lnTo>
                  <a:lnTo>
                    <a:pt x="152525" y="165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20818" y="3264360"/>
              <a:ext cx="164673" cy="200043"/>
            </a:xfrm>
            <a:custGeom>
              <a:avLst/>
              <a:gdLst/>
              <a:ahLst/>
              <a:cxnLst/>
              <a:rect l="0" t="0" r="0" b="0"/>
              <a:pathLst>
                <a:path w="164673" h="200043">
                  <a:moveTo>
                    <a:pt x="123029" y="0"/>
                  </a:moveTo>
                  <a:lnTo>
                    <a:pt x="111361" y="135"/>
                  </a:lnTo>
                  <a:lnTo>
                    <a:pt x="100872" y="1415"/>
                  </a:lnTo>
                  <a:lnTo>
                    <a:pt x="90570" y="4003"/>
                  </a:lnTo>
                  <a:lnTo>
                    <a:pt x="80269" y="7550"/>
                  </a:lnTo>
                  <a:lnTo>
                    <a:pt x="69925" y="11535"/>
                  </a:lnTo>
                  <a:lnTo>
                    <a:pt x="59540" y="15623"/>
                  </a:lnTo>
                  <a:lnTo>
                    <a:pt x="49285" y="19991"/>
                  </a:lnTo>
                  <a:lnTo>
                    <a:pt x="39475" y="25205"/>
                  </a:lnTo>
                  <a:lnTo>
                    <a:pt x="30253" y="31526"/>
                  </a:lnTo>
                  <a:lnTo>
                    <a:pt x="21757" y="38907"/>
                  </a:lnTo>
                  <a:lnTo>
                    <a:pt x="14196" y="47164"/>
                  </a:lnTo>
                  <a:lnTo>
                    <a:pt x="7610" y="56083"/>
                  </a:lnTo>
                  <a:lnTo>
                    <a:pt x="2527" y="65157"/>
                  </a:lnTo>
                  <a:lnTo>
                    <a:pt x="0" y="73629"/>
                  </a:lnTo>
                  <a:lnTo>
                    <a:pt x="379" y="81125"/>
                  </a:lnTo>
                  <a:lnTo>
                    <a:pt x="3397" y="87307"/>
                  </a:lnTo>
                  <a:lnTo>
                    <a:pt x="8545" y="91711"/>
                  </a:lnTo>
                  <a:lnTo>
                    <a:pt x="15302" y="94262"/>
                  </a:lnTo>
                  <a:lnTo>
                    <a:pt x="23224" y="95196"/>
                  </a:lnTo>
                  <a:lnTo>
                    <a:pt x="31969" y="94852"/>
                  </a:lnTo>
                  <a:lnTo>
                    <a:pt x="41296" y="93562"/>
                  </a:lnTo>
                  <a:lnTo>
                    <a:pt x="51352" y="91921"/>
                  </a:lnTo>
                  <a:lnTo>
                    <a:pt x="62626" y="90748"/>
                  </a:lnTo>
                  <a:lnTo>
                    <a:pt x="75283" y="90450"/>
                  </a:lnTo>
                  <a:lnTo>
                    <a:pt x="88868" y="91068"/>
                  </a:lnTo>
                  <a:lnTo>
                    <a:pt x="102528" y="92472"/>
                  </a:lnTo>
                  <a:lnTo>
                    <a:pt x="115742" y="94498"/>
                  </a:lnTo>
                  <a:lnTo>
                    <a:pt x="128036" y="97315"/>
                  </a:lnTo>
                  <a:lnTo>
                    <a:pt x="138834" y="101408"/>
                  </a:lnTo>
                  <a:lnTo>
                    <a:pt x="147970" y="106937"/>
                  </a:lnTo>
                  <a:lnTo>
                    <a:pt x="155290" y="113768"/>
                  </a:lnTo>
                  <a:lnTo>
                    <a:pt x="160473" y="121649"/>
                  </a:lnTo>
                  <a:lnTo>
                    <a:pt x="163552" y="130316"/>
                  </a:lnTo>
                  <a:lnTo>
                    <a:pt x="164672" y="139389"/>
                  </a:lnTo>
                  <a:lnTo>
                    <a:pt x="163921" y="148392"/>
                  </a:lnTo>
                  <a:lnTo>
                    <a:pt x="161527" y="157068"/>
                  </a:lnTo>
                  <a:lnTo>
                    <a:pt x="157650" y="165195"/>
                  </a:lnTo>
                  <a:lnTo>
                    <a:pt x="152309" y="172508"/>
                  </a:lnTo>
                  <a:lnTo>
                    <a:pt x="145635" y="178940"/>
                  </a:lnTo>
                  <a:lnTo>
                    <a:pt x="137545" y="184431"/>
                  </a:lnTo>
                  <a:lnTo>
                    <a:pt x="127680" y="188828"/>
                  </a:lnTo>
                  <a:lnTo>
                    <a:pt x="116017" y="192158"/>
                  </a:lnTo>
                  <a:lnTo>
                    <a:pt x="103177" y="194588"/>
                  </a:lnTo>
                  <a:lnTo>
                    <a:pt x="88782" y="196574"/>
                  </a:lnTo>
                  <a:lnTo>
                    <a:pt x="69331" y="198292"/>
                  </a:lnTo>
                  <a:lnTo>
                    <a:pt x="3880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65576" y="3085376"/>
              <a:ext cx="46728" cy="389555"/>
            </a:xfrm>
            <a:custGeom>
              <a:avLst/>
              <a:gdLst/>
              <a:ahLst/>
              <a:cxnLst/>
              <a:rect l="0" t="0" r="0" b="0"/>
              <a:pathLst>
                <a:path w="46728" h="389555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61"/>
                  </a:lnTo>
                  <a:lnTo>
                    <a:pt x="507" y="53996"/>
                  </a:lnTo>
                  <a:lnTo>
                    <a:pt x="1326" y="69992"/>
                  </a:lnTo>
                  <a:lnTo>
                    <a:pt x="2147" y="85888"/>
                  </a:lnTo>
                  <a:lnTo>
                    <a:pt x="3003" y="101955"/>
                  </a:lnTo>
                  <a:lnTo>
                    <a:pt x="4178" y="119086"/>
                  </a:lnTo>
                  <a:lnTo>
                    <a:pt x="5812" y="137706"/>
                  </a:lnTo>
                  <a:lnTo>
                    <a:pt x="7740" y="157295"/>
                  </a:lnTo>
                  <a:lnTo>
                    <a:pt x="9580" y="176689"/>
                  </a:lnTo>
                  <a:lnTo>
                    <a:pt x="11119" y="195214"/>
                  </a:lnTo>
                  <a:lnTo>
                    <a:pt x="12475" y="212550"/>
                  </a:lnTo>
                  <a:lnTo>
                    <a:pt x="13992" y="228494"/>
                  </a:lnTo>
                  <a:lnTo>
                    <a:pt x="15861" y="243111"/>
                  </a:lnTo>
                  <a:lnTo>
                    <a:pt x="17945" y="256942"/>
                  </a:lnTo>
                  <a:lnTo>
                    <a:pt x="19892" y="270859"/>
                  </a:lnTo>
                  <a:lnTo>
                    <a:pt x="21502" y="285339"/>
                  </a:lnTo>
                  <a:lnTo>
                    <a:pt x="22906" y="300171"/>
                  </a:lnTo>
                  <a:lnTo>
                    <a:pt x="24456" y="314676"/>
                  </a:lnTo>
                  <a:lnTo>
                    <a:pt x="26350" y="328460"/>
                  </a:lnTo>
                  <a:lnTo>
                    <a:pt x="28661" y="341210"/>
                  </a:lnTo>
                  <a:lnTo>
                    <a:pt x="31746" y="353886"/>
                  </a:lnTo>
                  <a:lnTo>
                    <a:pt x="36998" y="368712"/>
                  </a:lnTo>
                  <a:lnTo>
                    <a:pt x="4672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33318" y="3201189"/>
              <a:ext cx="294799" cy="94758"/>
            </a:xfrm>
            <a:custGeom>
              <a:avLst/>
              <a:gdLst/>
              <a:ahLst/>
              <a:cxnLst/>
              <a:rect l="0" t="0" r="0" b="0"/>
              <a:pathLst>
                <a:path w="294799" h="94758">
                  <a:moveTo>
                    <a:pt x="294798" y="0"/>
                  </a:moveTo>
                  <a:lnTo>
                    <a:pt x="283063" y="5734"/>
                  </a:lnTo>
                  <a:lnTo>
                    <a:pt x="271934" y="10018"/>
                  </a:lnTo>
                  <a:lnTo>
                    <a:pt x="260331" y="13233"/>
                  </a:lnTo>
                  <a:lnTo>
                    <a:pt x="247997" y="15940"/>
                  </a:lnTo>
                  <a:lnTo>
                    <a:pt x="234689" y="18933"/>
                  </a:lnTo>
                  <a:lnTo>
                    <a:pt x="220389" y="22630"/>
                  </a:lnTo>
                  <a:lnTo>
                    <a:pt x="205557" y="26937"/>
                  </a:lnTo>
                  <a:lnTo>
                    <a:pt x="190992" y="31450"/>
                  </a:lnTo>
                  <a:lnTo>
                    <a:pt x="177118" y="35896"/>
                  </a:lnTo>
                  <a:lnTo>
                    <a:pt x="163687" y="40169"/>
                  </a:lnTo>
                  <a:lnTo>
                    <a:pt x="149988" y="44258"/>
                  </a:lnTo>
                  <a:lnTo>
                    <a:pt x="135622" y="48193"/>
                  </a:lnTo>
                  <a:lnTo>
                    <a:pt x="120512" y="52174"/>
                  </a:lnTo>
                  <a:lnTo>
                    <a:pt x="104751" y="56538"/>
                  </a:lnTo>
                  <a:lnTo>
                    <a:pt x="88487" y="61439"/>
                  </a:lnTo>
                  <a:lnTo>
                    <a:pt x="72227" y="66748"/>
                  </a:lnTo>
                  <a:lnTo>
                    <a:pt x="55008" y="72778"/>
                  </a:lnTo>
                  <a:lnTo>
                    <a:pt x="33083" y="811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62415" y="3338060"/>
              <a:ext cx="18345" cy="168457"/>
            </a:xfrm>
            <a:custGeom>
              <a:avLst/>
              <a:gdLst/>
              <a:ahLst/>
              <a:cxnLst/>
              <a:rect l="0" t="0" r="0" b="0"/>
              <a:pathLst>
                <a:path w="18345" h="168457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3"/>
                  </a:lnTo>
                  <a:lnTo>
                    <a:pt x="656" y="72334"/>
                  </a:lnTo>
                  <a:lnTo>
                    <a:pt x="2067" y="85514"/>
                  </a:lnTo>
                  <a:lnTo>
                    <a:pt x="4079" y="98431"/>
                  </a:lnTo>
                  <a:lnTo>
                    <a:pt x="6538" y="110884"/>
                  </a:lnTo>
                  <a:lnTo>
                    <a:pt x="9163" y="122600"/>
                  </a:lnTo>
                  <a:lnTo>
                    <a:pt x="11815" y="134402"/>
                  </a:lnTo>
                  <a:lnTo>
                    <a:pt x="14724" y="148443"/>
                  </a:lnTo>
                  <a:lnTo>
                    <a:pt x="1834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59702" y="3243303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70174" y="3229180"/>
              <a:ext cx="144184" cy="213880"/>
            </a:xfrm>
            <a:custGeom>
              <a:avLst/>
              <a:gdLst/>
              <a:ahLst/>
              <a:cxnLst/>
              <a:rect l="0" t="0" r="0" b="0"/>
              <a:pathLst>
                <a:path w="144184" h="213880">
                  <a:moveTo>
                    <a:pt x="100098" y="3595"/>
                  </a:moveTo>
                  <a:lnTo>
                    <a:pt x="91363" y="861"/>
                  </a:lnTo>
                  <a:lnTo>
                    <a:pt x="83657" y="0"/>
                  </a:lnTo>
                  <a:lnTo>
                    <a:pt x="76255" y="990"/>
                  </a:lnTo>
                  <a:lnTo>
                    <a:pt x="68994" y="3529"/>
                  </a:lnTo>
                  <a:lnTo>
                    <a:pt x="61815" y="7313"/>
                  </a:lnTo>
                  <a:lnTo>
                    <a:pt x="54690" y="12053"/>
                  </a:lnTo>
                  <a:lnTo>
                    <a:pt x="47599" y="17660"/>
                  </a:lnTo>
                  <a:lnTo>
                    <a:pt x="40533" y="24238"/>
                  </a:lnTo>
                  <a:lnTo>
                    <a:pt x="33486" y="31769"/>
                  </a:lnTo>
                  <a:lnTo>
                    <a:pt x="26619" y="40111"/>
                  </a:lnTo>
                  <a:lnTo>
                    <a:pt x="20234" y="49088"/>
                  </a:lnTo>
                  <a:lnTo>
                    <a:pt x="14463" y="58545"/>
                  </a:lnTo>
                  <a:lnTo>
                    <a:pt x="9436" y="68676"/>
                  </a:lnTo>
                  <a:lnTo>
                    <a:pt x="5357" y="79993"/>
                  </a:lnTo>
                  <a:lnTo>
                    <a:pt x="2254" y="92676"/>
                  </a:lnTo>
                  <a:lnTo>
                    <a:pt x="322" y="106278"/>
                  </a:lnTo>
                  <a:lnTo>
                    <a:pt x="0" y="119946"/>
                  </a:lnTo>
                  <a:lnTo>
                    <a:pt x="1377" y="133176"/>
                  </a:lnTo>
                  <a:lnTo>
                    <a:pt x="4250" y="145820"/>
                  </a:lnTo>
                  <a:lnTo>
                    <a:pt x="8312" y="157917"/>
                  </a:lnTo>
                  <a:lnTo>
                    <a:pt x="13269" y="169561"/>
                  </a:lnTo>
                  <a:lnTo>
                    <a:pt x="19035" y="180533"/>
                  </a:lnTo>
                  <a:lnTo>
                    <a:pt x="25729" y="190310"/>
                  </a:lnTo>
                  <a:lnTo>
                    <a:pt x="33341" y="198696"/>
                  </a:lnTo>
                  <a:lnTo>
                    <a:pt x="41739" y="205481"/>
                  </a:lnTo>
                  <a:lnTo>
                    <a:pt x="50755" y="210291"/>
                  </a:lnTo>
                  <a:lnTo>
                    <a:pt x="60228" y="213107"/>
                  </a:lnTo>
                  <a:lnTo>
                    <a:pt x="70031" y="213879"/>
                  </a:lnTo>
                  <a:lnTo>
                    <a:pt x="80064" y="212361"/>
                  </a:lnTo>
                  <a:lnTo>
                    <a:pt x="90248" y="208638"/>
                  </a:lnTo>
                  <a:lnTo>
                    <a:pt x="100204" y="203055"/>
                  </a:lnTo>
                  <a:lnTo>
                    <a:pt x="109284" y="196029"/>
                  </a:lnTo>
                  <a:lnTo>
                    <a:pt x="117204" y="187933"/>
                  </a:lnTo>
                  <a:lnTo>
                    <a:pt x="124013" y="178906"/>
                  </a:lnTo>
                  <a:lnTo>
                    <a:pt x="129902" y="168871"/>
                  </a:lnTo>
                  <a:lnTo>
                    <a:pt x="135079" y="157866"/>
                  </a:lnTo>
                  <a:lnTo>
                    <a:pt x="139404" y="146206"/>
                  </a:lnTo>
                  <a:lnTo>
                    <a:pt x="142414" y="134381"/>
                  </a:lnTo>
                  <a:lnTo>
                    <a:pt x="143959" y="122684"/>
                  </a:lnTo>
                  <a:lnTo>
                    <a:pt x="144183" y="111220"/>
                  </a:lnTo>
                  <a:lnTo>
                    <a:pt x="143347" y="99990"/>
                  </a:lnTo>
                  <a:lnTo>
                    <a:pt x="141705" y="88958"/>
                  </a:lnTo>
                  <a:lnTo>
                    <a:pt x="139316" y="78244"/>
                  </a:lnTo>
                  <a:lnTo>
                    <a:pt x="136043" y="68116"/>
                  </a:lnTo>
                  <a:lnTo>
                    <a:pt x="131881" y="58680"/>
                  </a:lnTo>
                  <a:lnTo>
                    <a:pt x="126874" y="50178"/>
                  </a:lnTo>
                  <a:lnTo>
                    <a:pt x="120337" y="42239"/>
                  </a:lnTo>
                  <a:lnTo>
                    <a:pt x="109461" y="34166"/>
                  </a:lnTo>
                  <a:lnTo>
                    <a:pt x="89569" y="24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68554" y="3192836"/>
              <a:ext cx="164931" cy="250510"/>
            </a:xfrm>
            <a:custGeom>
              <a:avLst/>
              <a:gdLst/>
              <a:ahLst/>
              <a:cxnLst/>
              <a:rect l="0" t="0" r="0" b="0"/>
              <a:pathLst>
                <a:path w="164931" h="250510">
                  <a:moveTo>
                    <a:pt x="7003" y="103110"/>
                  </a:moveTo>
                  <a:lnTo>
                    <a:pt x="9937" y="111978"/>
                  </a:lnTo>
                  <a:lnTo>
                    <a:pt x="12719" y="120965"/>
                  </a:lnTo>
                  <a:lnTo>
                    <a:pt x="15618" y="130956"/>
                  </a:lnTo>
                  <a:lnTo>
                    <a:pt x="18659" y="141763"/>
                  </a:lnTo>
                  <a:lnTo>
                    <a:pt x="21824" y="152927"/>
                  </a:lnTo>
                  <a:lnTo>
                    <a:pt x="25087" y="164132"/>
                  </a:lnTo>
                  <a:lnTo>
                    <a:pt x="28425" y="175244"/>
                  </a:lnTo>
                  <a:lnTo>
                    <a:pt x="31816" y="186229"/>
                  </a:lnTo>
                  <a:lnTo>
                    <a:pt x="35207" y="197046"/>
                  </a:lnTo>
                  <a:lnTo>
                    <a:pt x="37254" y="206001"/>
                  </a:lnTo>
                  <a:lnTo>
                    <a:pt x="36638" y="210392"/>
                  </a:lnTo>
                  <a:lnTo>
                    <a:pt x="34416" y="210072"/>
                  </a:lnTo>
                  <a:lnTo>
                    <a:pt x="31441" y="206247"/>
                  </a:lnTo>
                  <a:lnTo>
                    <a:pt x="28128" y="200081"/>
                  </a:lnTo>
                  <a:lnTo>
                    <a:pt x="24671" y="192395"/>
                  </a:lnTo>
                  <a:lnTo>
                    <a:pt x="21158" y="183721"/>
                  </a:lnTo>
                  <a:lnTo>
                    <a:pt x="17628" y="174242"/>
                  </a:lnTo>
                  <a:lnTo>
                    <a:pt x="14096" y="163871"/>
                  </a:lnTo>
                  <a:lnTo>
                    <a:pt x="10570" y="152621"/>
                  </a:lnTo>
                  <a:lnTo>
                    <a:pt x="7218" y="140620"/>
                  </a:lnTo>
                  <a:lnTo>
                    <a:pt x="4345" y="128029"/>
                  </a:lnTo>
                  <a:lnTo>
                    <a:pt x="2085" y="115000"/>
                  </a:lnTo>
                  <a:lnTo>
                    <a:pt x="568" y="101657"/>
                  </a:lnTo>
                  <a:lnTo>
                    <a:pt x="0" y="88093"/>
                  </a:lnTo>
                  <a:lnTo>
                    <a:pt x="401" y="74385"/>
                  </a:lnTo>
                  <a:lnTo>
                    <a:pt x="1807" y="60910"/>
                  </a:lnTo>
                  <a:lnTo>
                    <a:pt x="4345" y="48314"/>
                  </a:lnTo>
                  <a:lnTo>
                    <a:pt x="7983" y="36885"/>
                  </a:lnTo>
                  <a:lnTo>
                    <a:pt x="12713" y="26736"/>
                  </a:lnTo>
                  <a:lnTo>
                    <a:pt x="18637" y="17983"/>
                  </a:lnTo>
                  <a:lnTo>
                    <a:pt x="25695" y="10554"/>
                  </a:lnTo>
                  <a:lnTo>
                    <a:pt x="33706" y="4716"/>
                  </a:lnTo>
                  <a:lnTo>
                    <a:pt x="42453" y="1141"/>
                  </a:lnTo>
                  <a:lnTo>
                    <a:pt x="51738" y="0"/>
                  </a:lnTo>
                  <a:lnTo>
                    <a:pt x="61243" y="1183"/>
                  </a:lnTo>
                  <a:lnTo>
                    <a:pt x="70543" y="4559"/>
                  </a:lnTo>
                  <a:lnTo>
                    <a:pt x="79422" y="9834"/>
                  </a:lnTo>
                  <a:lnTo>
                    <a:pt x="87687" y="16780"/>
                  </a:lnTo>
                  <a:lnTo>
                    <a:pt x="95093" y="25329"/>
                  </a:lnTo>
                  <a:lnTo>
                    <a:pt x="101593" y="35297"/>
                  </a:lnTo>
                  <a:lnTo>
                    <a:pt x="107297" y="46412"/>
                  </a:lnTo>
                  <a:lnTo>
                    <a:pt x="112371" y="58395"/>
                  </a:lnTo>
                  <a:lnTo>
                    <a:pt x="116974" y="71015"/>
                  </a:lnTo>
                  <a:lnTo>
                    <a:pt x="121237" y="84253"/>
                  </a:lnTo>
                  <a:lnTo>
                    <a:pt x="125261" y="98277"/>
                  </a:lnTo>
                  <a:lnTo>
                    <a:pt x="129120" y="113116"/>
                  </a:lnTo>
                  <a:lnTo>
                    <a:pt x="132865" y="128506"/>
                  </a:lnTo>
                  <a:lnTo>
                    <a:pt x="136533" y="143990"/>
                  </a:lnTo>
                  <a:lnTo>
                    <a:pt x="140149" y="159290"/>
                  </a:lnTo>
                  <a:lnTo>
                    <a:pt x="143730" y="174157"/>
                  </a:lnTo>
                  <a:lnTo>
                    <a:pt x="147286" y="188294"/>
                  </a:lnTo>
                  <a:lnTo>
                    <a:pt x="150824" y="201602"/>
                  </a:lnTo>
                  <a:lnTo>
                    <a:pt x="154194" y="213715"/>
                  </a:lnTo>
                  <a:lnTo>
                    <a:pt x="157435" y="225091"/>
                  </a:lnTo>
                  <a:lnTo>
                    <a:pt x="160833" y="236729"/>
                  </a:lnTo>
                  <a:lnTo>
                    <a:pt x="164930" y="250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23038" y="3022205"/>
              <a:ext cx="42116" cy="115814"/>
            </a:xfrm>
            <a:custGeom>
              <a:avLst/>
              <a:gdLst/>
              <a:ahLst/>
              <a:cxnLst/>
              <a:rect l="0" t="0" r="0" b="0"/>
              <a:pathLst>
                <a:path w="42116" h="115814">
                  <a:moveTo>
                    <a:pt x="42115" y="115813"/>
                  </a:moveTo>
                  <a:lnTo>
                    <a:pt x="39181" y="107012"/>
                  </a:lnTo>
                  <a:lnTo>
                    <a:pt x="36399" y="98666"/>
                  </a:lnTo>
                  <a:lnTo>
                    <a:pt x="33499" y="89967"/>
                  </a:lnTo>
                  <a:lnTo>
                    <a:pt x="30459" y="80845"/>
                  </a:lnTo>
                  <a:lnTo>
                    <a:pt x="27294" y="71351"/>
                  </a:lnTo>
                  <a:lnTo>
                    <a:pt x="24029" y="61563"/>
                  </a:lnTo>
                  <a:lnTo>
                    <a:pt x="20651" y="51629"/>
                  </a:lnTo>
                  <a:lnTo>
                    <a:pt x="16661" y="40562"/>
                  </a:lnTo>
                  <a:lnTo>
                    <a:pt x="10594" y="251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07267" y="3011676"/>
              <a:ext cx="21057" cy="94758"/>
            </a:xfrm>
            <a:custGeom>
              <a:avLst/>
              <a:gdLst/>
              <a:ahLst/>
              <a:cxnLst/>
              <a:rect l="0" t="0" r="0" b="0"/>
              <a:pathLst>
                <a:path w="21057" h="94758">
                  <a:moveTo>
                    <a:pt x="21056" y="94757"/>
                  </a:moveTo>
                  <a:lnTo>
                    <a:pt x="20989" y="83089"/>
                  </a:lnTo>
                  <a:lnTo>
                    <a:pt x="20349" y="72600"/>
                  </a:lnTo>
                  <a:lnTo>
                    <a:pt x="19053" y="62303"/>
                  </a:lnTo>
                  <a:lnTo>
                    <a:pt x="17156" y="52080"/>
                  </a:lnTo>
                  <a:lnTo>
                    <a:pt x="14403" y="40813"/>
                  </a:lnTo>
                  <a:lnTo>
                    <a:pt x="9438" y="25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02023" y="3169604"/>
              <a:ext cx="238449" cy="245861"/>
            </a:xfrm>
            <a:custGeom>
              <a:avLst/>
              <a:gdLst/>
              <a:ahLst/>
              <a:cxnLst/>
              <a:rect l="0" t="0" r="0" b="0"/>
              <a:pathLst>
                <a:path w="238449" h="245861">
                  <a:moveTo>
                    <a:pt x="0" y="31585"/>
                  </a:moveTo>
                  <a:lnTo>
                    <a:pt x="0" y="46255"/>
                  </a:lnTo>
                  <a:lnTo>
                    <a:pt x="0" y="60165"/>
                  </a:lnTo>
                  <a:lnTo>
                    <a:pt x="0" y="74658"/>
                  </a:lnTo>
                  <a:lnTo>
                    <a:pt x="0" y="89687"/>
                  </a:lnTo>
                  <a:lnTo>
                    <a:pt x="0" y="104864"/>
                  </a:lnTo>
                  <a:lnTo>
                    <a:pt x="5" y="119926"/>
                  </a:lnTo>
                  <a:lnTo>
                    <a:pt x="178" y="134618"/>
                  </a:lnTo>
                  <a:lnTo>
                    <a:pt x="825" y="148629"/>
                  </a:lnTo>
                  <a:lnTo>
                    <a:pt x="2078" y="161864"/>
                  </a:lnTo>
                  <a:lnTo>
                    <a:pt x="3904" y="174394"/>
                  </a:lnTo>
                  <a:lnTo>
                    <a:pt x="6201" y="186356"/>
                  </a:lnTo>
                  <a:lnTo>
                    <a:pt x="8861" y="197885"/>
                  </a:lnTo>
                  <a:lnTo>
                    <a:pt x="11953" y="208934"/>
                  </a:lnTo>
                  <a:lnTo>
                    <a:pt x="15706" y="219289"/>
                  </a:lnTo>
                  <a:lnTo>
                    <a:pt x="20193" y="228868"/>
                  </a:lnTo>
                  <a:lnTo>
                    <a:pt x="25342" y="237097"/>
                  </a:lnTo>
                  <a:lnTo>
                    <a:pt x="31022" y="242883"/>
                  </a:lnTo>
                  <a:lnTo>
                    <a:pt x="37099" y="245832"/>
                  </a:lnTo>
                  <a:lnTo>
                    <a:pt x="43297" y="245860"/>
                  </a:lnTo>
                  <a:lnTo>
                    <a:pt x="49225" y="242845"/>
                  </a:lnTo>
                  <a:lnTo>
                    <a:pt x="54690" y="237043"/>
                  </a:lnTo>
                  <a:lnTo>
                    <a:pt x="59681" y="229117"/>
                  </a:lnTo>
                  <a:lnTo>
                    <a:pt x="64267" y="219911"/>
                  </a:lnTo>
                  <a:lnTo>
                    <a:pt x="68538" y="210029"/>
                  </a:lnTo>
                  <a:lnTo>
                    <a:pt x="72577" y="199806"/>
                  </a:lnTo>
                  <a:lnTo>
                    <a:pt x="76450" y="189418"/>
                  </a:lnTo>
                  <a:lnTo>
                    <a:pt x="80203" y="178947"/>
                  </a:lnTo>
                  <a:lnTo>
                    <a:pt x="83708" y="168272"/>
                  </a:lnTo>
                  <a:lnTo>
                    <a:pt x="86682" y="157105"/>
                  </a:lnTo>
                  <a:lnTo>
                    <a:pt x="89039" y="145415"/>
                  </a:lnTo>
                  <a:lnTo>
                    <a:pt x="91685" y="136402"/>
                  </a:lnTo>
                  <a:lnTo>
                    <a:pt x="95285" y="134195"/>
                  </a:lnTo>
                  <a:lnTo>
                    <a:pt x="98941" y="137775"/>
                  </a:lnTo>
                  <a:lnTo>
                    <a:pt x="102437" y="145200"/>
                  </a:lnTo>
                  <a:lnTo>
                    <a:pt x="105843" y="154880"/>
                  </a:lnTo>
                  <a:lnTo>
                    <a:pt x="109227" y="165597"/>
                  </a:lnTo>
                  <a:lnTo>
                    <a:pt x="112627" y="176656"/>
                  </a:lnTo>
                  <a:lnTo>
                    <a:pt x="116218" y="187578"/>
                  </a:lnTo>
                  <a:lnTo>
                    <a:pt x="120308" y="197941"/>
                  </a:lnTo>
                  <a:lnTo>
                    <a:pt x="125031" y="207577"/>
                  </a:lnTo>
                  <a:lnTo>
                    <a:pt x="130676" y="216036"/>
                  </a:lnTo>
                  <a:lnTo>
                    <a:pt x="137755" y="222519"/>
                  </a:lnTo>
                  <a:lnTo>
                    <a:pt x="146401" y="226756"/>
                  </a:lnTo>
                  <a:lnTo>
                    <a:pt x="156123" y="228465"/>
                  </a:lnTo>
                  <a:lnTo>
                    <a:pt x="166026" y="227119"/>
                  </a:lnTo>
                  <a:lnTo>
                    <a:pt x="175565" y="222729"/>
                  </a:lnTo>
                  <a:lnTo>
                    <a:pt x="184408" y="215732"/>
                  </a:lnTo>
                  <a:lnTo>
                    <a:pt x="192267" y="206693"/>
                  </a:lnTo>
                  <a:lnTo>
                    <a:pt x="199103" y="196140"/>
                  </a:lnTo>
                  <a:lnTo>
                    <a:pt x="205049" y="184500"/>
                  </a:lnTo>
                  <a:lnTo>
                    <a:pt x="210291" y="172097"/>
                  </a:lnTo>
                  <a:lnTo>
                    <a:pt x="215011" y="159163"/>
                  </a:lnTo>
                  <a:lnTo>
                    <a:pt x="219354" y="145700"/>
                  </a:lnTo>
                  <a:lnTo>
                    <a:pt x="223432" y="131516"/>
                  </a:lnTo>
                  <a:lnTo>
                    <a:pt x="227323" y="116567"/>
                  </a:lnTo>
                  <a:lnTo>
                    <a:pt x="230919" y="101102"/>
                  </a:lnTo>
                  <a:lnTo>
                    <a:pt x="233956" y="85568"/>
                  </a:lnTo>
                  <a:lnTo>
                    <a:pt x="236325" y="70242"/>
                  </a:lnTo>
                  <a:lnTo>
                    <a:pt x="237890" y="55616"/>
                  </a:lnTo>
                  <a:lnTo>
                    <a:pt x="238448" y="40940"/>
                  </a:lnTo>
                  <a:lnTo>
                    <a:pt x="236929" y="2380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86292" y="3022205"/>
              <a:ext cx="178986" cy="400084"/>
            </a:xfrm>
            <a:custGeom>
              <a:avLst/>
              <a:gdLst/>
              <a:ahLst/>
              <a:cxnLst/>
              <a:rect l="0" t="0" r="0" b="0"/>
              <a:pathLst>
                <a:path w="178986" h="4000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7" y="63812"/>
                  </a:lnTo>
                  <a:lnTo>
                    <a:pt x="2080" y="77037"/>
                  </a:lnTo>
                  <a:lnTo>
                    <a:pt x="3906" y="90008"/>
                  </a:lnTo>
                  <a:lnTo>
                    <a:pt x="6202" y="103384"/>
                  </a:lnTo>
                  <a:lnTo>
                    <a:pt x="8857" y="117533"/>
                  </a:lnTo>
                  <a:lnTo>
                    <a:pt x="11776" y="132663"/>
                  </a:lnTo>
                  <a:lnTo>
                    <a:pt x="14881" y="148970"/>
                  </a:lnTo>
                  <a:lnTo>
                    <a:pt x="18110" y="166426"/>
                  </a:lnTo>
                  <a:lnTo>
                    <a:pt x="21261" y="184694"/>
                  </a:lnTo>
                  <a:lnTo>
                    <a:pt x="23996" y="203248"/>
                  </a:lnTo>
                  <a:lnTo>
                    <a:pt x="26173" y="221751"/>
                  </a:lnTo>
                  <a:lnTo>
                    <a:pt x="27973" y="239749"/>
                  </a:lnTo>
                  <a:lnTo>
                    <a:pt x="29797" y="256608"/>
                  </a:lnTo>
                  <a:lnTo>
                    <a:pt x="31873" y="272098"/>
                  </a:lnTo>
                  <a:lnTo>
                    <a:pt x="34100" y="286482"/>
                  </a:lnTo>
                  <a:lnTo>
                    <a:pt x="36142" y="300304"/>
                  </a:lnTo>
                  <a:lnTo>
                    <a:pt x="37787" y="313868"/>
                  </a:lnTo>
                  <a:lnTo>
                    <a:pt x="38143" y="324667"/>
                  </a:lnTo>
                  <a:lnTo>
                    <a:pt x="36870" y="328688"/>
                  </a:lnTo>
                  <a:lnTo>
                    <a:pt x="35393" y="325929"/>
                  </a:lnTo>
                  <a:lnTo>
                    <a:pt x="34392" y="318154"/>
                  </a:lnTo>
                  <a:lnTo>
                    <a:pt x="34199" y="307009"/>
                  </a:lnTo>
                  <a:lnTo>
                    <a:pt x="34871" y="293667"/>
                  </a:lnTo>
                  <a:lnTo>
                    <a:pt x="36302" y="279225"/>
                  </a:lnTo>
                  <a:lnTo>
                    <a:pt x="38331" y="264793"/>
                  </a:lnTo>
                  <a:lnTo>
                    <a:pt x="40816" y="250965"/>
                  </a:lnTo>
                  <a:lnTo>
                    <a:pt x="43960" y="238211"/>
                  </a:lnTo>
                  <a:lnTo>
                    <a:pt x="48280" y="227082"/>
                  </a:lnTo>
                  <a:lnTo>
                    <a:pt x="53966" y="217718"/>
                  </a:lnTo>
                  <a:lnTo>
                    <a:pt x="60905" y="210410"/>
                  </a:lnTo>
                  <a:lnTo>
                    <a:pt x="68858" y="205765"/>
                  </a:lnTo>
                  <a:lnTo>
                    <a:pt x="77574" y="203862"/>
                  </a:lnTo>
                  <a:lnTo>
                    <a:pt x="86681" y="204343"/>
                  </a:lnTo>
                  <a:lnTo>
                    <a:pt x="95706" y="206707"/>
                  </a:lnTo>
                  <a:lnTo>
                    <a:pt x="104396" y="210486"/>
                  </a:lnTo>
                  <a:lnTo>
                    <a:pt x="112533" y="215612"/>
                  </a:lnTo>
                  <a:lnTo>
                    <a:pt x="119852" y="222400"/>
                  </a:lnTo>
                  <a:lnTo>
                    <a:pt x="126299" y="230885"/>
                  </a:lnTo>
                  <a:lnTo>
                    <a:pt x="132137" y="240683"/>
                  </a:lnTo>
                  <a:lnTo>
                    <a:pt x="137833" y="251176"/>
                  </a:lnTo>
                  <a:lnTo>
                    <a:pt x="143667" y="261942"/>
                  </a:lnTo>
                  <a:lnTo>
                    <a:pt x="149571" y="272934"/>
                  </a:lnTo>
                  <a:lnTo>
                    <a:pt x="155235" y="284372"/>
                  </a:lnTo>
                  <a:lnTo>
                    <a:pt x="160487" y="296361"/>
                  </a:lnTo>
                  <a:lnTo>
                    <a:pt x="165148" y="308871"/>
                  </a:lnTo>
                  <a:lnTo>
                    <a:pt x="168974" y="321808"/>
                  </a:lnTo>
                  <a:lnTo>
                    <a:pt x="171913" y="335057"/>
                  </a:lnTo>
                  <a:lnTo>
                    <a:pt x="174077" y="348117"/>
                  </a:lnTo>
                  <a:lnTo>
                    <a:pt x="175854" y="361491"/>
                  </a:lnTo>
                  <a:lnTo>
                    <a:pt x="177401" y="377471"/>
                  </a:lnTo>
                  <a:lnTo>
                    <a:pt x="17898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86334" y="3218107"/>
              <a:ext cx="178985" cy="207945"/>
            </a:xfrm>
            <a:custGeom>
              <a:avLst/>
              <a:gdLst/>
              <a:ahLst/>
              <a:cxnLst/>
              <a:rect l="0" t="0" r="0" b="0"/>
              <a:pathLst>
                <a:path w="178985" h="207945">
                  <a:moveTo>
                    <a:pt x="0" y="130481"/>
                  </a:moveTo>
                  <a:lnTo>
                    <a:pt x="11668" y="127547"/>
                  </a:lnTo>
                  <a:lnTo>
                    <a:pt x="22157" y="124765"/>
                  </a:lnTo>
                  <a:lnTo>
                    <a:pt x="32458" y="121861"/>
                  </a:lnTo>
                  <a:lnTo>
                    <a:pt x="42759" y="118648"/>
                  </a:lnTo>
                  <a:lnTo>
                    <a:pt x="53103" y="114835"/>
                  </a:lnTo>
                  <a:lnTo>
                    <a:pt x="63493" y="110318"/>
                  </a:lnTo>
                  <a:lnTo>
                    <a:pt x="73921" y="105154"/>
                  </a:lnTo>
                  <a:lnTo>
                    <a:pt x="84380" y="99466"/>
                  </a:lnTo>
                  <a:lnTo>
                    <a:pt x="94850" y="93377"/>
                  </a:lnTo>
                  <a:lnTo>
                    <a:pt x="104999" y="86831"/>
                  </a:lnTo>
                  <a:lnTo>
                    <a:pt x="114208" y="79606"/>
                  </a:lnTo>
                  <a:lnTo>
                    <a:pt x="122206" y="71634"/>
                  </a:lnTo>
                  <a:lnTo>
                    <a:pt x="128727" y="62992"/>
                  </a:lnTo>
                  <a:lnTo>
                    <a:pt x="133359" y="53813"/>
                  </a:lnTo>
                  <a:lnTo>
                    <a:pt x="136055" y="44234"/>
                  </a:lnTo>
                  <a:lnTo>
                    <a:pt x="136747" y="34532"/>
                  </a:lnTo>
                  <a:lnTo>
                    <a:pt x="135175" y="25097"/>
                  </a:lnTo>
                  <a:lnTo>
                    <a:pt x="131416" y="16143"/>
                  </a:lnTo>
                  <a:lnTo>
                    <a:pt x="125809" y="8336"/>
                  </a:lnTo>
                  <a:lnTo>
                    <a:pt x="118767" y="2835"/>
                  </a:lnTo>
                  <a:lnTo>
                    <a:pt x="110665" y="73"/>
                  </a:lnTo>
                  <a:lnTo>
                    <a:pt x="101803" y="0"/>
                  </a:lnTo>
                  <a:lnTo>
                    <a:pt x="92411" y="2452"/>
                  </a:lnTo>
                  <a:lnTo>
                    <a:pt x="82657" y="7067"/>
                  </a:lnTo>
                  <a:lnTo>
                    <a:pt x="72821" y="13551"/>
                  </a:lnTo>
                  <a:lnTo>
                    <a:pt x="63290" y="21782"/>
                  </a:lnTo>
                  <a:lnTo>
                    <a:pt x="54254" y="31533"/>
                  </a:lnTo>
                  <a:lnTo>
                    <a:pt x="45880" y="42500"/>
                  </a:lnTo>
                  <a:lnTo>
                    <a:pt x="38401" y="54384"/>
                  </a:lnTo>
                  <a:lnTo>
                    <a:pt x="31861" y="66928"/>
                  </a:lnTo>
                  <a:lnTo>
                    <a:pt x="26469" y="79775"/>
                  </a:lnTo>
                  <a:lnTo>
                    <a:pt x="22670" y="92473"/>
                  </a:lnTo>
                  <a:lnTo>
                    <a:pt x="20558" y="104794"/>
                  </a:lnTo>
                  <a:lnTo>
                    <a:pt x="19937" y="116865"/>
                  </a:lnTo>
                  <a:lnTo>
                    <a:pt x="20499" y="129042"/>
                  </a:lnTo>
                  <a:lnTo>
                    <a:pt x="21957" y="141527"/>
                  </a:lnTo>
                  <a:lnTo>
                    <a:pt x="24391" y="154032"/>
                  </a:lnTo>
                  <a:lnTo>
                    <a:pt x="28227" y="165902"/>
                  </a:lnTo>
                  <a:lnTo>
                    <a:pt x="33589" y="176803"/>
                  </a:lnTo>
                  <a:lnTo>
                    <a:pt x="40478" y="186412"/>
                  </a:lnTo>
                  <a:lnTo>
                    <a:pt x="48930" y="194262"/>
                  </a:lnTo>
                  <a:lnTo>
                    <a:pt x="58798" y="200273"/>
                  </a:lnTo>
                  <a:lnTo>
                    <a:pt x="69663" y="204512"/>
                  </a:lnTo>
                  <a:lnTo>
                    <a:pt x="80939" y="207007"/>
                  </a:lnTo>
                  <a:lnTo>
                    <a:pt x="92256" y="207944"/>
                  </a:lnTo>
                  <a:lnTo>
                    <a:pt x="103291" y="207458"/>
                  </a:lnTo>
                  <a:lnTo>
                    <a:pt x="113702" y="205546"/>
                  </a:lnTo>
                  <a:lnTo>
                    <a:pt x="123368" y="202338"/>
                  </a:lnTo>
                  <a:lnTo>
                    <a:pt x="132351" y="198067"/>
                  </a:lnTo>
                  <a:lnTo>
                    <a:pt x="140779" y="192984"/>
                  </a:lnTo>
                  <a:lnTo>
                    <a:pt x="148777" y="187311"/>
                  </a:lnTo>
                  <a:lnTo>
                    <a:pt x="156160" y="181334"/>
                  </a:lnTo>
                  <a:lnTo>
                    <a:pt x="163153" y="174711"/>
                  </a:lnTo>
                  <a:lnTo>
                    <a:pt x="170373" y="165745"/>
                  </a:lnTo>
                  <a:lnTo>
                    <a:pt x="178984" y="151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76372" y="3203873"/>
              <a:ext cx="157403" cy="239473"/>
            </a:xfrm>
            <a:custGeom>
              <a:avLst/>
              <a:gdLst/>
              <a:ahLst/>
              <a:cxnLst/>
              <a:rect l="0" t="0" r="0" b="0"/>
              <a:pathLst>
                <a:path w="157403" h="239473">
                  <a:moveTo>
                    <a:pt x="20532" y="113130"/>
                  </a:moveTo>
                  <a:lnTo>
                    <a:pt x="20532" y="124865"/>
                  </a:lnTo>
                  <a:lnTo>
                    <a:pt x="20532" y="135994"/>
                  </a:lnTo>
                  <a:lnTo>
                    <a:pt x="20532" y="147592"/>
                  </a:lnTo>
                  <a:lnTo>
                    <a:pt x="20532" y="159753"/>
                  </a:lnTo>
                  <a:lnTo>
                    <a:pt x="20532" y="172413"/>
                  </a:lnTo>
                  <a:lnTo>
                    <a:pt x="20510" y="185404"/>
                  </a:lnTo>
                  <a:lnTo>
                    <a:pt x="19710" y="196284"/>
                  </a:lnTo>
                  <a:lnTo>
                    <a:pt x="17564" y="201507"/>
                  </a:lnTo>
                  <a:lnTo>
                    <a:pt x="14871" y="201205"/>
                  </a:lnTo>
                  <a:lnTo>
                    <a:pt x="11963" y="197040"/>
                  </a:lnTo>
                  <a:lnTo>
                    <a:pt x="9078" y="190286"/>
                  </a:lnTo>
                  <a:lnTo>
                    <a:pt x="6550" y="181576"/>
                  </a:lnTo>
                  <a:lnTo>
                    <a:pt x="4533" y="171350"/>
                  </a:lnTo>
                  <a:lnTo>
                    <a:pt x="3016" y="159821"/>
                  </a:lnTo>
                  <a:lnTo>
                    <a:pt x="1920" y="146991"/>
                  </a:lnTo>
                  <a:lnTo>
                    <a:pt x="1147" y="132972"/>
                  </a:lnTo>
                  <a:lnTo>
                    <a:pt x="610" y="117974"/>
                  </a:lnTo>
                  <a:lnTo>
                    <a:pt x="241" y="102224"/>
                  </a:lnTo>
                  <a:lnTo>
                    <a:pt x="0" y="85938"/>
                  </a:lnTo>
                  <a:lnTo>
                    <a:pt x="176" y="69765"/>
                  </a:lnTo>
                  <a:lnTo>
                    <a:pt x="1358" y="54745"/>
                  </a:lnTo>
                  <a:lnTo>
                    <a:pt x="3792" y="41357"/>
                  </a:lnTo>
                  <a:lnTo>
                    <a:pt x="7565" y="29724"/>
                  </a:lnTo>
                  <a:lnTo>
                    <a:pt x="12772" y="19893"/>
                  </a:lnTo>
                  <a:lnTo>
                    <a:pt x="19314" y="11700"/>
                  </a:lnTo>
                  <a:lnTo>
                    <a:pt x="26961" y="5332"/>
                  </a:lnTo>
                  <a:lnTo>
                    <a:pt x="35456" y="1393"/>
                  </a:lnTo>
                  <a:lnTo>
                    <a:pt x="44569" y="0"/>
                  </a:lnTo>
                  <a:lnTo>
                    <a:pt x="53956" y="841"/>
                  </a:lnTo>
                  <a:lnTo>
                    <a:pt x="63178" y="3456"/>
                  </a:lnTo>
                  <a:lnTo>
                    <a:pt x="72007" y="7396"/>
                  </a:lnTo>
                  <a:lnTo>
                    <a:pt x="80409" y="12293"/>
                  </a:lnTo>
                  <a:lnTo>
                    <a:pt x="88439" y="17863"/>
                  </a:lnTo>
                  <a:lnTo>
                    <a:pt x="96172" y="23908"/>
                  </a:lnTo>
                  <a:lnTo>
                    <a:pt x="103519" y="30609"/>
                  </a:lnTo>
                  <a:lnTo>
                    <a:pt x="110233" y="38478"/>
                  </a:lnTo>
                  <a:lnTo>
                    <a:pt x="116234" y="47703"/>
                  </a:lnTo>
                  <a:lnTo>
                    <a:pt x="121587" y="58172"/>
                  </a:lnTo>
                  <a:lnTo>
                    <a:pt x="126417" y="69650"/>
                  </a:lnTo>
                  <a:lnTo>
                    <a:pt x="130847" y="81891"/>
                  </a:lnTo>
                  <a:lnTo>
                    <a:pt x="134824" y="94687"/>
                  </a:lnTo>
                  <a:lnTo>
                    <a:pt x="138123" y="107875"/>
                  </a:lnTo>
                  <a:lnTo>
                    <a:pt x="140680" y="121335"/>
                  </a:lnTo>
                  <a:lnTo>
                    <a:pt x="142738" y="134983"/>
                  </a:lnTo>
                  <a:lnTo>
                    <a:pt x="144735" y="148758"/>
                  </a:lnTo>
                  <a:lnTo>
                    <a:pt x="146927" y="162610"/>
                  </a:lnTo>
                  <a:lnTo>
                    <a:pt x="149242" y="176291"/>
                  </a:lnTo>
                  <a:lnTo>
                    <a:pt x="151586" y="190901"/>
                  </a:lnTo>
                  <a:lnTo>
                    <a:pt x="154170" y="209961"/>
                  </a:lnTo>
                  <a:lnTo>
                    <a:pt x="157402" y="239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07474" y="33907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70645" y="3011676"/>
              <a:ext cx="52644" cy="157929"/>
            </a:xfrm>
            <a:custGeom>
              <a:avLst/>
              <a:gdLst/>
              <a:ahLst/>
              <a:cxnLst/>
              <a:rect l="0" t="0" r="0" b="0"/>
              <a:pathLst>
                <a:path w="52644" h="157929">
                  <a:moveTo>
                    <a:pt x="0" y="157928"/>
                  </a:moveTo>
                  <a:lnTo>
                    <a:pt x="5801" y="151993"/>
                  </a:lnTo>
                  <a:lnTo>
                    <a:pt x="10725" y="145789"/>
                  </a:lnTo>
                  <a:lnTo>
                    <a:pt x="15228" y="138693"/>
                  </a:lnTo>
                  <a:lnTo>
                    <a:pt x="19449" y="130753"/>
                  </a:lnTo>
                  <a:lnTo>
                    <a:pt x="23463" y="122106"/>
                  </a:lnTo>
                  <a:lnTo>
                    <a:pt x="27324" y="112907"/>
                  </a:lnTo>
                  <a:lnTo>
                    <a:pt x="31077" y="103135"/>
                  </a:lnTo>
                  <a:lnTo>
                    <a:pt x="34752" y="92596"/>
                  </a:lnTo>
                  <a:lnTo>
                    <a:pt x="38369" y="81255"/>
                  </a:lnTo>
                  <a:lnTo>
                    <a:pt x="41794" y="69237"/>
                  </a:lnTo>
                  <a:lnTo>
                    <a:pt x="45078" y="55263"/>
                  </a:lnTo>
                  <a:lnTo>
                    <a:pt x="48512" y="34750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54873" y="3032733"/>
              <a:ext cx="42114" cy="157929"/>
            </a:xfrm>
            <a:custGeom>
              <a:avLst/>
              <a:gdLst/>
              <a:ahLst/>
              <a:cxnLst/>
              <a:rect l="0" t="0" r="0" b="0"/>
              <a:pathLst>
                <a:path w="42114" h="157929">
                  <a:moveTo>
                    <a:pt x="0" y="157928"/>
                  </a:moveTo>
                  <a:lnTo>
                    <a:pt x="3000" y="149059"/>
                  </a:lnTo>
                  <a:lnTo>
                    <a:pt x="6423" y="140072"/>
                  </a:lnTo>
                  <a:lnTo>
                    <a:pt x="10614" y="130077"/>
                  </a:lnTo>
                  <a:lnTo>
                    <a:pt x="15341" y="119097"/>
                  </a:lnTo>
                  <a:lnTo>
                    <a:pt x="20175" y="107285"/>
                  </a:lnTo>
                  <a:lnTo>
                    <a:pt x="24848" y="94827"/>
                  </a:lnTo>
                  <a:lnTo>
                    <a:pt x="29111" y="81889"/>
                  </a:lnTo>
                  <a:lnTo>
                    <a:pt x="32664" y="68609"/>
                  </a:lnTo>
                  <a:lnTo>
                    <a:pt x="35418" y="55104"/>
                  </a:lnTo>
                  <a:lnTo>
                    <a:pt x="37458" y="42059"/>
                  </a:lnTo>
                  <a:lnTo>
                    <a:pt x="39137" y="29434"/>
                  </a:lnTo>
                  <a:lnTo>
                    <a:pt x="40605" y="16122"/>
                  </a:lnTo>
                  <a:lnTo>
                    <a:pt x="421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45466" y="4157309"/>
            <a:ext cx="1505576" cy="579068"/>
            <a:chOff x="345466" y="4157309"/>
            <a:chExt cx="1505576" cy="579068"/>
          </a:xfrm>
        </p:grpSpPr>
        <p:sp>
          <p:nvSpPr>
            <p:cNvPr id="91" name="Freeform 90"/>
            <p:cNvSpPr/>
            <p:nvPr/>
          </p:nvSpPr>
          <p:spPr>
            <a:xfrm>
              <a:off x="345466" y="444157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5888" y="2934"/>
                  </a:lnTo>
                  <a:lnTo>
                    <a:pt x="76901" y="5716"/>
                  </a:lnTo>
                  <a:lnTo>
                    <a:pt x="66915" y="8611"/>
                  </a:lnTo>
                  <a:lnTo>
                    <a:pt x="56180" y="11489"/>
                  </a:lnTo>
                  <a:lnTo>
                    <a:pt x="44040" y="14319"/>
                  </a:lnTo>
                  <a:lnTo>
                    <a:pt x="27189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2744" y="4265863"/>
              <a:ext cx="266435" cy="359298"/>
            </a:xfrm>
            <a:custGeom>
              <a:avLst/>
              <a:gdLst/>
              <a:ahLst/>
              <a:cxnLst/>
              <a:rect l="0" t="0" r="0" b="0"/>
              <a:pathLst>
                <a:path w="266435" h="359298">
                  <a:moveTo>
                    <a:pt x="213333" y="17787"/>
                  </a:moveTo>
                  <a:lnTo>
                    <a:pt x="204532" y="14854"/>
                  </a:lnTo>
                  <a:lnTo>
                    <a:pt x="196185" y="12072"/>
                  </a:lnTo>
                  <a:lnTo>
                    <a:pt x="187482" y="9177"/>
                  </a:lnTo>
                  <a:lnTo>
                    <a:pt x="178188" y="6309"/>
                  </a:lnTo>
                  <a:lnTo>
                    <a:pt x="168045" y="3793"/>
                  </a:lnTo>
                  <a:lnTo>
                    <a:pt x="156999" y="1786"/>
                  </a:lnTo>
                  <a:lnTo>
                    <a:pt x="145160" y="447"/>
                  </a:lnTo>
                  <a:lnTo>
                    <a:pt x="132690" y="0"/>
                  </a:lnTo>
                  <a:lnTo>
                    <a:pt x="119756" y="485"/>
                  </a:lnTo>
                  <a:lnTo>
                    <a:pt x="106819" y="1947"/>
                  </a:lnTo>
                  <a:lnTo>
                    <a:pt x="94594" y="4524"/>
                  </a:lnTo>
                  <a:lnTo>
                    <a:pt x="83408" y="8183"/>
                  </a:lnTo>
                  <a:lnTo>
                    <a:pt x="73084" y="12757"/>
                  </a:lnTo>
                  <a:lnTo>
                    <a:pt x="63150" y="18043"/>
                  </a:lnTo>
                  <a:lnTo>
                    <a:pt x="53282" y="23866"/>
                  </a:lnTo>
                  <a:lnTo>
                    <a:pt x="43500" y="30402"/>
                  </a:lnTo>
                  <a:lnTo>
                    <a:pt x="34070" y="38152"/>
                  </a:lnTo>
                  <a:lnTo>
                    <a:pt x="25139" y="47295"/>
                  </a:lnTo>
                  <a:lnTo>
                    <a:pt x="17022" y="57707"/>
                  </a:lnTo>
                  <a:lnTo>
                    <a:pt x="10255" y="69146"/>
                  </a:lnTo>
                  <a:lnTo>
                    <a:pt x="5014" y="81355"/>
                  </a:lnTo>
                  <a:lnTo>
                    <a:pt x="1480" y="93960"/>
                  </a:lnTo>
                  <a:lnTo>
                    <a:pt x="0" y="106487"/>
                  </a:lnTo>
                  <a:lnTo>
                    <a:pt x="570" y="118673"/>
                  </a:lnTo>
                  <a:lnTo>
                    <a:pt x="3222" y="129971"/>
                  </a:lnTo>
                  <a:lnTo>
                    <a:pt x="8193" y="139501"/>
                  </a:lnTo>
                  <a:lnTo>
                    <a:pt x="15388" y="146945"/>
                  </a:lnTo>
                  <a:lnTo>
                    <a:pt x="24454" y="152468"/>
                  </a:lnTo>
                  <a:lnTo>
                    <a:pt x="34972" y="156432"/>
                  </a:lnTo>
                  <a:lnTo>
                    <a:pt x="46562" y="159214"/>
                  </a:lnTo>
                  <a:lnTo>
                    <a:pt x="58917" y="161138"/>
                  </a:lnTo>
                  <a:lnTo>
                    <a:pt x="71809" y="162454"/>
                  </a:lnTo>
                  <a:lnTo>
                    <a:pt x="85070" y="163349"/>
                  </a:lnTo>
                  <a:lnTo>
                    <a:pt x="98584" y="163953"/>
                  </a:lnTo>
                  <a:lnTo>
                    <a:pt x="112270" y="164360"/>
                  </a:lnTo>
                  <a:lnTo>
                    <a:pt x="126068" y="164638"/>
                  </a:lnTo>
                  <a:lnTo>
                    <a:pt x="139775" y="164994"/>
                  </a:lnTo>
                  <a:lnTo>
                    <a:pt x="153058" y="165765"/>
                  </a:lnTo>
                  <a:lnTo>
                    <a:pt x="165768" y="167105"/>
                  </a:lnTo>
                  <a:lnTo>
                    <a:pt x="177760" y="169158"/>
                  </a:lnTo>
                  <a:lnTo>
                    <a:pt x="188822" y="172140"/>
                  </a:lnTo>
                  <a:lnTo>
                    <a:pt x="198934" y="176074"/>
                  </a:lnTo>
                  <a:lnTo>
                    <a:pt x="208387" y="180833"/>
                  </a:lnTo>
                  <a:lnTo>
                    <a:pt x="217663" y="186245"/>
                  </a:lnTo>
                  <a:lnTo>
                    <a:pt x="227049" y="192152"/>
                  </a:lnTo>
                  <a:lnTo>
                    <a:pt x="236321" y="198744"/>
                  </a:lnTo>
                  <a:lnTo>
                    <a:pt x="244868" y="206533"/>
                  </a:lnTo>
                  <a:lnTo>
                    <a:pt x="252385" y="215696"/>
                  </a:lnTo>
                  <a:lnTo>
                    <a:pt x="258567" y="225952"/>
                  </a:lnTo>
                  <a:lnTo>
                    <a:pt x="262963" y="236753"/>
                  </a:lnTo>
                  <a:lnTo>
                    <a:pt x="265507" y="247722"/>
                  </a:lnTo>
                  <a:lnTo>
                    <a:pt x="266434" y="258680"/>
                  </a:lnTo>
                  <a:lnTo>
                    <a:pt x="266084" y="269562"/>
                  </a:lnTo>
                  <a:lnTo>
                    <a:pt x="264776" y="280356"/>
                  </a:lnTo>
                  <a:lnTo>
                    <a:pt x="262614" y="290908"/>
                  </a:lnTo>
                  <a:lnTo>
                    <a:pt x="259494" y="300928"/>
                  </a:lnTo>
                  <a:lnTo>
                    <a:pt x="255431" y="310300"/>
                  </a:lnTo>
                  <a:lnTo>
                    <a:pt x="250398" y="319070"/>
                  </a:lnTo>
                  <a:lnTo>
                    <a:pt x="244263" y="327348"/>
                  </a:lnTo>
                  <a:lnTo>
                    <a:pt x="237050" y="335242"/>
                  </a:lnTo>
                  <a:lnTo>
                    <a:pt x="228594" y="342527"/>
                  </a:lnTo>
                  <a:lnTo>
                    <a:pt x="218483" y="348668"/>
                  </a:lnTo>
                  <a:lnTo>
                    <a:pt x="206651" y="353461"/>
                  </a:lnTo>
                  <a:lnTo>
                    <a:pt x="193637" y="356849"/>
                  </a:lnTo>
                  <a:lnTo>
                    <a:pt x="180371" y="358756"/>
                  </a:lnTo>
                  <a:lnTo>
                    <a:pt x="167416" y="359297"/>
                  </a:lnTo>
                  <a:lnTo>
                    <a:pt x="154958" y="358712"/>
                  </a:lnTo>
                  <a:lnTo>
                    <a:pt x="142985" y="357264"/>
                  </a:lnTo>
                  <a:lnTo>
                    <a:pt x="131416" y="355185"/>
                  </a:lnTo>
                  <a:lnTo>
                    <a:pt x="120155" y="352657"/>
                  </a:lnTo>
                  <a:lnTo>
                    <a:pt x="109119" y="349815"/>
                  </a:lnTo>
                  <a:lnTo>
                    <a:pt x="98256" y="346762"/>
                  </a:lnTo>
                  <a:lnTo>
                    <a:pt x="87973" y="343718"/>
                  </a:lnTo>
                  <a:lnTo>
                    <a:pt x="78112" y="340731"/>
                  </a:lnTo>
                  <a:lnTo>
                    <a:pt x="67807" y="337541"/>
                  </a:lnTo>
                  <a:lnTo>
                    <a:pt x="55406" y="333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3819" y="4452106"/>
              <a:ext cx="113886" cy="144499"/>
            </a:xfrm>
            <a:custGeom>
              <a:avLst/>
              <a:gdLst/>
              <a:ahLst/>
              <a:cxnLst/>
              <a:rect l="0" t="0" r="0" b="0"/>
              <a:pathLst>
                <a:path w="113886" h="144499">
                  <a:moveTo>
                    <a:pt x="19128" y="0"/>
                  </a:moveTo>
                  <a:lnTo>
                    <a:pt x="13395" y="6002"/>
                  </a:lnTo>
                  <a:lnTo>
                    <a:pt x="9111" y="12847"/>
                  </a:lnTo>
                  <a:lnTo>
                    <a:pt x="5905" y="21239"/>
                  </a:lnTo>
                  <a:lnTo>
                    <a:pt x="3544" y="31039"/>
                  </a:lnTo>
                  <a:lnTo>
                    <a:pt x="1846" y="42002"/>
                  </a:lnTo>
                  <a:lnTo>
                    <a:pt x="656" y="53858"/>
                  </a:lnTo>
                  <a:lnTo>
                    <a:pt x="0" y="66209"/>
                  </a:lnTo>
                  <a:lnTo>
                    <a:pt x="80" y="78557"/>
                  </a:lnTo>
                  <a:lnTo>
                    <a:pt x="951" y="90628"/>
                  </a:lnTo>
                  <a:lnTo>
                    <a:pt x="2688" y="102187"/>
                  </a:lnTo>
                  <a:lnTo>
                    <a:pt x="5456" y="112956"/>
                  </a:lnTo>
                  <a:lnTo>
                    <a:pt x="9256" y="122853"/>
                  </a:lnTo>
                  <a:lnTo>
                    <a:pt x="14266" y="131482"/>
                  </a:lnTo>
                  <a:lnTo>
                    <a:pt x="20911" y="138077"/>
                  </a:lnTo>
                  <a:lnTo>
                    <a:pt x="29262" y="142394"/>
                  </a:lnTo>
                  <a:lnTo>
                    <a:pt x="38786" y="144498"/>
                  </a:lnTo>
                  <a:lnTo>
                    <a:pt x="48555" y="144480"/>
                  </a:lnTo>
                  <a:lnTo>
                    <a:pt x="58009" y="142613"/>
                  </a:lnTo>
                  <a:lnTo>
                    <a:pt x="66964" y="139109"/>
                  </a:lnTo>
                  <a:lnTo>
                    <a:pt x="75431" y="134024"/>
                  </a:lnTo>
                  <a:lnTo>
                    <a:pt x="83484" y="127531"/>
                  </a:lnTo>
                  <a:lnTo>
                    <a:pt x="90891" y="119733"/>
                  </a:lnTo>
                  <a:lnTo>
                    <a:pt x="97122" y="110597"/>
                  </a:lnTo>
                  <a:lnTo>
                    <a:pt x="101983" y="100228"/>
                  </a:lnTo>
                  <a:lnTo>
                    <a:pt x="105588" y="88842"/>
                  </a:lnTo>
                  <a:lnTo>
                    <a:pt x="108175" y="76674"/>
                  </a:lnTo>
                  <a:lnTo>
                    <a:pt x="109989" y="63948"/>
                  </a:lnTo>
                  <a:lnTo>
                    <a:pt x="111246" y="51244"/>
                  </a:lnTo>
                  <a:lnTo>
                    <a:pt x="112243" y="38147"/>
                  </a:lnTo>
                  <a:lnTo>
                    <a:pt x="113072" y="22394"/>
                  </a:lnTo>
                  <a:lnTo>
                    <a:pt x="1138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61404" y="4283650"/>
              <a:ext cx="150085" cy="298941"/>
            </a:xfrm>
            <a:custGeom>
              <a:avLst/>
              <a:gdLst/>
              <a:ahLst/>
              <a:cxnLst/>
              <a:rect l="0" t="0" r="0" b="0"/>
              <a:pathLst>
                <a:path w="150085" h="29894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4"/>
                  </a:lnTo>
                  <a:lnTo>
                    <a:pt x="825" y="68751"/>
                  </a:lnTo>
                  <a:lnTo>
                    <a:pt x="2074" y="83653"/>
                  </a:lnTo>
                  <a:lnTo>
                    <a:pt x="3727" y="99072"/>
                  </a:lnTo>
                  <a:lnTo>
                    <a:pt x="5375" y="114569"/>
                  </a:lnTo>
                  <a:lnTo>
                    <a:pt x="6782" y="129876"/>
                  </a:lnTo>
                  <a:lnTo>
                    <a:pt x="8048" y="144746"/>
                  </a:lnTo>
                  <a:lnTo>
                    <a:pt x="9504" y="158884"/>
                  </a:lnTo>
                  <a:lnTo>
                    <a:pt x="11331" y="172211"/>
                  </a:lnTo>
                  <a:lnTo>
                    <a:pt x="13389" y="184974"/>
                  </a:lnTo>
                  <a:lnTo>
                    <a:pt x="15316" y="197626"/>
                  </a:lnTo>
                  <a:lnTo>
                    <a:pt x="16893" y="210343"/>
                  </a:lnTo>
                  <a:lnTo>
                    <a:pt x="17506" y="219830"/>
                  </a:lnTo>
                  <a:lnTo>
                    <a:pt x="17264" y="222239"/>
                  </a:lnTo>
                  <a:lnTo>
                    <a:pt x="17765" y="219445"/>
                  </a:lnTo>
                  <a:lnTo>
                    <a:pt x="19627" y="213539"/>
                  </a:lnTo>
                  <a:lnTo>
                    <a:pt x="22822" y="205822"/>
                  </a:lnTo>
                  <a:lnTo>
                    <a:pt x="27271" y="197364"/>
                  </a:lnTo>
                  <a:lnTo>
                    <a:pt x="33016" y="189212"/>
                  </a:lnTo>
                  <a:lnTo>
                    <a:pt x="39961" y="181884"/>
                  </a:lnTo>
                  <a:lnTo>
                    <a:pt x="47898" y="175791"/>
                  </a:lnTo>
                  <a:lnTo>
                    <a:pt x="56598" y="171437"/>
                  </a:lnTo>
                  <a:lnTo>
                    <a:pt x="65857" y="168917"/>
                  </a:lnTo>
                  <a:lnTo>
                    <a:pt x="75514" y="168171"/>
                  </a:lnTo>
                  <a:lnTo>
                    <a:pt x="85449" y="169173"/>
                  </a:lnTo>
                  <a:lnTo>
                    <a:pt x="95572" y="171730"/>
                  </a:lnTo>
                  <a:lnTo>
                    <a:pt x="105657" y="175546"/>
                  </a:lnTo>
                  <a:lnTo>
                    <a:pt x="115355" y="180313"/>
                  </a:lnTo>
                  <a:lnTo>
                    <a:pt x="124499" y="185784"/>
                  </a:lnTo>
                  <a:lnTo>
                    <a:pt x="132775" y="192083"/>
                  </a:lnTo>
                  <a:lnTo>
                    <a:pt x="139656" y="199674"/>
                  </a:lnTo>
                  <a:lnTo>
                    <a:pt x="144976" y="208705"/>
                  </a:lnTo>
                  <a:lnTo>
                    <a:pt x="148565" y="218872"/>
                  </a:lnTo>
                  <a:lnTo>
                    <a:pt x="150084" y="229614"/>
                  </a:lnTo>
                  <a:lnTo>
                    <a:pt x="149544" y="240538"/>
                  </a:lnTo>
                  <a:lnTo>
                    <a:pt x="147082" y="251296"/>
                  </a:lnTo>
                  <a:lnTo>
                    <a:pt x="142771" y="261513"/>
                  </a:lnTo>
                  <a:lnTo>
                    <a:pt x="136833" y="271037"/>
                  </a:lnTo>
                  <a:lnTo>
                    <a:pt x="129425" y="279584"/>
                  </a:lnTo>
                  <a:lnTo>
                    <a:pt x="120558" y="286653"/>
                  </a:lnTo>
                  <a:lnTo>
                    <a:pt x="110378" y="292109"/>
                  </a:lnTo>
                  <a:lnTo>
                    <a:pt x="99290" y="295959"/>
                  </a:lnTo>
                  <a:lnTo>
                    <a:pt x="87856" y="298186"/>
                  </a:lnTo>
                  <a:lnTo>
                    <a:pt x="76431" y="298940"/>
                  </a:lnTo>
                  <a:lnTo>
                    <a:pt x="65320" y="298330"/>
                  </a:lnTo>
                  <a:lnTo>
                    <a:pt x="54859" y="296335"/>
                  </a:lnTo>
                  <a:lnTo>
                    <a:pt x="45162" y="293079"/>
                  </a:lnTo>
                  <a:lnTo>
                    <a:pt x="36271" y="289097"/>
                  </a:lnTo>
                  <a:lnTo>
                    <a:pt x="27277" y="284856"/>
                  </a:lnTo>
                  <a:lnTo>
                    <a:pt x="16272" y="27998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29859" y="4515277"/>
              <a:ext cx="69821" cy="221100"/>
            </a:xfrm>
            <a:custGeom>
              <a:avLst/>
              <a:gdLst/>
              <a:ahLst/>
              <a:cxnLst/>
              <a:rect l="0" t="0" r="0" b="0"/>
              <a:pathLst>
                <a:path w="69821" h="221100">
                  <a:moveTo>
                    <a:pt x="52643" y="0"/>
                  </a:moveTo>
                  <a:lnTo>
                    <a:pt x="52710" y="14535"/>
                  </a:lnTo>
                  <a:lnTo>
                    <a:pt x="53350" y="27166"/>
                  </a:lnTo>
                  <a:lnTo>
                    <a:pt x="54647" y="39076"/>
                  </a:lnTo>
                  <a:lnTo>
                    <a:pt x="56506" y="50730"/>
                  </a:lnTo>
                  <a:lnTo>
                    <a:pt x="58823" y="62571"/>
                  </a:lnTo>
                  <a:lnTo>
                    <a:pt x="61485" y="74811"/>
                  </a:lnTo>
                  <a:lnTo>
                    <a:pt x="64236" y="87479"/>
                  </a:lnTo>
                  <a:lnTo>
                    <a:pt x="66694" y="100518"/>
                  </a:lnTo>
                  <a:lnTo>
                    <a:pt x="68667" y="113842"/>
                  </a:lnTo>
                  <a:lnTo>
                    <a:pt x="69820" y="127214"/>
                  </a:lnTo>
                  <a:lnTo>
                    <a:pt x="69611" y="140264"/>
                  </a:lnTo>
                  <a:lnTo>
                    <a:pt x="67869" y="152808"/>
                  </a:lnTo>
                  <a:lnTo>
                    <a:pt x="64580" y="164518"/>
                  </a:lnTo>
                  <a:lnTo>
                    <a:pt x="59707" y="174857"/>
                  </a:lnTo>
                  <a:lnTo>
                    <a:pt x="53396" y="183661"/>
                  </a:lnTo>
                  <a:lnTo>
                    <a:pt x="45987" y="191132"/>
                  </a:lnTo>
                  <a:lnTo>
                    <a:pt x="36981" y="198487"/>
                  </a:lnTo>
                  <a:lnTo>
                    <a:pt x="23353" y="20749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61445" y="434682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44513" y="4380592"/>
              <a:ext cx="159088" cy="157707"/>
            </a:xfrm>
            <a:custGeom>
              <a:avLst/>
              <a:gdLst/>
              <a:ahLst/>
              <a:cxnLst/>
              <a:rect l="0" t="0" r="0" b="0"/>
              <a:pathLst>
                <a:path w="159088" h="157707">
                  <a:moveTo>
                    <a:pt x="11689" y="92572"/>
                  </a:moveTo>
                  <a:lnTo>
                    <a:pt x="20490" y="89571"/>
                  </a:lnTo>
                  <a:lnTo>
                    <a:pt x="28837" y="86148"/>
                  </a:lnTo>
                  <a:lnTo>
                    <a:pt x="37531" y="81952"/>
                  </a:lnTo>
                  <a:lnTo>
                    <a:pt x="46479" y="77052"/>
                  </a:lnTo>
                  <a:lnTo>
                    <a:pt x="55326" y="71571"/>
                  </a:lnTo>
                  <a:lnTo>
                    <a:pt x="63860" y="65636"/>
                  </a:lnTo>
                  <a:lnTo>
                    <a:pt x="71876" y="59201"/>
                  </a:lnTo>
                  <a:lnTo>
                    <a:pt x="79104" y="52054"/>
                  </a:lnTo>
                  <a:lnTo>
                    <a:pt x="85468" y="44142"/>
                  </a:lnTo>
                  <a:lnTo>
                    <a:pt x="90570" y="35710"/>
                  </a:lnTo>
                  <a:lnTo>
                    <a:pt x="93641" y="27205"/>
                  </a:lnTo>
                  <a:lnTo>
                    <a:pt x="94441" y="18906"/>
                  </a:lnTo>
                  <a:lnTo>
                    <a:pt x="93028" y="11386"/>
                  </a:lnTo>
                  <a:lnTo>
                    <a:pt x="89497" y="5553"/>
                  </a:lnTo>
                  <a:lnTo>
                    <a:pt x="84122" y="1753"/>
                  </a:lnTo>
                  <a:lnTo>
                    <a:pt x="77279" y="0"/>
                  </a:lnTo>
                  <a:lnTo>
                    <a:pt x="69332" y="254"/>
                  </a:lnTo>
                  <a:lnTo>
                    <a:pt x="60591" y="2280"/>
                  </a:lnTo>
                  <a:lnTo>
                    <a:pt x="51454" y="5891"/>
                  </a:lnTo>
                  <a:lnTo>
                    <a:pt x="42401" y="11047"/>
                  </a:lnTo>
                  <a:lnTo>
                    <a:pt x="33690" y="17583"/>
                  </a:lnTo>
                  <a:lnTo>
                    <a:pt x="25536" y="25240"/>
                  </a:lnTo>
                  <a:lnTo>
                    <a:pt x="18205" y="33749"/>
                  </a:lnTo>
                  <a:lnTo>
                    <a:pt x="11764" y="42879"/>
                  </a:lnTo>
                  <a:lnTo>
                    <a:pt x="6438" y="52449"/>
                  </a:lnTo>
                  <a:lnTo>
                    <a:pt x="2683" y="62326"/>
                  </a:lnTo>
                  <a:lnTo>
                    <a:pt x="602" y="72414"/>
                  </a:lnTo>
                  <a:lnTo>
                    <a:pt x="0" y="82646"/>
                  </a:lnTo>
                  <a:lnTo>
                    <a:pt x="576" y="92975"/>
                  </a:lnTo>
                  <a:lnTo>
                    <a:pt x="2043" y="103361"/>
                  </a:lnTo>
                  <a:lnTo>
                    <a:pt x="4483" y="113454"/>
                  </a:lnTo>
                  <a:lnTo>
                    <a:pt x="8322" y="122626"/>
                  </a:lnTo>
                  <a:lnTo>
                    <a:pt x="13682" y="130608"/>
                  </a:lnTo>
                  <a:lnTo>
                    <a:pt x="20400" y="137459"/>
                  </a:lnTo>
                  <a:lnTo>
                    <a:pt x="28204" y="143376"/>
                  </a:lnTo>
                  <a:lnTo>
                    <a:pt x="36826" y="148572"/>
                  </a:lnTo>
                  <a:lnTo>
                    <a:pt x="46038" y="152910"/>
                  </a:lnTo>
                  <a:lnTo>
                    <a:pt x="55666" y="155927"/>
                  </a:lnTo>
                  <a:lnTo>
                    <a:pt x="65584" y="157478"/>
                  </a:lnTo>
                  <a:lnTo>
                    <a:pt x="75700" y="157706"/>
                  </a:lnTo>
                  <a:lnTo>
                    <a:pt x="85951" y="156872"/>
                  </a:lnTo>
                  <a:lnTo>
                    <a:pt x="96289" y="155233"/>
                  </a:lnTo>
                  <a:lnTo>
                    <a:pt x="106520" y="152845"/>
                  </a:lnTo>
                  <a:lnTo>
                    <a:pt x="116316" y="149572"/>
                  </a:lnTo>
                  <a:lnTo>
                    <a:pt x="125526" y="145420"/>
                  </a:lnTo>
                  <a:lnTo>
                    <a:pt x="133874" y="140817"/>
                  </a:lnTo>
                  <a:lnTo>
                    <a:pt x="141693" y="136083"/>
                  </a:lnTo>
                  <a:lnTo>
                    <a:pt x="149668" y="130804"/>
                  </a:lnTo>
                  <a:lnTo>
                    <a:pt x="159087" y="124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510822" y="4353755"/>
              <a:ext cx="129650" cy="170322"/>
            </a:xfrm>
            <a:custGeom>
              <a:avLst/>
              <a:gdLst/>
              <a:ahLst/>
              <a:cxnLst/>
              <a:rect l="0" t="0" r="0" b="0"/>
              <a:pathLst>
                <a:path w="129650" h="170322">
                  <a:moveTo>
                    <a:pt x="98063" y="3595"/>
                  </a:moveTo>
                  <a:lnTo>
                    <a:pt x="89262" y="862"/>
                  </a:lnTo>
                  <a:lnTo>
                    <a:pt x="80915" y="0"/>
                  </a:lnTo>
                  <a:lnTo>
                    <a:pt x="72221" y="995"/>
                  </a:lnTo>
                  <a:lnTo>
                    <a:pt x="63273" y="3707"/>
                  </a:lnTo>
                  <a:lnTo>
                    <a:pt x="54426" y="8139"/>
                  </a:lnTo>
                  <a:lnTo>
                    <a:pt x="45887" y="14128"/>
                  </a:lnTo>
                  <a:lnTo>
                    <a:pt x="37699" y="21387"/>
                  </a:lnTo>
                  <a:lnTo>
                    <a:pt x="29822" y="29613"/>
                  </a:lnTo>
                  <a:lnTo>
                    <a:pt x="22201" y="38552"/>
                  </a:lnTo>
                  <a:lnTo>
                    <a:pt x="15100" y="48160"/>
                  </a:lnTo>
                  <a:lnTo>
                    <a:pt x="9084" y="58593"/>
                  </a:lnTo>
                  <a:lnTo>
                    <a:pt x="4380" y="69867"/>
                  </a:lnTo>
                  <a:lnTo>
                    <a:pt x="1221" y="81709"/>
                  </a:lnTo>
                  <a:lnTo>
                    <a:pt x="0" y="93658"/>
                  </a:lnTo>
                  <a:lnTo>
                    <a:pt x="737" y="105433"/>
                  </a:lnTo>
                  <a:lnTo>
                    <a:pt x="3165" y="116779"/>
                  </a:lnTo>
                  <a:lnTo>
                    <a:pt x="6920" y="127399"/>
                  </a:lnTo>
                  <a:lnTo>
                    <a:pt x="11667" y="137202"/>
                  </a:lnTo>
                  <a:lnTo>
                    <a:pt x="17291" y="146106"/>
                  </a:lnTo>
                  <a:lnTo>
                    <a:pt x="23889" y="153949"/>
                  </a:lnTo>
                  <a:lnTo>
                    <a:pt x="31437" y="160733"/>
                  </a:lnTo>
                  <a:lnTo>
                    <a:pt x="39792" y="166119"/>
                  </a:lnTo>
                  <a:lnTo>
                    <a:pt x="48779" y="169383"/>
                  </a:lnTo>
                  <a:lnTo>
                    <a:pt x="58233" y="170321"/>
                  </a:lnTo>
                  <a:lnTo>
                    <a:pt x="68023" y="169342"/>
                  </a:lnTo>
                  <a:lnTo>
                    <a:pt x="78047" y="167165"/>
                  </a:lnTo>
                  <a:lnTo>
                    <a:pt x="88220" y="164341"/>
                  </a:lnTo>
                  <a:lnTo>
                    <a:pt x="98036" y="161335"/>
                  </a:lnTo>
                  <a:lnTo>
                    <a:pt x="107530" y="158321"/>
                  </a:lnTo>
                  <a:lnTo>
                    <a:pt x="117536" y="155044"/>
                  </a:lnTo>
                  <a:lnTo>
                    <a:pt x="129649" y="150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05571" y="4157309"/>
              <a:ext cx="19129" cy="347441"/>
            </a:xfrm>
            <a:custGeom>
              <a:avLst/>
              <a:gdLst/>
              <a:ahLst/>
              <a:cxnLst/>
              <a:rect l="0" t="0" r="0" b="0"/>
              <a:pathLst>
                <a:path w="19129" h="347441">
                  <a:moveTo>
                    <a:pt x="19128" y="0"/>
                  </a:moveTo>
                  <a:lnTo>
                    <a:pt x="13395" y="14735"/>
                  </a:lnTo>
                  <a:lnTo>
                    <a:pt x="9111" y="29287"/>
                  </a:lnTo>
                  <a:lnTo>
                    <a:pt x="5905" y="45072"/>
                  </a:lnTo>
                  <a:lnTo>
                    <a:pt x="3544" y="61788"/>
                  </a:lnTo>
                  <a:lnTo>
                    <a:pt x="1847" y="78633"/>
                  </a:lnTo>
                  <a:lnTo>
                    <a:pt x="656" y="95108"/>
                  </a:lnTo>
                  <a:lnTo>
                    <a:pt x="0" y="110898"/>
                  </a:lnTo>
                  <a:lnTo>
                    <a:pt x="80" y="125720"/>
                  </a:lnTo>
                  <a:lnTo>
                    <a:pt x="942" y="139548"/>
                  </a:lnTo>
                  <a:lnTo>
                    <a:pt x="2333" y="153002"/>
                  </a:lnTo>
                  <a:lnTo>
                    <a:pt x="3805" y="167189"/>
                  </a:lnTo>
                  <a:lnTo>
                    <a:pt x="5089" y="182668"/>
                  </a:lnTo>
                  <a:lnTo>
                    <a:pt x="6103" y="199324"/>
                  </a:lnTo>
                  <a:lnTo>
                    <a:pt x="6858" y="216656"/>
                  </a:lnTo>
                  <a:lnTo>
                    <a:pt x="7404" y="234276"/>
                  </a:lnTo>
                  <a:lnTo>
                    <a:pt x="7958" y="251818"/>
                  </a:lnTo>
                  <a:lnTo>
                    <a:pt x="8871" y="268889"/>
                  </a:lnTo>
                  <a:lnTo>
                    <a:pt x="10300" y="285308"/>
                  </a:lnTo>
                  <a:lnTo>
                    <a:pt x="12084" y="300502"/>
                  </a:lnTo>
                  <a:lnTo>
                    <a:pt x="14007" y="314892"/>
                  </a:lnTo>
                  <a:lnTo>
                    <a:pt x="16240" y="329742"/>
                  </a:lnTo>
                  <a:lnTo>
                    <a:pt x="1912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545714" y="4273643"/>
              <a:ext cx="305328" cy="20537"/>
            </a:xfrm>
            <a:custGeom>
              <a:avLst/>
              <a:gdLst/>
              <a:ahLst/>
              <a:cxnLst/>
              <a:rect l="0" t="0" r="0" b="0"/>
              <a:pathLst>
                <a:path w="305328" h="20537">
                  <a:moveTo>
                    <a:pt x="305327" y="20536"/>
                  </a:moveTo>
                  <a:lnTo>
                    <a:pt x="296391" y="17602"/>
                  </a:lnTo>
                  <a:lnTo>
                    <a:pt x="286764" y="14820"/>
                  </a:lnTo>
                  <a:lnTo>
                    <a:pt x="275472" y="11925"/>
                  </a:lnTo>
                  <a:lnTo>
                    <a:pt x="262632" y="9057"/>
                  </a:lnTo>
                  <a:lnTo>
                    <a:pt x="248504" y="6541"/>
                  </a:lnTo>
                  <a:lnTo>
                    <a:pt x="233379" y="4530"/>
                  </a:lnTo>
                  <a:lnTo>
                    <a:pt x="217518" y="3017"/>
                  </a:lnTo>
                  <a:lnTo>
                    <a:pt x="201130" y="1923"/>
                  </a:lnTo>
                  <a:lnTo>
                    <a:pt x="184373" y="1150"/>
                  </a:lnTo>
                  <a:lnTo>
                    <a:pt x="167361" y="613"/>
                  </a:lnTo>
                  <a:lnTo>
                    <a:pt x="150174" y="246"/>
                  </a:lnTo>
                  <a:lnTo>
                    <a:pt x="132870" y="0"/>
                  </a:lnTo>
                  <a:lnTo>
                    <a:pt x="115485" y="3"/>
                  </a:lnTo>
                  <a:lnTo>
                    <a:pt x="98047" y="537"/>
                  </a:lnTo>
                  <a:lnTo>
                    <a:pt x="80590" y="1709"/>
                  </a:lnTo>
                  <a:lnTo>
                    <a:pt x="63693" y="3319"/>
                  </a:lnTo>
                  <a:lnTo>
                    <a:pt x="46705" y="5105"/>
                  </a:lnTo>
                  <a:lnTo>
                    <a:pt x="27016" y="7227"/>
                  </a:lnTo>
                  <a:lnTo>
                    <a:pt x="0" y="10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45466" y="4883775"/>
            <a:ext cx="1684561" cy="452726"/>
            <a:chOff x="345466" y="4883775"/>
            <a:chExt cx="1684561" cy="452726"/>
          </a:xfrm>
        </p:grpSpPr>
        <p:sp>
          <p:nvSpPr>
            <p:cNvPr id="102" name="Freeform 101"/>
            <p:cNvSpPr/>
            <p:nvPr/>
          </p:nvSpPr>
          <p:spPr>
            <a:xfrm>
              <a:off x="345466" y="5115402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474" y="2933"/>
                  </a:lnTo>
                  <a:lnTo>
                    <a:pt x="108487" y="5716"/>
                  </a:lnTo>
                  <a:lnTo>
                    <a:pt x="98496" y="8615"/>
                  </a:lnTo>
                  <a:lnTo>
                    <a:pt x="87688" y="11655"/>
                  </a:lnTo>
                  <a:lnTo>
                    <a:pt x="76525" y="14821"/>
                  </a:lnTo>
                  <a:lnTo>
                    <a:pt x="65324" y="18080"/>
                  </a:lnTo>
                  <a:lnTo>
                    <a:pt x="54289" y="21257"/>
                  </a:lnTo>
                  <a:lnTo>
                    <a:pt x="42291" y="24345"/>
                  </a:lnTo>
                  <a:lnTo>
                    <a:pt x="26046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7727" y="4968003"/>
              <a:ext cx="24652" cy="368498"/>
            </a:xfrm>
            <a:custGeom>
              <a:avLst/>
              <a:gdLst/>
              <a:ahLst/>
              <a:cxnLst/>
              <a:rect l="0" t="0" r="0" b="0"/>
              <a:pathLst>
                <a:path w="24652" h="368498">
                  <a:moveTo>
                    <a:pt x="3594" y="0"/>
                  </a:moveTo>
                  <a:lnTo>
                    <a:pt x="861" y="11802"/>
                  </a:lnTo>
                  <a:lnTo>
                    <a:pt x="0" y="23571"/>
                  </a:lnTo>
                  <a:lnTo>
                    <a:pt x="981" y="36470"/>
                  </a:lnTo>
                  <a:lnTo>
                    <a:pt x="3174" y="50664"/>
                  </a:lnTo>
                  <a:lnTo>
                    <a:pt x="5662" y="66289"/>
                  </a:lnTo>
                  <a:lnTo>
                    <a:pt x="7891" y="83265"/>
                  </a:lnTo>
                  <a:lnTo>
                    <a:pt x="9672" y="101366"/>
                  </a:lnTo>
                  <a:lnTo>
                    <a:pt x="11009" y="120335"/>
                  </a:lnTo>
                  <a:lnTo>
                    <a:pt x="11980" y="139928"/>
                  </a:lnTo>
                  <a:lnTo>
                    <a:pt x="12833" y="159470"/>
                  </a:lnTo>
                  <a:lnTo>
                    <a:pt x="13953" y="177904"/>
                  </a:lnTo>
                  <a:lnTo>
                    <a:pt x="15524" y="194752"/>
                  </a:lnTo>
                  <a:lnTo>
                    <a:pt x="17397" y="210368"/>
                  </a:lnTo>
                  <a:lnTo>
                    <a:pt x="19194" y="225624"/>
                  </a:lnTo>
                  <a:lnTo>
                    <a:pt x="20697" y="241076"/>
                  </a:lnTo>
                  <a:lnTo>
                    <a:pt x="21857" y="256763"/>
                  </a:lnTo>
                  <a:lnTo>
                    <a:pt x="22710" y="272389"/>
                  </a:lnTo>
                  <a:lnTo>
                    <a:pt x="23319" y="287751"/>
                  </a:lnTo>
                  <a:lnTo>
                    <a:pt x="23745" y="302585"/>
                  </a:lnTo>
                  <a:lnTo>
                    <a:pt x="24084" y="318162"/>
                  </a:lnTo>
                  <a:lnTo>
                    <a:pt x="24369" y="338083"/>
                  </a:lnTo>
                  <a:lnTo>
                    <a:pt x="2465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66565" y="4944261"/>
              <a:ext cx="237092" cy="234313"/>
            </a:xfrm>
            <a:custGeom>
              <a:avLst/>
              <a:gdLst/>
              <a:ahLst/>
              <a:cxnLst/>
              <a:rect l="0" t="0" r="0" b="0"/>
              <a:pathLst>
                <a:path w="237092" h="234313">
                  <a:moveTo>
                    <a:pt x="0" y="76384"/>
                  </a:moveTo>
                  <a:lnTo>
                    <a:pt x="3001" y="67650"/>
                  </a:lnTo>
                  <a:lnTo>
                    <a:pt x="6423" y="59944"/>
                  </a:lnTo>
                  <a:lnTo>
                    <a:pt x="10624" y="52546"/>
                  </a:lnTo>
                  <a:lnTo>
                    <a:pt x="15697" y="45458"/>
                  </a:lnTo>
                  <a:lnTo>
                    <a:pt x="21826" y="38927"/>
                  </a:lnTo>
                  <a:lnTo>
                    <a:pt x="29010" y="33055"/>
                  </a:lnTo>
                  <a:lnTo>
                    <a:pt x="37097" y="27791"/>
                  </a:lnTo>
                  <a:lnTo>
                    <a:pt x="45892" y="23021"/>
                  </a:lnTo>
                  <a:lnTo>
                    <a:pt x="55217" y="18625"/>
                  </a:lnTo>
                  <a:lnTo>
                    <a:pt x="65087" y="14503"/>
                  </a:lnTo>
                  <a:lnTo>
                    <a:pt x="75696" y="10574"/>
                  </a:lnTo>
                  <a:lnTo>
                    <a:pt x="87089" y="6789"/>
                  </a:lnTo>
                  <a:lnTo>
                    <a:pt x="99011" y="3433"/>
                  </a:lnTo>
                  <a:lnTo>
                    <a:pt x="111013" y="1090"/>
                  </a:lnTo>
                  <a:lnTo>
                    <a:pt x="122828" y="0"/>
                  </a:lnTo>
                  <a:lnTo>
                    <a:pt x="134371" y="83"/>
                  </a:lnTo>
                  <a:lnTo>
                    <a:pt x="145654" y="1127"/>
                  </a:lnTo>
                  <a:lnTo>
                    <a:pt x="156726" y="2908"/>
                  </a:lnTo>
                  <a:lnTo>
                    <a:pt x="167636" y="5391"/>
                  </a:lnTo>
                  <a:lnTo>
                    <a:pt x="178428" y="8727"/>
                  </a:lnTo>
                  <a:lnTo>
                    <a:pt x="189129" y="12936"/>
                  </a:lnTo>
                  <a:lnTo>
                    <a:pt x="199434" y="18066"/>
                  </a:lnTo>
                  <a:lnTo>
                    <a:pt x="208749" y="24266"/>
                  </a:lnTo>
                  <a:lnTo>
                    <a:pt x="216822" y="31518"/>
                  </a:lnTo>
                  <a:lnTo>
                    <a:pt x="223564" y="39830"/>
                  </a:lnTo>
                  <a:lnTo>
                    <a:pt x="228877" y="49312"/>
                  </a:lnTo>
                  <a:lnTo>
                    <a:pt x="232852" y="59913"/>
                  </a:lnTo>
                  <a:lnTo>
                    <a:pt x="235557" y="71456"/>
                  </a:lnTo>
                  <a:lnTo>
                    <a:pt x="236939" y="83727"/>
                  </a:lnTo>
                  <a:lnTo>
                    <a:pt x="237091" y="96528"/>
                  </a:lnTo>
                  <a:lnTo>
                    <a:pt x="236059" y="109377"/>
                  </a:lnTo>
                  <a:lnTo>
                    <a:pt x="233773" y="121543"/>
                  </a:lnTo>
                  <a:lnTo>
                    <a:pt x="230309" y="132685"/>
                  </a:lnTo>
                  <a:lnTo>
                    <a:pt x="225865" y="142809"/>
                  </a:lnTo>
                  <a:lnTo>
                    <a:pt x="220666" y="152077"/>
                  </a:lnTo>
                  <a:lnTo>
                    <a:pt x="214911" y="160685"/>
                  </a:lnTo>
                  <a:lnTo>
                    <a:pt x="208760" y="168807"/>
                  </a:lnTo>
                  <a:lnTo>
                    <a:pt x="202333" y="176583"/>
                  </a:lnTo>
                  <a:lnTo>
                    <a:pt x="195705" y="184112"/>
                  </a:lnTo>
                  <a:lnTo>
                    <a:pt x="188610" y="191307"/>
                  </a:lnTo>
                  <a:lnTo>
                    <a:pt x="180475" y="197913"/>
                  </a:lnTo>
                  <a:lnTo>
                    <a:pt x="171076" y="203837"/>
                  </a:lnTo>
                  <a:lnTo>
                    <a:pt x="160660" y="209136"/>
                  </a:lnTo>
                  <a:lnTo>
                    <a:pt x="149751" y="213930"/>
                  </a:lnTo>
                  <a:lnTo>
                    <a:pt x="138723" y="218336"/>
                  </a:lnTo>
                  <a:lnTo>
                    <a:pt x="128198" y="222308"/>
                  </a:lnTo>
                  <a:lnTo>
                    <a:pt x="118084" y="226028"/>
                  </a:lnTo>
                  <a:lnTo>
                    <a:pt x="107500" y="229824"/>
                  </a:lnTo>
                  <a:lnTo>
                    <a:pt x="94756" y="234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9424" y="5093574"/>
              <a:ext cx="104054" cy="208308"/>
            </a:xfrm>
            <a:custGeom>
              <a:avLst/>
              <a:gdLst/>
              <a:ahLst/>
              <a:cxnLst/>
              <a:rect l="0" t="0" r="0" b="0"/>
              <a:pathLst>
                <a:path w="104054" h="208308">
                  <a:moveTo>
                    <a:pt x="9296" y="148170"/>
                  </a:moveTo>
                  <a:lnTo>
                    <a:pt x="9363" y="159971"/>
                  </a:lnTo>
                  <a:lnTo>
                    <a:pt x="10003" y="171741"/>
                  </a:lnTo>
                  <a:lnTo>
                    <a:pt x="11291" y="184599"/>
                  </a:lnTo>
                  <a:lnTo>
                    <a:pt x="12789" y="197205"/>
                  </a:lnTo>
                  <a:lnTo>
                    <a:pt x="13231" y="205804"/>
                  </a:lnTo>
                  <a:lnTo>
                    <a:pt x="11986" y="208307"/>
                  </a:lnTo>
                  <a:lnTo>
                    <a:pt x="9863" y="206202"/>
                  </a:lnTo>
                  <a:lnTo>
                    <a:pt x="7453" y="200932"/>
                  </a:lnTo>
                  <a:lnTo>
                    <a:pt x="5232" y="193272"/>
                  </a:lnTo>
                  <a:lnTo>
                    <a:pt x="3419" y="183782"/>
                  </a:lnTo>
                  <a:lnTo>
                    <a:pt x="2038" y="172928"/>
                  </a:lnTo>
                  <a:lnTo>
                    <a:pt x="1032" y="161090"/>
                  </a:lnTo>
                  <a:lnTo>
                    <a:pt x="323" y="148557"/>
                  </a:lnTo>
                  <a:lnTo>
                    <a:pt x="0" y="135542"/>
                  </a:lnTo>
                  <a:lnTo>
                    <a:pt x="307" y="122195"/>
                  </a:lnTo>
                  <a:lnTo>
                    <a:pt x="1327" y="108626"/>
                  </a:lnTo>
                  <a:lnTo>
                    <a:pt x="2995" y="95074"/>
                  </a:lnTo>
                  <a:lnTo>
                    <a:pt x="5185" y="81893"/>
                  </a:lnTo>
                  <a:lnTo>
                    <a:pt x="7779" y="69253"/>
                  </a:lnTo>
                  <a:lnTo>
                    <a:pt x="10995" y="57307"/>
                  </a:lnTo>
                  <a:lnTo>
                    <a:pt x="15364" y="46276"/>
                  </a:lnTo>
                  <a:lnTo>
                    <a:pt x="21083" y="36194"/>
                  </a:lnTo>
                  <a:lnTo>
                    <a:pt x="28043" y="27101"/>
                  </a:lnTo>
                  <a:lnTo>
                    <a:pt x="36010" y="19131"/>
                  </a:lnTo>
                  <a:lnTo>
                    <a:pt x="44736" y="12258"/>
                  </a:lnTo>
                  <a:lnTo>
                    <a:pt x="53941" y="6653"/>
                  </a:lnTo>
                  <a:lnTo>
                    <a:pt x="64432" y="2321"/>
                  </a:lnTo>
                  <a:lnTo>
                    <a:pt x="79360" y="0"/>
                  </a:lnTo>
                  <a:lnTo>
                    <a:pt x="104053" y="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97910" y="5110367"/>
              <a:ext cx="163495" cy="204938"/>
            </a:xfrm>
            <a:custGeom>
              <a:avLst/>
              <a:gdLst/>
              <a:ahLst/>
              <a:cxnLst/>
              <a:rect l="0" t="0" r="0" b="0"/>
              <a:pathLst>
                <a:path w="163495" h="204938">
                  <a:moveTo>
                    <a:pt x="16095" y="68206"/>
                  </a:moveTo>
                  <a:lnTo>
                    <a:pt x="22096" y="73939"/>
                  </a:lnTo>
                  <a:lnTo>
                    <a:pt x="28941" y="78223"/>
                  </a:lnTo>
                  <a:lnTo>
                    <a:pt x="37333" y="81430"/>
                  </a:lnTo>
                  <a:lnTo>
                    <a:pt x="47133" y="83791"/>
                  </a:lnTo>
                  <a:lnTo>
                    <a:pt x="58096" y="85488"/>
                  </a:lnTo>
                  <a:lnTo>
                    <a:pt x="69953" y="86673"/>
                  </a:lnTo>
                  <a:lnTo>
                    <a:pt x="82304" y="87156"/>
                  </a:lnTo>
                  <a:lnTo>
                    <a:pt x="94652" y="86428"/>
                  </a:lnTo>
                  <a:lnTo>
                    <a:pt x="106713" y="84300"/>
                  </a:lnTo>
                  <a:lnTo>
                    <a:pt x="117927" y="80565"/>
                  </a:lnTo>
                  <a:lnTo>
                    <a:pt x="127399" y="74851"/>
                  </a:lnTo>
                  <a:lnTo>
                    <a:pt x="134794" y="67160"/>
                  </a:lnTo>
                  <a:lnTo>
                    <a:pt x="139945" y="58097"/>
                  </a:lnTo>
                  <a:lnTo>
                    <a:pt x="142595" y="48645"/>
                  </a:lnTo>
                  <a:lnTo>
                    <a:pt x="142854" y="39412"/>
                  </a:lnTo>
                  <a:lnTo>
                    <a:pt x="140946" y="30776"/>
                  </a:lnTo>
                  <a:lnTo>
                    <a:pt x="137016" y="23056"/>
                  </a:lnTo>
                  <a:lnTo>
                    <a:pt x="131337" y="16318"/>
                  </a:lnTo>
                  <a:lnTo>
                    <a:pt x="124104" y="10608"/>
                  </a:lnTo>
                  <a:lnTo>
                    <a:pt x="115356" y="6055"/>
                  </a:lnTo>
                  <a:lnTo>
                    <a:pt x="105260" y="2626"/>
                  </a:lnTo>
                  <a:lnTo>
                    <a:pt x="94398" y="473"/>
                  </a:lnTo>
                  <a:lnTo>
                    <a:pt x="83648" y="0"/>
                  </a:lnTo>
                  <a:lnTo>
                    <a:pt x="73491" y="1280"/>
                  </a:lnTo>
                  <a:lnTo>
                    <a:pt x="63876" y="4258"/>
                  </a:lnTo>
                  <a:lnTo>
                    <a:pt x="54425" y="8923"/>
                  </a:lnTo>
                  <a:lnTo>
                    <a:pt x="44890" y="15103"/>
                  </a:lnTo>
                  <a:lnTo>
                    <a:pt x="35501" y="22674"/>
                  </a:lnTo>
                  <a:lnTo>
                    <a:pt x="26869" y="31651"/>
                  </a:lnTo>
                  <a:lnTo>
                    <a:pt x="19286" y="41909"/>
                  </a:lnTo>
                  <a:lnTo>
                    <a:pt x="12888" y="53220"/>
                  </a:lnTo>
                  <a:lnTo>
                    <a:pt x="7814" y="65336"/>
                  </a:lnTo>
                  <a:lnTo>
                    <a:pt x="4002" y="78041"/>
                  </a:lnTo>
                  <a:lnTo>
                    <a:pt x="1408" y="91165"/>
                  </a:lnTo>
                  <a:lnTo>
                    <a:pt x="101" y="104581"/>
                  </a:lnTo>
                  <a:lnTo>
                    <a:pt x="0" y="118193"/>
                  </a:lnTo>
                  <a:lnTo>
                    <a:pt x="1065" y="131775"/>
                  </a:lnTo>
                  <a:lnTo>
                    <a:pt x="3374" y="144975"/>
                  </a:lnTo>
                  <a:lnTo>
                    <a:pt x="6858" y="157622"/>
                  </a:lnTo>
                  <a:lnTo>
                    <a:pt x="11484" y="169404"/>
                  </a:lnTo>
                  <a:lnTo>
                    <a:pt x="17339" y="179791"/>
                  </a:lnTo>
                  <a:lnTo>
                    <a:pt x="24356" y="188619"/>
                  </a:lnTo>
                  <a:lnTo>
                    <a:pt x="32508" y="195717"/>
                  </a:lnTo>
                  <a:lnTo>
                    <a:pt x="41883" y="200744"/>
                  </a:lnTo>
                  <a:lnTo>
                    <a:pt x="52408" y="203717"/>
                  </a:lnTo>
                  <a:lnTo>
                    <a:pt x="63729" y="204937"/>
                  </a:lnTo>
                  <a:lnTo>
                    <a:pt x="75320" y="204784"/>
                  </a:lnTo>
                  <a:lnTo>
                    <a:pt x="86850" y="203609"/>
                  </a:lnTo>
                  <a:lnTo>
                    <a:pt x="98031" y="201535"/>
                  </a:lnTo>
                  <a:lnTo>
                    <a:pt x="108540" y="198474"/>
                  </a:lnTo>
                  <a:lnTo>
                    <a:pt x="118268" y="194465"/>
                  </a:lnTo>
                  <a:lnTo>
                    <a:pt x="127180" y="189957"/>
                  </a:lnTo>
                  <a:lnTo>
                    <a:pt x="136190" y="185298"/>
                  </a:lnTo>
                  <a:lnTo>
                    <a:pt x="147209" y="180080"/>
                  </a:lnTo>
                  <a:lnTo>
                    <a:pt x="163494" y="173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116883" y="4906295"/>
              <a:ext cx="112977" cy="380422"/>
            </a:xfrm>
            <a:custGeom>
              <a:avLst/>
              <a:gdLst/>
              <a:ahLst/>
              <a:cxnLst/>
              <a:rect l="0" t="0" r="0" b="0"/>
              <a:pathLst>
                <a:path w="112977" h="380422">
                  <a:moveTo>
                    <a:pt x="91919" y="293335"/>
                  </a:moveTo>
                  <a:lnTo>
                    <a:pt x="88918" y="281667"/>
                  </a:lnTo>
                  <a:lnTo>
                    <a:pt x="85496" y="271178"/>
                  </a:lnTo>
                  <a:lnTo>
                    <a:pt x="81291" y="260894"/>
                  </a:lnTo>
                  <a:lnTo>
                    <a:pt x="76045" y="251284"/>
                  </a:lnTo>
                  <a:lnTo>
                    <a:pt x="69267" y="243534"/>
                  </a:lnTo>
                  <a:lnTo>
                    <a:pt x="60839" y="238162"/>
                  </a:lnTo>
                  <a:lnTo>
                    <a:pt x="51272" y="235208"/>
                  </a:lnTo>
                  <a:lnTo>
                    <a:pt x="41477" y="234585"/>
                  </a:lnTo>
                  <a:lnTo>
                    <a:pt x="32017" y="235992"/>
                  </a:lnTo>
                  <a:lnTo>
                    <a:pt x="23398" y="239341"/>
                  </a:lnTo>
                  <a:lnTo>
                    <a:pt x="16222" y="244846"/>
                  </a:lnTo>
                  <a:lnTo>
                    <a:pt x="10662" y="252432"/>
                  </a:lnTo>
                  <a:lnTo>
                    <a:pt x="6558" y="261776"/>
                  </a:lnTo>
                  <a:lnTo>
                    <a:pt x="3622" y="272488"/>
                  </a:lnTo>
                  <a:lnTo>
                    <a:pt x="1570" y="284212"/>
                  </a:lnTo>
                  <a:lnTo>
                    <a:pt x="323" y="296658"/>
                  </a:lnTo>
                  <a:lnTo>
                    <a:pt x="0" y="309611"/>
                  </a:lnTo>
                  <a:lnTo>
                    <a:pt x="604" y="322905"/>
                  </a:lnTo>
                  <a:lnTo>
                    <a:pt x="2329" y="336102"/>
                  </a:lnTo>
                  <a:lnTo>
                    <a:pt x="5623" y="348510"/>
                  </a:lnTo>
                  <a:lnTo>
                    <a:pt x="10580" y="359800"/>
                  </a:lnTo>
                  <a:lnTo>
                    <a:pt x="16841" y="369346"/>
                  </a:lnTo>
                  <a:lnTo>
                    <a:pt x="23800" y="376097"/>
                  </a:lnTo>
                  <a:lnTo>
                    <a:pt x="31033" y="379739"/>
                  </a:lnTo>
                  <a:lnTo>
                    <a:pt x="38327" y="380421"/>
                  </a:lnTo>
                  <a:lnTo>
                    <a:pt x="45597" y="378385"/>
                  </a:lnTo>
                  <a:lnTo>
                    <a:pt x="52812" y="374058"/>
                  </a:lnTo>
                  <a:lnTo>
                    <a:pt x="59808" y="367937"/>
                  </a:lnTo>
                  <a:lnTo>
                    <a:pt x="66287" y="360484"/>
                  </a:lnTo>
                  <a:lnTo>
                    <a:pt x="72129" y="352064"/>
                  </a:lnTo>
                  <a:lnTo>
                    <a:pt x="77375" y="342635"/>
                  </a:lnTo>
                  <a:lnTo>
                    <a:pt x="82134" y="331790"/>
                  </a:lnTo>
                  <a:lnTo>
                    <a:pt x="86517" y="319416"/>
                  </a:lnTo>
                  <a:lnTo>
                    <a:pt x="90461" y="305681"/>
                  </a:lnTo>
                  <a:lnTo>
                    <a:pt x="93739" y="290858"/>
                  </a:lnTo>
                  <a:lnTo>
                    <a:pt x="96273" y="275227"/>
                  </a:lnTo>
                  <a:lnTo>
                    <a:pt x="97976" y="259341"/>
                  </a:lnTo>
                  <a:lnTo>
                    <a:pt x="98669" y="243990"/>
                  </a:lnTo>
                  <a:lnTo>
                    <a:pt x="98360" y="229546"/>
                  </a:lnTo>
                  <a:lnTo>
                    <a:pt x="97357" y="215543"/>
                  </a:lnTo>
                  <a:lnTo>
                    <a:pt x="96153" y="200921"/>
                  </a:lnTo>
                  <a:lnTo>
                    <a:pt x="95047" y="185113"/>
                  </a:lnTo>
                  <a:lnTo>
                    <a:pt x="93985" y="168050"/>
                  </a:lnTo>
                  <a:lnTo>
                    <a:pt x="92665" y="149905"/>
                  </a:lnTo>
                  <a:lnTo>
                    <a:pt x="90926" y="130919"/>
                  </a:lnTo>
                  <a:lnTo>
                    <a:pt x="88757" y="111473"/>
                  </a:lnTo>
                  <a:lnTo>
                    <a:pt x="86223" y="92053"/>
                  </a:lnTo>
                  <a:lnTo>
                    <a:pt x="83403" y="72933"/>
                  </a:lnTo>
                  <a:lnTo>
                    <a:pt x="80373" y="54504"/>
                  </a:lnTo>
                  <a:lnTo>
                    <a:pt x="77194" y="37348"/>
                  </a:lnTo>
                  <a:lnTo>
                    <a:pt x="73895" y="21700"/>
                  </a:lnTo>
                  <a:lnTo>
                    <a:pt x="70047" y="8872"/>
                  </a:lnTo>
                  <a:lnTo>
                    <a:pt x="65563" y="1370"/>
                  </a:lnTo>
                  <a:lnTo>
                    <a:pt x="61435" y="0"/>
                  </a:lnTo>
                  <a:lnTo>
                    <a:pt x="58112" y="3933"/>
                  </a:lnTo>
                  <a:lnTo>
                    <a:pt x="55616" y="11934"/>
                  </a:lnTo>
                  <a:lnTo>
                    <a:pt x="53813" y="22892"/>
                  </a:lnTo>
                  <a:lnTo>
                    <a:pt x="52543" y="35936"/>
                  </a:lnTo>
                  <a:lnTo>
                    <a:pt x="51668" y="50428"/>
                  </a:lnTo>
                  <a:lnTo>
                    <a:pt x="51237" y="65912"/>
                  </a:lnTo>
                  <a:lnTo>
                    <a:pt x="51475" y="82071"/>
                  </a:lnTo>
                  <a:lnTo>
                    <a:pt x="52451" y="98677"/>
                  </a:lnTo>
                  <a:lnTo>
                    <a:pt x="54089" y="115254"/>
                  </a:lnTo>
                  <a:lnTo>
                    <a:pt x="56260" y="131087"/>
                  </a:lnTo>
                  <a:lnTo>
                    <a:pt x="58832" y="145853"/>
                  </a:lnTo>
                  <a:lnTo>
                    <a:pt x="61694" y="159735"/>
                  </a:lnTo>
                  <a:lnTo>
                    <a:pt x="64761" y="173214"/>
                  </a:lnTo>
                  <a:lnTo>
                    <a:pt x="67970" y="186620"/>
                  </a:lnTo>
                  <a:lnTo>
                    <a:pt x="71276" y="200100"/>
                  </a:lnTo>
                  <a:lnTo>
                    <a:pt x="74649" y="213698"/>
                  </a:lnTo>
                  <a:lnTo>
                    <a:pt x="78071" y="227404"/>
                  </a:lnTo>
                  <a:lnTo>
                    <a:pt x="81692" y="241034"/>
                  </a:lnTo>
                  <a:lnTo>
                    <a:pt x="85809" y="254259"/>
                  </a:lnTo>
                  <a:lnTo>
                    <a:pt x="90535" y="266916"/>
                  </a:lnTo>
                  <a:lnTo>
                    <a:pt x="95527" y="278572"/>
                  </a:lnTo>
                  <a:lnTo>
                    <a:pt x="100564" y="289583"/>
                  </a:lnTo>
                  <a:lnTo>
                    <a:pt x="106091" y="300915"/>
                  </a:lnTo>
                  <a:lnTo>
                    <a:pt x="112976" y="314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93031" y="509434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6"/>
                  </a:lnTo>
                  <a:lnTo>
                    <a:pt x="177" y="50132"/>
                  </a:lnTo>
                  <a:lnTo>
                    <a:pt x="825" y="63811"/>
                  </a:lnTo>
                  <a:lnTo>
                    <a:pt x="2074" y="77023"/>
                  </a:lnTo>
                  <a:lnTo>
                    <a:pt x="3735" y="89574"/>
                  </a:lnTo>
                  <a:lnTo>
                    <a:pt x="5562" y="102833"/>
                  </a:lnTo>
                  <a:lnTo>
                    <a:pt x="7716" y="12019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282503" y="49890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371632" y="5044258"/>
              <a:ext cx="131969" cy="173727"/>
            </a:xfrm>
            <a:custGeom>
              <a:avLst/>
              <a:gdLst/>
              <a:ahLst/>
              <a:cxnLst/>
              <a:rect l="0" t="0" r="0" b="0"/>
              <a:pathLst>
                <a:path w="131969" h="173727">
                  <a:moveTo>
                    <a:pt x="68797" y="39558"/>
                  </a:moveTo>
                  <a:lnTo>
                    <a:pt x="68596" y="28025"/>
                  </a:lnTo>
                  <a:lnTo>
                    <a:pt x="66676" y="18816"/>
                  </a:lnTo>
                  <a:lnTo>
                    <a:pt x="62786" y="11121"/>
                  </a:lnTo>
                  <a:lnTo>
                    <a:pt x="57207" y="5058"/>
                  </a:lnTo>
                  <a:lnTo>
                    <a:pt x="50257" y="1292"/>
                  </a:lnTo>
                  <a:lnTo>
                    <a:pt x="42267" y="0"/>
                  </a:lnTo>
                  <a:lnTo>
                    <a:pt x="33842" y="1068"/>
                  </a:lnTo>
                  <a:lnTo>
                    <a:pt x="25817" y="4362"/>
                  </a:lnTo>
                  <a:lnTo>
                    <a:pt x="18622" y="9579"/>
                  </a:lnTo>
                  <a:lnTo>
                    <a:pt x="12474" y="16485"/>
                  </a:lnTo>
                  <a:lnTo>
                    <a:pt x="7562" y="25006"/>
                  </a:lnTo>
                  <a:lnTo>
                    <a:pt x="3856" y="34956"/>
                  </a:lnTo>
                  <a:lnTo>
                    <a:pt x="1332" y="46057"/>
                  </a:lnTo>
                  <a:lnTo>
                    <a:pt x="71" y="58032"/>
                  </a:lnTo>
                  <a:lnTo>
                    <a:pt x="0" y="70642"/>
                  </a:lnTo>
                  <a:lnTo>
                    <a:pt x="1085" y="83703"/>
                  </a:lnTo>
                  <a:lnTo>
                    <a:pt x="3408" y="97077"/>
                  </a:lnTo>
                  <a:lnTo>
                    <a:pt x="6901" y="110656"/>
                  </a:lnTo>
                  <a:lnTo>
                    <a:pt x="11533" y="124046"/>
                  </a:lnTo>
                  <a:lnTo>
                    <a:pt x="17391" y="136584"/>
                  </a:lnTo>
                  <a:lnTo>
                    <a:pt x="24407" y="147965"/>
                  </a:lnTo>
                  <a:lnTo>
                    <a:pt x="32388" y="157742"/>
                  </a:lnTo>
                  <a:lnTo>
                    <a:pt x="41115" y="165182"/>
                  </a:lnTo>
                  <a:lnTo>
                    <a:pt x="50392" y="170107"/>
                  </a:lnTo>
                  <a:lnTo>
                    <a:pt x="60061" y="172804"/>
                  </a:lnTo>
                  <a:lnTo>
                    <a:pt x="70004" y="173726"/>
                  </a:lnTo>
                  <a:lnTo>
                    <a:pt x="80127" y="173311"/>
                  </a:lnTo>
                  <a:lnTo>
                    <a:pt x="90108" y="171700"/>
                  </a:lnTo>
                  <a:lnTo>
                    <a:pt x="100475" y="168368"/>
                  </a:lnTo>
                  <a:lnTo>
                    <a:pt x="113256" y="160795"/>
                  </a:lnTo>
                  <a:lnTo>
                    <a:pt x="131968" y="144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508112" y="5005823"/>
              <a:ext cx="195531" cy="183212"/>
            </a:xfrm>
            <a:custGeom>
              <a:avLst/>
              <a:gdLst/>
              <a:ahLst/>
              <a:cxnLst/>
              <a:rect l="0" t="0" r="0" b="0"/>
              <a:pathLst>
                <a:path w="195531" h="183212">
                  <a:moveTo>
                    <a:pt x="90245" y="99050"/>
                  </a:moveTo>
                  <a:lnTo>
                    <a:pt x="93045" y="90249"/>
                  </a:lnTo>
                  <a:lnTo>
                    <a:pt x="94546" y="81902"/>
                  </a:lnTo>
                  <a:lnTo>
                    <a:pt x="94853" y="73203"/>
                  </a:lnTo>
                  <a:lnTo>
                    <a:pt x="94174" y="64083"/>
                  </a:lnTo>
                  <a:lnTo>
                    <a:pt x="92706" y="54587"/>
                  </a:lnTo>
                  <a:lnTo>
                    <a:pt x="90632" y="44800"/>
                  </a:lnTo>
                  <a:lnTo>
                    <a:pt x="87950" y="34959"/>
                  </a:lnTo>
                  <a:lnTo>
                    <a:pt x="84479" y="25433"/>
                  </a:lnTo>
                  <a:lnTo>
                    <a:pt x="80179" y="16418"/>
                  </a:lnTo>
                  <a:lnTo>
                    <a:pt x="74987" y="8571"/>
                  </a:lnTo>
                  <a:lnTo>
                    <a:pt x="68746" y="3043"/>
                  </a:lnTo>
                  <a:lnTo>
                    <a:pt x="61476" y="259"/>
                  </a:lnTo>
                  <a:lnTo>
                    <a:pt x="53491" y="0"/>
                  </a:lnTo>
                  <a:lnTo>
                    <a:pt x="45293" y="1796"/>
                  </a:lnTo>
                  <a:lnTo>
                    <a:pt x="37195" y="5152"/>
                  </a:lnTo>
                  <a:lnTo>
                    <a:pt x="29471" y="9808"/>
                  </a:lnTo>
                  <a:lnTo>
                    <a:pt x="22437" y="15741"/>
                  </a:lnTo>
                  <a:lnTo>
                    <a:pt x="16195" y="22838"/>
                  </a:lnTo>
                  <a:lnTo>
                    <a:pt x="10834" y="31059"/>
                  </a:lnTo>
                  <a:lnTo>
                    <a:pt x="6524" y="40486"/>
                  </a:lnTo>
                  <a:lnTo>
                    <a:pt x="3257" y="51049"/>
                  </a:lnTo>
                  <a:lnTo>
                    <a:pt x="1044" y="62397"/>
                  </a:lnTo>
                  <a:lnTo>
                    <a:pt x="0" y="74007"/>
                  </a:lnTo>
                  <a:lnTo>
                    <a:pt x="74" y="85554"/>
                  </a:lnTo>
                  <a:lnTo>
                    <a:pt x="1088" y="96917"/>
                  </a:lnTo>
                  <a:lnTo>
                    <a:pt x="2832" y="108080"/>
                  </a:lnTo>
                  <a:lnTo>
                    <a:pt x="5113" y="119071"/>
                  </a:lnTo>
                  <a:lnTo>
                    <a:pt x="7778" y="129926"/>
                  </a:lnTo>
                  <a:lnTo>
                    <a:pt x="10713" y="140681"/>
                  </a:lnTo>
                  <a:lnTo>
                    <a:pt x="13846" y="151353"/>
                  </a:lnTo>
                  <a:lnTo>
                    <a:pt x="17611" y="161469"/>
                  </a:lnTo>
                  <a:lnTo>
                    <a:pt x="22890" y="170125"/>
                  </a:lnTo>
                  <a:lnTo>
                    <a:pt x="30031" y="176929"/>
                  </a:lnTo>
                  <a:lnTo>
                    <a:pt x="38592" y="181495"/>
                  </a:lnTo>
                  <a:lnTo>
                    <a:pt x="47642" y="183211"/>
                  </a:lnTo>
                  <a:lnTo>
                    <a:pt x="56573" y="182026"/>
                  </a:lnTo>
                  <a:lnTo>
                    <a:pt x="64989" y="178333"/>
                  </a:lnTo>
                  <a:lnTo>
                    <a:pt x="72555" y="172665"/>
                  </a:lnTo>
                  <a:lnTo>
                    <a:pt x="79182" y="165528"/>
                  </a:lnTo>
                  <a:lnTo>
                    <a:pt x="84646" y="157334"/>
                  </a:lnTo>
                  <a:lnTo>
                    <a:pt x="88501" y="148399"/>
                  </a:lnTo>
                  <a:lnTo>
                    <a:pt x="90657" y="138947"/>
                  </a:lnTo>
                  <a:lnTo>
                    <a:pt x="91480" y="128974"/>
                  </a:lnTo>
                  <a:lnTo>
                    <a:pt x="91586" y="118288"/>
                  </a:lnTo>
                  <a:lnTo>
                    <a:pt x="91412" y="106933"/>
                  </a:lnTo>
                  <a:lnTo>
                    <a:pt x="91465" y="98421"/>
                  </a:lnTo>
                  <a:lnTo>
                    <a:pt x="92451" y="96726"/>
                  </a:lnTo>
                  <a:lnTo>
                    <a:pt x="94735" y="99977"/>
                  </a:lnTo>
                  <a:lnTo>
                    <a:pt x="98250" y="105991"/>
                  </a:lnTo>
                  <a:lnTo>
                    <a:pt x="102764" y="113238"/>
                  </a:lnTo>
                  <a:lnTo>
                    <a:pt x="108034" y="120885"/>
                  </a:lnTo>
                  <a:lnTo>
                    <a:pt x="114016" y="128398"/>
                  </a:lnTo>
                  <a:lnTo>
                    <a:pt x="120857" y="135336"/>
                  </a:lnTo>
                  <a:lnTo>
                    <a:pt x="128569" y="141531"/>
                  </a:lnTo>
                  <a:lnTo>
                    <a:pt x="137035" y="146701"/>
                  </a:lnTo>
                  <a:lnTo>
                    <a:pt x="146095" y="150357"/>
                  </a:lnTo>
                  <a:lnTo>
                    <a:pt x="155586" y="152379"/>
                  </a:lnTo>
                  <a:lnTo>
                    <a:pt x="164925" y="153108"/>
                  </a:lnTo>
                  <a:lnTo>
                    <a:pt x="174040" y="153237"/>
                  </a:lnTo>
                  <a:lnTo>
                    <a:pt x="183729" y="152777"/>
                  </a:lnTo>
                  <a:lnTo>
                    <a:pt x="195530" y="151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709558" y="4883775"/>
              <a:ext cx="25670" cy="294799"/>
            </a:xfrm>
            <a:custGeom>
              <a:avLst/>
              <a:gdLst/>
              <a:ahLst/>
              <a:cxnLst/>
              <a:rect l="0" t="0" r="0" b="0"/>
              <a:pathLst>
                <a:path w="25670" h="294799">
                  <a:moveTo>
                    <a:pt x="4613" y="0"/>
                  </a:moveTo>
                  <a:lnTo>
                    <a:pt x="1813" y="11801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6" y="65463"/>
                  </a:lnTo>
                  <a:lnTo>
                    <a:pt x="2146" y="81190"/>
                  </a:lnTo>
                  <a:lnTo>
                    <a:pt x="3003" y="97639"/>
                  </a:lnTo>
                  <a:lnTo>
                    <a:pt x="4178" y="114959"/>
                  </a:lnTo>
                  <a:lnTo>
                    <a:pt x="5812" y="133154"/>
                  </a:lnTo>
                  <a:lnTo>
                    <a:pt x="7740" y="151777"/>
                  </a:lnTo>
                  <a:lnTo>
                    <a:pt x="9580" y="170052"/>
                  </a:lnTo>
                  <a:lnTo>
                    <a:pt x="11119" y="187560"/>
                  </a:lnTo>
                  <a:lnTo>
                    <a:pt x="12475" y="204079"/>
                  </a:lnTo>
                  <a:lnTo>
                    <a:pt x="13992" y="219407"/>
                  </a:lnTo>
                  <a:lnTo>
                    <a:pt x="15860" y="233559"/>
                  </a:lnTo>
                  <a:lnTo>
                    <a:pt x="17954" y="246456"/>
                  </a:lnTo>
                  <a:lnTo>
                    <a:pt x="20127" y="259195"/>
                  </a:lnTo>
                  <a:lnTo>
                    <a:pt x="22571" y="274017"/>
                  </a:lnTo>
                  <a:lnTo>
                    <a:pt x="2566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608886" y="499958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4315" y="1"/>
                  </a:lnTo>
                  <a:lnTo>
                    <a:pt x="150404" y="1"/>
                  </a:lnTo>
                  <a:lnTo>
                    <a:pt x="135915" y="5"/>
                  </a:lnTo>
                  <a:lnTo>
                    <a:pt x="121060" y="178"/>
                  </a:lnTo>
                  <a:lnTo>
                    <a:pt x="106531" y="826"/>
                  </a:lnTo>
                  <a:lnTo>
                    <a:pt x="92718" y="2079"/>
                  </a:lnTo>
                  <a:lnTo>
                    <a:pt x="79679" y="3905"/>
                  </a:lnTo>
                  <a:lnTo>
                    <a:pt x="67315" y="6201"/>
                  </a:lnTo>
                  <a:lnTo>
                    <a:pt x="55493" y="8852"/>
                  </a:lnTo>
                  <a:lnTo>
                    <a:pt x="44334" y="11609"/>
                  </a:lnTo>
                  <a:lnTo>
                    <a:pt x="33032" y="14364"/>
                  </a:lnTo>
                  <a:lnTo>
                    <a:pt x="19474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787870" y="4976588"/>
              <a:ext cx="242157" cy="207872"/>
            </a:xfrm>
            <a:custGeom>
              <a:avLst/>
              <a:gdLst/>
              <a:ahLst/>
              <a:cxnLst/>
              <a:rect l="0" t="0" r="0" b="0"/>
              <a:pathLst>
                <a:path w="242157" h="207872">
                  <a:moveTo>
                    <a:pt x="0" y="75643"/>
                  </a:moveTo>
                  <a:lnTo>
                    <a:pt x="8868" y="69909"/>
                  </a:lnTo>
                  <a:lnTo>
                    <a:pt x="17855" y="65625"/>
                  </a:lnTo>
                  <a:lnTo>
                    <a:pt x="27846" y="62415"/>
                  </a:lnTo>
                  <a:lnTo>
                    <a:pt x="38654" y="59881"/>
                  </a:lnTo>
                  <a:lnTo>
                    <a:pt x="49817" y="57535"/>
                  </a:lnTo>
                  <a:lnTo>
                    <a:pt x="61018" y="55082"/>
                  </a:lnTo>
                  <a:lnTo>
                    <a:pt x="71957" y="52256"/>
                  </a:lnTo>
                  <a:lnTo>
                    <a:pt x="82293" y="48742"/>
                  </a:lnTo>
                  <a:lnTo>
                    <a:pt x="91892" y="44442"/>
                  </a:lnTo>
                  <a:lnTo>
                    <a:pt x="100318" y="39263"/>
                  </a:lnTo>
                  <a:lnTo>
                    <a:pt x="106774" y="33037"/>
                  </a:lnTo>
                  <a:lnTo>
                    <a:pt x="110990" y="25789"/>
                  </a:lnTo>
                  <a:lnTo>
                    <a:pt x="112685" y="18161"/>
                  </a:lnTo>
                  <a:lnTo>
                    <a:pt x="111328" y="11268"/>
                  </a:lnTo>
                  <a:lnTo>
                    <a:pt x="106940" y="5686"/>
                  </a:lnTo>
                  <a:lnTo>
                    <a:pt x="100284" y="1790"/>
                  </a:lnTo>
                  <a:lnTo>
                    <a:pt x="92539" y="0"/>
                  </a:lnTo>
                  <a:lnTo>
                    <a:pt x="84490" y="320"/>
                  </a:lnTo>
                  <a:lnTo>
                    <a:pt x="76499" y="2451"/>
                  </a:lnTo>
                  <a:lnTo>
                    <a:pt x="68688" y="5998"/>
                  </a:lnTo>
                  <a:lnTo>
                    <a:pt x="61070" y="10602"/>
                  </a:lnTo>
                  <a:lnTo>
                    <a:pt x="53616" y="16130"/>
                  </a:lnTo>
                  <a:lnTo>
                    <a:pt x="46289" y="22661"/>
                  </a:lnTo>
                  <a:lnTo>
                    <a:pt x="39066" y="30173"/>
                  </a:lnTo>
                  <a:lnTo>
                    <a:pt x="32246" y="38844"/>
                  </a:lnTo>
                  <a:lnTo>
                    <a:pt x="26424" y="49107"/>
                  </a:lnTo>
                  <a:lnTo>
                    <a:pt x="21848" y="61045"/>
                  </a:lnTo>
                  <a:lnTo>
                    <a:pt x="18608" y="74132"/>
                  </a:lnTo>
                  <a:lnTo>
                    <a:pt x="16800" y="87446"/>
                  </a:lnTo>
                  <a:lnTo>
                    <a:pt x="16325" y="100435"/>
                  </a:lnTo>
                  <a:lnTo>
                    <a:pt x="16955" y="112916"/>
                  </a:lnTo>
                  <a:lnTo>
                    <a:pt x="18432" y="124903"/>
                  </a:lnTo>
                  <a:lnTo>
                    <a:pt x="20540" y="136478"/>
                  </a:lnTo>
                  <a:lnTo>
                    <a:pt x="23427" y="147573"/>
                  </a:lnTo>
                  <a:lnTo>
                    <a:pt x="27575" y="157965"/>
                  </a:lnTo>
                  <a:lnTo>
                    <a:pt x="33145" y="167587"/>
                  </a:lnTo>
                  <a:lnTo>
                    <a:pt x="40005" y="176355"/>
                  </a:lnTo>
                  <a:lnTo>
                    <a:pt x="47906" y="184100"/>
                  </a:lnTo>
                  <a:lnTo>
                    <a:pt x="56601" y="190824"/>
                  </a:lnTo>
                  <a:lnTo>
                    <a:pt x="66202" y="196508"/>
                  </a:lnTo>
                  <a:lnTo>
                    <a:pt x="77156" y="201036"/>
                  </a:lnTo>
                  <a:lnTo>
                    <a:pt x="89591" y="204450"/>
                  </a:lnTo>
                  <a:lnTo>
                    <a:pt x="103025" y="206761"/>
                  </a:lnTo>
                  <a:lnTo>
                    <a:pt x="116581" y="207871"/>
                  </a:lnTo>
                  <a:lnTo>
                    <a:pt x="129739" y="207840"/>
                  </a:lnTo>
                  <a:lnTo>
                    <a:pt x="142505" y="206854"/>
                  </a:lnTo>
                  <a:lnTo>
                    <a:pt x="155217" y="205131"/>
                  </a:lnTo>
                  <a:lnTo>
                    <a:pt x="168091" y="202867"/>
                  </a:lnTo>
                  <a:lnTo>
                    <a:pt x="180978" y="200373"/>
                  </a:lnTo>
                  <a:lnTo>
                    <a:pt x="194902" y="197823"/>
                  </a:lnTo>
                  <a:lnTo>
                    <a:pt x="213328" y="194997"/>
                  </a:lnTo>
                  <a:lnTo>
                    <a:pt x="242156" y="191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08637" y="5589184"/>
            <a:ext cx="1705618" cy="549439"/>
            <a:chOff x="408637" y="5589184"/>
            <a:chExt cx="1705618" cy="549439"/>
          </a:xfrm>
        </p:grpSpPr>
        <p:sp>
          <p:nvSpPr>
            <p:cNvPr id="116" name="Freeform 115"/>
            <p:cNvSpPr/>
            <p:nvPr/>
          </p:nvSpPr>
          <p:spPr>
            <a:xfrm>
              <a:off x="408637" y="5905039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59654" y="2934"/>
                  </a:lnTo>
                  <a:lnTo>
                    <a:pt x="151307" y="5716"/>
                  </a:lnTo>
                  <a:lnTo>
                    <a:pt x="142609" y="8615"/>
                  </a:lnTo>
                  <a:lnTo>
                    <a:pt x="133488" y="11656"/>
                  </a:lnTo>
                  <a:lnTo>
                    <a:pt x="123993" y="14821"/>
                  </a:lnTo>
                  <a:lnTo>
                    <a:pt x="114201" y="18085"/>
                  </a:lnTo>
                  <a:lnTo>
                    <a:pt x="104187" y="21424"/>
                  </a:lnTo>
                  <a:lnTo>
                    <a:pt x="94013" y="24815"/>
                  </a:lnTo>
                  <a:lnTo>
                    <a:pt x="83722" y="28243"/>
                  </a:lnTo>
                  <a:lnTo>
                    <a:pt x="73185" y="31698"/>
                  </a:lnTo>
                  <a:lnTo>
                    <a:pt x="62119" y="35171"/>
                  </a:lnTo>
                  <a:lnTo>
                    <a:pt x="50430" y="38650"/>
                  </a:lnTo>
                  <a:lnTo>
                    <a:pt x="38773" y="41983"/>
                  </a:lnTo>
                  <a:lnTo>
                    <a:pt x="27310" y="45195"/>
                  </a:lnTo>
                  <a:lnTo>
                    <a:pt x="15035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5020" y="5799754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42114" y="210570"/>
                  </a:moveTo>
                  <a:lnTo>
                    <a:pt x="39247" y="201702"/>
                  </a:lnTo>
                  <a:lnTo>
                    <a:pt x="37105" y="192715"/>
                  </a:lnTo>
                  <a:lnTo>
                    <a:pt x="35497" y="182719"/>
                  </a:lnTo>
                  <a:lnTo>
                    <a:pt x="34144" y="171739"/>
                  </a:lnTo>
                  <a:lnTo>
                    <a:pt x="32647" y="159927"/>
                  </a:lnTo>
                  <a:lnTo>
                    <a:pt x="30796" y="147474"/>
                  </a:lnTo>
                  <a:lnTo>
                    <a:pt x="28557" y="134708"/>
                  </a:lnTo>
                  <a:lnTo>
                    <a:pt x="25976" y="122076"/>
                  </a:lnTo>
                  <a:lnTo>
                    <a:pt x="23131" y="109803"/>
                  </a:lnTo>
                  <a:lnTo>
                    <a:pt x="20255" y="97768"/>
                  </a:lnTo>
                  <a:lnTo>
                    <a:pt x="17710" y="85614"/>
                  </a:lnTo>
                  <a:lnTo>
                    <a:pt x="15666" y="73146"/>
                  </a:lnTo>
                  <a:lnTo>
                    <a:pt x="13923" y="60549"/>
                  </a:lnTo>
                  <a:lnTo>
                    <a:pt x="11738" y="46858"/>
                  </a:lnTo>
                  <a:lnTo>
                    <a:pt x="7804" y="286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9735" y="5749825"/>
              <a:ext cx="258773" cy="309208"/>
            </a:xfrm>
            <a:custGeom>
              <a:avLst/>
              <a:gdLst/>
              <a:ahLst/>
              <a:cxnLst/>
              <a:rect l="0" t="0" r="0" b="0"/>
              <a:pathLst>
                <a:path w="258773" h="309208">
                  <a:moveTo>
                    <a:pt x="0" y="7815"/>
                  </a:moveTo>
                  <a:lnTo>
                    <a:pt x="8868" y="4948"/>
                  </a:lnTo>
                  <a:lnTo>
                    <a:pt x="17855" y="2806"/>
                  </a:lnTo>
                  <a:lnTo>
                    <a:pt x="27846" y="1208"/>
                  </a:lnTo>
                  <a:lnTo>
                    <a:pt x="38653" y="200"/>
                  </a:lnTo>
                  <a:lnTo>
                    <a:pt x="49817" y="0"/>
                  </a:lnTo>
                  <a:lnTo>
                    <a:pt x="61026" y="651"/>
                  </a:lnTo>
                  <a:lnTo>
                    <a:pt x="72311" y="1890"/>
                  </a:lnTo>
                  <a:lnTo>
                    <a:pt x="83944" y="3254"/>
                  </a:lnTo>
                  <a:lnTo>
                    <a:pt x="96059" y="4472"/>
                  </a:lnTo>
                  <a:lnTo>
                    <a:pt x="108481" y="5779"/>
                  </a:lnTo>
                  <a:lnTo>
                    <a:pt x="120827" y="7796"/>
                  </a:lnTo>
                  <a:lnTo>
                    <a:pt x="132875" y="10821"/>
                  </a:lnTo>
                  <a:lnTo>
                    <a:pt x="144576" y="14837"/>
                  </a:lnTo>
                  <a:lnTo>
                    <a:pt x="155966" y="19684"/>
                  </a:lnTo>
                  <a:lnTo>
                    <a:pt x="167105" y="25174"/>
                  </a:lnTo>
                  <a:lnTo>
                    <a:pt x="177890" y="31301"/>
                  </a:lnTo>
                  <a:lnTo>
                    <a:pt x="188066" y="38238"/>
                  </a:lnTo>
                  <a:lnTo>
                    <a:pt x="197544" y="46013"/>
                  </a:lnTo>
                  <a:lnTo>
                    <a:pt x="206384" y="54521"/>
                  </a:lnTo>
                  <a:lnTo>
                    <a:pt x="214708" y="63610"/>
                  </a:lnTo>
                  <a:lnTo>
                    <a:pt x="222639" y="73137"/>
                  </a:lnTo>
                  <a:lnTo>
                    <a:pt x="230118" y="83145"/>
                  </a:lnTo>
                  <a:lnTo>
                    <a:pt x="236922" y="93848"/>
                  </a:lnTo>
                  <a:lnTo>
                    <a:pt x="242977" y="105309"/>
                  </a:lnTo>
                  <a:lnTo>
                    <a:pt x="248196" y="117446"/>
                  </a:lnTo>
                  <a:lnTo>
                    <a:pt x="252404" y="130126"/>
                  </a:lnTo>
                  <a:lnTo>
                    <a:pt x="255599" y="143212"/>
                  </a:lnTo>
                  <a:lnTo>
                    <a:pt x="257762" y="156593"/>
                  </a:lnTo>
                  <a:lnTo>
                    <a:pt x="258772" y="170182"/>
                  </a:lnTo>
                  <a:lnTo>
                    <a:pt x="258665" y="183911"/>
                  </a:lnTo>
                  <a:lnTo>
                    <a:pt x="257290" y="197570"/>
                  </a:lnTo>
                  <a:lnTo>
                    <a:pt x="254239" y="210822"/>
                  </a:lnTo>
                  <a:lnTo>
                    <a:pt x="249444" y="223508"/>
                  </a:lnTo>
                  <a:lnTo>
                    <a:pt x="243123" y="235486"/>
                  </a:lnTo>
                  <a:lnTo>
                    <a:pt x="235592" y="246537"/>
                  </a:lnTo>
                  <a:lnTo>
                    <a:pt x="227153" y="256633"/>
                  </a:lnTo>
                  <a:lnTo>
                    <a:pt x="217896" y="265736"/>
                  </a:lnTo>
                  <a:lnTo>
                    <a:pt x="207705" y="273712"/>
                  </a:lnTo>
                  <a:lnTo>
                    <a:pt x="196596" y="280598"/>
                  </a:lnTo>
                  <a:lnTo>
                    <a:pt x="184866" y="286564"/>
                  </a:lnTo>
                  <a:lnTo>
                    <a:pt x="172993" y="291813"/>
                  </a:lnTo>
                  <a:lnTo>
                    <a:pt x="161261" y="296529"/>
                  </a:lnTo>
                  <a:lnTo>
                    <a:pt x="149604" y="300698"/>
                  </a:lnTo>
                  <a:lnTo>
                    <a:pt x="137710" y="304127"/>
                  </a:lnTo>
                  <a:lnTo>
                    <a:pt x="125421" y="306763"/>
                  </a:lnTo>
                  <a:lnTo>
                    <a:pt x="112945" y="308508"/>
                  </a:lnTo>
                  <a:lnTo>
                    <a:pt x="99348" y="309207"/>
                  </a:lnTo>
                  <a:lnTo>
                    <a:pt x="81197" y="307804"/>
                  </a:lnTo>
                  <a:lnTo>
                    <a:pt x="52642" y="302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36539" y="5845432"/>
              <a:ext cx="290327" cy="293191"/>
            </a:xfrm>
            <a:custGeom>
              <a:avLst/>
              <a:gdLst/>
              <a:ahLst/>
              <a:cxnLst/>
              <a:rect l="0" t="0" r="0" b="0"/>
              <a:pathLst>
                <a:path w="290327" h="293191">
                  <a:moveTo>
                    <a:pt x="30108" y="80664"/>
                  </a:moveTo>
                  <a:lnTo>
                    <a:pt x="38910" y="83464"/>
                  </a:lnTo>
                  <a:lnTo>
                    <a:pt x="47257" y="84966"/>
                  </a:lnTo>
                  <a:lnTo>
                    <a:pt x="55955" y="85267"/>
                  </a:lnTo>
                  <a:lnTo>
                    <a:pt x="65076" y="84415"/>
                  </a:lnTo>
                  <a:lnTo>
                    <a:pt x="74571" y="82299"/>
                  </a:lnTo>
                  <a:lnTo>
                    <a:pt x="84359" y="78977"/>
                  </a:lnTo>
                  <a:lnTo>
                    <a:pt x="94200" y="74642"/>
                  </a:lnTo>
                  <a:lnTo>
                    <a:pt x="103725" y="69522"/>
                  </a:lnTo>
                  <a:lnTo>
                    <a:pt x="112740" y="63820"/>
                  </a:lnTo>
                  <a:lnTo>
                    <a:pt x="120588" y="57536"/>
                  </a:lnTo>
                  <a:lnTo>
                    <a:pt x="126115" y="50487"/>
                  </a:lnTo>
                  <a:lnTo>
                    <a:pt x="128891" y="42647"/>
                  </a:lnTo>
                  <a:lnTo>
                    <a:pt x="128804" y="34604"/>
                  </a:lnTo>
                  <a:lnTo>
                    <a:pt x="125711" y="27423"/>
                  </a:lnTo>
                  <a:lnTo>
                    <a:pt x="119857" y="21640"/>
                  </a:lnTo>
                  <a:lnTo>
                    <a:pt x="111896" y="17437"/>
                  </a:lnTo>
                  <a:lnTo>
                    <a:pt x="102668" y="14909"/>
                  </a:lnTo>
                  <a:lnTo>
                    <a:pt x="92774" y="13919"/>
                  </a:lnTo>
                  <a:lnTo>
                    <a:pt x="82713" y="14356"/>
                  </a:lnTo>
                  <a:lnTo>
                    <a:pt x="72967" y="16228"/>
                  </a:lnTo>
                  <a:lnTo>
                    <a:pt x="63749" y="19407"/>
                  </a:lnTo>
                  <a:lnTo>
                    <a:pt x="55069" y="23656"/>
                  </a:lnTo>
                  <a:lnTo>
                    <a:pt x="46845" y="28723"/>
                  </a:lnTo>
                  <a:lnTo>
                    <a:pt x="38974" y="34394"/>
                  </a:lnTo>
                  <a:lnTo>
                    <a:pt x="31363" y="40658"/>
                  </a:lnTo>
                  <a:lnTo>
                    <a:pt x="23937" y="47694"/>
                  </a:lnTo>
                  <a:lnTo>
                    <a:pt x="16655" y="55544"/>
                  </a:lnTo>
                  <a:lnTo>
                    <a:pt x="9967" y="64274"/>
                  </a:lnTo>
                  <a:lnTo>
                    <a:pt x="4766" y="74044"/>
                  </a:lnTo>
                  <a:lnTo>
                    <a:pt x="1427" y="84838"/>
                  </a:lnTo>
                  <a:lnTo>
                    <a:pt x="0" y="96341"/>
                  </a:lnTo>
                  <a:lnTo>
                    <a:pt x="481" y="108055"/>
                  </a:lnTo>
                  <a:lnTo>
                    <a:pt x="2662" y="119663"/>
                  </a:lnTo>
                  <a:lnTo>
                    <a:pt x="6379" y="130726"/>
                  </a:lnTo>
                  <a:lnTo>
                    <a:pt x="11607" y="140623"/>
                  </a:lnTo>
                  <a:lnTo>
                    <a:pt x="18197" y="149123"/>
                  </a:lnTo>
                  <a:lnTo>
                    <a:pt x="26059" y="156168"/>
                  </a:lnTo>
                  <a:lnTo>
                    <a:pt x="35238" y="161692"/>
                  </a:lnTo>
                  <a:lnTo>
                    <a:pt x="45631" y="165809"/>
                  </a:lnTo>
                  <a:lnTo>
                    <a:pt x="56864" y="168440"/>
                  </a:lnTo>
                  <a:lnTo>
                    <a:pt x="68396" y="169241"/>
                  </a:lnTo>
                  <a:lnTo>
                    <a:pt x="79891" y="168189"/>
                  </a:lnTo>
                  <a:lnTo>
                    <a:pt x="91219" y="165536"/>
                  </a:lnTo>
                  <a:lnTo>
                    <a:pt x="102358" y="161622"/>
                  </a:lnTo>
                  <a:lnTo>
                    <a:pt x="113327" y="156787"/>
                  </a:lnTo>
                  <a:lnTo>
                    <a:pt x="123999" y="151951"/>
                  </a:lnTo>
                  <a:lnTo>
                    <a:pt x="134100" y="148543"/>
                  </a:lnTo>
                  <a:lnTo>
                    <a:pt x="143522" y="147232"/>
                  </a:lnTo>
                  <a:lnTo>
                    <a:pt x="152155" y="148154"/>
                  </a:lnTo>
                  <a:lnTo>
                    <a:pt x="159809" y="151282"/>
                  </a:lnTo>
                  <a:lnTo>
                    <a:pt x="166475" y="156355"/>
                  </a:lnTo>
                  <a:lnTo>
                    <a:pt x="172292" y="163149"/>
                  </a:lnTo>
                  <a:lnTo>
                    <a:pt x="177441" y="171587"/>
                  </a:lnTo>
                  <a:lnTo>
                    <a:pt x="182093" y="181472"/>
                  </a:lnTo>
                  <a:lnTo>
                    <a:pt x="186390" y="192359"/>
                  </a:lnTo>
                  <a:lnTo>
                    <a:pt x="190436" y="203657"/>
                  </a:lnTo>
                  <a:lnTo>
                    <a:pt x="194310" y="214994"/>
                  </a:lnTo>
                  <a:lnTo>
                    <a:pt x="198065" y="226216"/>
                  </a:lnTo>
                  <a:lnTo>
                    <a:pt x="201739" y="237284"/>
                  </a:lnTo>
                  <a:lnTo>
                    <a:pt x="205360" y="248215"/>
                  </a:lnTo>
                  <a:lnTo>
                    <a:pt x="208943" y="259201"/>
                  </a:lnTo>
                  <a:lnTo>
                    <a:pt x="212503" y="270577"/>
                  </a:lnTo>
                  <a:lnTo>
                    <a:pt x="216021" y="282399"/>
                  </a:lnTo>
                  <a:lnTo>
                    <a:pt x="218643" y="291246"/>
                  </a:lnTo>
                  <a:lnTo>
                    <a:pt x="219333" y="293190"/>
                  </a:lnTo>
                  <a:lnTo>
                    <a:pt x="218489" y="290087"/>
                  </a:lnTo>
                  <a:lnTo>
                    <a:pt x="216822" y="283818"/>
                  </a:lnTo>
                  <a:lnTo>
                    <a:pt x="215014" y="275325"/>
                  </a:lnTo>
                  <a:lnTo>
                    <a:pt x="213425" y="265195"/>
                  </a:lnTo>
                  <a:lnTo>
                    <a:pt x="212001" y="253875"/>
                  </a:lnTo>
                  <a:lnTo>
                    <a:pt x="210420" y="241705"/>
                  </a:lnTo>
                  <a:lnTo>
                    <a:pt x="208497" y="228941"/>
                  </a:lnTo>
                  <a:lnTo>
                    <a:pt x="206200" y="215767"/>
                  </a:lnTo>
                  <a:lnTo>
                    <a:pt x="203578" y="202312"/>
                  </a:lnTo>
                  <a:lnTo>
                    <a:pt x="200699" y="188665"/>
                  </a:lnTo>
                  <a:lnTo>
                    <a:pt x="197629" y="174890"/>
                  </a:lnTo>
                  <a:lnTo>
                    <a:pt x="194422" y="161028"/>
                  </a:lnTo>
                  <a:lnTo>
                    <a:pt x="191124" y="147108"/>
                  </a:lnTo>
                  <a:lnTo>
                    <a:pt x="187927" y="133148"/>
                  </a:lnTo>
                  <a:lnTo>
                    <a:pt x="185160" y="119163"/>
                  </a:lnTo>
                  <a:lnTo>
                    <a:pt x="182972" y="105160"/>
                  </a:lnTo>
                  <a:lnTo>
                    <a:pt x="181503" y="91146"/>
                  </a:lnTo>
                  <a:lnTo>
                    <a:pt x="180967" y="77123"/>
                  </a:lnTo>
                  <a:lnTo>
                    <a:pt x="181391" y="63105"/>
                  </a:lnTo>
                  <a:lnTo>
                    <a:pt x="182811" y="49420"/>
                  </a:lnTo>
                  <a:lnTo>
                    <a:pt x="185359" y="36682"/>
                  </a:lnTo>
                  <a:lnTo>
                    <a:pt x="189008" y="25168"/>
                  </a:lnTo>
                  <a:lnTo>
                    <a:pt x="193915" y="15302"/>
                  </a:lnTo>
                  <a:lnTo>
                    <a:pt x="200489" y="7803"/>
                  </a:lnTo>
                  <a:lnTo>
                    <a:pt x="208794" y="2842"/>
                  </a:lnTo>
                  <a:lnTo>
                    <a:pt x="218286" y="291"/>
                  </a:lnTo>
                  <a:lnTo>
                    <a:pt x="228034" y="0"/>
                  </a:lnTo>
                  <a:lnTo>
                    <a:pt x="237474" y="1657"/>
                  </a:lnTo>
                  <a:lnTo>
                    <a:pt x="246419" y="5019"/>
                  </a:lnTo>
                  <a:lnTo>
                    <a:pt x="254880" y="10007"/>
                  </a:lnTo>
                  <a:lnTo>
                    <a:pt x="262929" y="16436"/>
                  </a:lnTo>
                  <a:lnTo>
                    <a:pt x="270334" y="24191"/>
                  </a:lnTo>
                  <a:lnTo>
                    <a:pt x="276563" y="33297"/>
                  </a:lnTo>
                  <a:lnTo>
                    <a:pt x="281422" y="43646"/>
                  </a:lnTo>
                  <a:lnTo>
                    <a:pt x="285027" y="55019"/>
                  </a:lnTo>
                  <a:lnTo>
                    <a:pt x="287612" y="67178"/>
                  </a:lnTo>
                  <a:lnTo>
                    <a:pt x="289417" y="79907"/>
                  </a:lnTo>
                  <a:lnTo>
                    <a:pt x="290326" y="92878"/>
                  </a:lnTo>
                  <a:lnTo>
                    <a:pt x="289888" y="105659"/>
                  </a:lnTo>
                  <a:lnTo>
                    <a:pt x="287960" y="118022"/>
                  </a:lnTo>
                  <a:lnTo>
                    <a:pt x="284531" y="129612"/>
                  </a:lnTo>
                  <a:lnTo>
                    <a:pt x="279555" y="139870"/>
                  </a:lnTo>
                  <a:lnTo>
                    <a:pt x="273163" y="148616"/>
                  </a:lnTo>
                  <a:lnTo>
                    <a:pt x="265448" y="155828"/>
                  </a:lnTo>
                  <a:lnTo>
                    <a:pt x="256374" y="161464"/>
                  </a:lnTo>
                  <a:lnTo>
                    <a:pt x="246068" y="165665"/>
                  </a:lnTo>
                  <a:lnTo>
                    <a:pt x="235361" y="168699"/>
                  </a:lnTo>
                  <a:lnTo>
                    <a:pt x="224650" y="171163"/>
                  </a:lnTo>
                  <a:lnTo>
                    <a:pt x="212995" y="173280"/>
                  </a:lnTo>
                  <a:lnTo>
                    <a:pt x="198564" y="175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250917" y="5841236"/>
              <a:ext cx="147400" cy="155966"/>
            </a:xfrm>
            <a:custGeom>
              <a:avLst/>
              <a:gdLst/>
              <a:ahLst/>
              <a:cxnLst/>
              <a:rect l="0" t="0" r="0" b="0"/>
              <a:pathLst>
                <a:path w="147400" h="155966">
                  <a:moveTo>
                    <a:pt x="0" y="63803"/>
                  </a:moveTo>
                  <a:lnTo>
                    <a:pt x="11668" y="63736"/>
                  </a:lnTo>
                  <a:lnTo>
                    <a:pt x="22157" y="63096"/>
                  </a:lnTo>
                  <a:lnTo>
                    <a:pt x="32463" y="61804"/>
                  </a:lnTo>
                  <a:lnTo>
                    <a:pt x="42937" y="60117"/>
                  </a:lnTo>
                  <a:lnTo>
                    <a:pt x="53929" y="58449"/>
                  </a:lnTo>
                  <a:lnTo>
                    <a:pt x="65563" y="57027"/>
                  </a:lnTo>
                  <a:lnTo>
                    <a:pt x="77471" y="55583"/>
                  </a:lnTo>
                  <a:lnTo>
                    <a:pt x="88929" y="53476"/>
                  </a:lnTo>
                  <a:lnTo>
                    <a:pt x="99545" y="50385"/>
                  </a:lnTo>
                  <a:lnTo>
                    <a:pt x="108789" y="46155"/>
                  </a:lnTo>
                  <a:lnTo>
                    <a:pt x="115861" y="40634"/>
                  </a:lnTo>
                  <a:lnTo>
                    <a:pt x="120527" y="33887"/>
                  </a:lnTo>
                  <a:lnTo>
                    <a:pt x="122710" y="26440"/>
                  </a:lnTo>
                  <a:lnTo>
                    <a:pt x="122220" y="19144"/>
                  </a:lnTo>
                  <a:lnTo>
                    <a:pt x="119227" y="12477"/>
                  </a:lnTo>
                  <a:lnTo>
                    <a:pt x="114152" y="6869"/>
                  </a:lnTo>
                  <a:lnTo>
                    <a:pt x="107476" y="2859"/>
                  </a:lnTo>
                  <a:lnTo>
                    <a:pt x="99627" y="580"/>
                  </a:lnTo>
                  <a:lnTo>
                    <a:pt x="91107" y="0"/>
                  </a:lnTo>
                  <a:lnTo>
                    <a:pt x="82478" y="1115"/>
                  </a:lnTo>
                  <a:lnTo>
                    <a:pt x="74053" y="3754"/>
                  </a:lnTo>
                  <a:lnTo>
                    <a:pt x="66093" y="7793"/>
                  </a:lnTo>
                  <a:lnTo>
                    <a:pt x="58893" y="13245"/>
                  </a:lnTo>
                  <a:lnTo>
                    <a:pt x="52531" y="19983"/>
                  </a:lnTo>
                  <a:lnTo>
                    <a:pt x="46919" y="27776"/>
                  </a:lnTo>
                  <a:lnTo>
                    <a:pt x="41906" y="36378"/>
                  </a:lnTo>
                  <a:lnTo>
                    <a:pt x="37354" y="45570"/>
                  </a:lnTo>
                  <a:lnTo>
                    <a:pt x="33464" y="55182"/>
                  </a:lnTo>
                  <a:lnTo>
                    <a:pt x="30755" y="65087"/>
                  </a:lnTo>
                  <a:lnTo>
                    <a:pt x="29415" y="75193"/>
                  </a:lnTo>
                  <a:lnTo>
                    <a:pt x="29329" y="85437"/>
                  </a:lnTo>
                  <a:lnTo>
                    <a:pt x="30260" y="95775"/>
                  </a:lnTo>
                  <a:lnTo>
                    <a:pt x="31969" y="106171"/>
                  </a:lnTo>
                  <a:lnTo>
                    <a:pt x="34573" y="116441"/>
                  </a:lnTo>
                  <a:lnTo>
                    <a:pt x="38523" y="126264"/>
                  </a:lnTo>
                  <a:lnTo>
                    <a:pt x="43957" y="135487"/>
                  </a:lnTo>
                  <a:lnTo>
                    <a:pt x="50724" y="143646"/>
                  </a:lnTo>
                  <a:lnTo>
                    <a:pt x="58562" y="149916"/>
                  </a:lnTo>
                  <a:lnTo>
                    <a:pt x="67202" y="154012"/>
                  </a:lnTo>
                  <a:lnTo>
                    <a:pt x="76256" y="155965"/>
                  </a:lnTo>
                  <a:lnTo>
                    <a:pt x="85246" y="155846"/>
                  </a:lnTo>
                  <a:lnTo>
                    <a:pt x="93917" y="153912"/>
                  </a:lnTo>
                  <a:lnTo>
                    <a:pt x="102212" y="150361"/>
                  </a:lnTo>
                  <a:lnTo>
                    <a:pt x="110170" y="145246"/>
                  </a:lnTo>
                  <a:lnTo>
                    <a:pt x="117848" y="138742"/>
                  </a:lnTo>
                  <a:lnTo>
                    <a:pt x="125015" y="131187"/>
                  </a:lnTo>
                  <a:lnTo>
                    <a:pt x="131838" y="122058"/>
                  </a:lnTo>
                  <a:lnTo>
                    <a:pt x="138920" y="108324"/>
                  </a:lnTo>
                  <a:lnTo>
                    <a:pt x="147399" y="84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19373" y="5834276"/>
              <a:ext cx="136871" cy="152251"/>
            </a:xfrm>
            <a:custGeom>
              <a:avLst/>
              <a:gdLst/>
              <a:ahLst/>
              <a:cxnLst/>
              <a:rect l="0" t="0" r="0" b="0"/>
              <a:pathLst>
                <a:path w="136871" h="152251">
                  <a:moveTo>
                    <a:pt x="0" y="60235"/>
                  </a:moveTo>
                  <a:lnTo>
                    <a:pt x="2933" y="74836"/>
                  </a:lnTo>
                  <a:lnTo>
                    <a:pt x="5716" y="88107"/>
                  </a:lnTo>
                  <a:lnTo>
                    <a:pt x="8615" y="101304"/>
                  </a:lnTo>
                  <a:lnTo>
                    <a:pt x="11656" y="114473"/>
                  </a:lnTo>
                  <a:lnTo>
                    <a:pt x="14821" y="127333"/>
                  </a:lnTo>
                  <a:lnTo>
                    <a:pt x="18060" y="139664"/>
                  </a:lnTo>
                  <a:lnTo>
                    <a:pt x="20475" y="148989"/>
                  </a:lnTo>
                  <a:lnTo>
                    <a:pt x="21006" y="152250"/>
                  </a:lnTo>
                  <a:lnTo>
                    <a:pt x="20061" y="150483"/>
                  </a:lnTo>
                  <a:lnTo>
                    <a:pt x="18335" y="145251"/>
                  </a:lnTo>
                  <a:lnTo>
                    <a:pt x="16495" y="137498"/>
                  </a:lnTo>
                  <a:lnTo>
                    <a:pt x="14892" y="127882"/>
                  </a:lnTo>
                  <a:lnTo>
                    <a:pt x="13630" y="116911"/>
                  </a:lnTo>
                  <a:lnTo>
                    <a:pt x="12691" y="104978"/>
                  </a:lnTo>
                  <a:lnTo>
                    <a:pt x="12022" y="92379"/>
                  </a:lnTo>
                  <a:lnTo>
                    <a:pt x="11722" y="79484"/>
                  </a:lnTo>
                  <a:lnTo>
                    <a:pt x="12042" y="66749"/>
                  </a:lnTo>
                  <a:lnTo>
                    <a:pt x="13076" y="54409"/>
                  </a:lnTo>
                  <a:lnTo>
                    <a:pt x="14922" y="42664"/>
                  </a:lnTo>
                  <a:lnTo>
                    <a:pt x="17765" y="31769"/>
                  </a:lnTo>
                  <a:lnTo>
                    <a:pt x="21614" y="21785"/>
                  </a:lnTo>
                  <a:lnTo>
                    <a:pt x="26657" y="13098"/>
                  </a:lnTo>
                  <a:lnTo>
                    <a:pt x="33323" y="6466"/>
                  </a:lnTo>
                  <a:lnTo>
                    <a:pt x="41690" y="2121"/>
                  </a:lnTo>
                  <a:lnTo>
                    <a:pt x="51223" y="0"/>
                  </a:lnTo>
                  <a:lnTo>
                    <a:pt x="60998" y="6"/>
                  </a:lnTo>
                  <a:lnTo>
                    <a:pt x="70453" y="1865"/>
                  </a:lnTo>
                  <a:lnTo>
                    <a:pt x="79237" y="5364"/>
                  </a:lnTo>
                  <a:lnTo>
                    <a:pt x="87058" y="10445"/>
                  </a:lnTo>
                  <a:lnTo>
                    <a:pt x="93869" y="16931"/>
                  </a:lnTo>
                  <a:lnTo>
                    <a:pt x="99797" y="24555"/>
                  </a:lnTo>
                  <a:lnTo>
                    <a:pt x="105029" y="33042"/>
                  </a:lnTo>
                  <a:lnTo>
                    <a:pt x="109741" y="42157"/>
                  </a:lnTo>
                  <a:lnTo>
                    <a:pt x="114079" y="51717"/>
                  </a:lnTo>
                  <a:lnTo>
                    <a:pt x="118153" y="61587"/>
                  </a:lnTo>
                  <a:lnTo>
                    <a:pt x="122042" y="71671"/>
                  </a:lnTo>
                  <a:lnTo>
                    <a:pt x="125650" y="82023"/>
                  </a:lnTo>
                  <a:lnTo>
                    <a:pt x="129078" y="94168"/>
                  </a:lnTo>
                  <a:lnTo>
                    <a:pt x="132627" y="112525"/>
                  </a:lnTo>
                  <a:lnTo>
                    <a:pt x="136870" y="1444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581813" y="5600476"/>
              <a:ext cx="416628" cy="386961"/>
            </a:xfrm>
            <a:custGeom>
              <a:avLst/>
              <a:gdLst/>
              <a:ahLst/>
              <a:cxnLst/>
              <a:rect l="0" t="0" r="0" b="0"/>
              <a:pathLst>
                <a:path w="416628" h="386961">
                  <a:moveTo>
                    <a:pt x="100772" y="294035"/>
                  </a:moveTo>
                  <a:lnTo>
                    <a:pt x="97838" y="285233"/>
                  </a:lnTo>
                  <a:lnTo>
                    <a:pt x="95056" y="276886"/>
                  </a:lnTo>
                  <a:lnTo>
                    <a:pt x="92152" y="268192"/>
                  </a:lnTo>
                  <a:lnTo>
                    <a:pt x="88939" y="259245"/>
                  </a:lnTo>
                  <a:lnTo>
                    <a:pt x="85125" y="250398"/>
                  </a:lnTo>
                  <a:lnTo>
                    <a:pt x="80604" y="241873"/>
                  </a:lnTo>
                  <a:lnTo>
                    <a:pt x="75267" y="234203"/>
                  </a:lnTo>
                  <a:lnTo>
                    <a:pt x="68931" y="228270"/>
                  </a:lnTo>
                  <a:lnTo>
                    <a:pt x="61598" y="224405"/>
                  </a:lnTo>
                  <a:lnTo>
                    <a:pt x="53572" y="222608"/>
                  </a:lnTo>
                  <a:lnTo>
                    <a:pt x="45347" y="222832"/>
                  </a:lnTo>
                  <a:lnTo>
                    <a:pt x="37230" y="224843"/>
                  </a:lnTo>
                  <a:lnTo>
                    <a:pt x="29494" y="228614"/>
                  </a:lnTo>
                  <a:lnTo>
                    <a:pt x="22452" y="234410"/>
                  </a:lnTo>
                  <a:lnTo>
                    <a:pt x="16204" y="242194"/>
                  </a:lnTo>
                  <a:lnTo>
                    <a:pt x="10840" y="251672"/>
                  </a:lnTo>
                  <a:lnTo>
                    <a:pt x="6528" y="262475"/>
                  </a:lnTo>
                  <a:lnTo>
                    <a:pt x="3259" y="274255"/>
                  </a:lnTo>
                  <a:lnTo>
                    <a:pt x="1045" y="286570"/>
                  </a:lnTo>
                  <a:lnTo>
                    <a:pt x="0" y="298901"/>
                  </a:lnTo>
                  <a:lnTo>
                    <a:pt x="78" y="310965"/>
                  </a:lnTo>
                  <a:lnTo>
                    <a:pt x="1265" y="322522"/>
                  </a:lnTo>
                  <a:lnTo>
                    <a:pt x="3656" y="333290"/>
                  </a:lnTo>
                  <a:lnTo>
                    <a:pt x="7191" y="343200"/>
                  </a:lnTo>
                  <a:lnTo>
                    <a:pt x="11681" y="352349"/>
                  </a:lnTo>
                  <a:lnTo>
                    <a:pt x="16912" y="360887"/>
                  </a:lnTo>
                  <a:lnTo>
                    <a:pt x="22693" y="368956"/>
                  </a:lnTo>
                  <a:lnTo>
                    <a:pt x="29031" y="376190"/>
                  </a:lnTo>
                  <a:lnTo>
                    <a:pt x="36117" y="381766"/>
                  </a:lnTo>
                  <a:lnTo>
                    <a:pt x="43991" y="385361"/>
                  </a:lnTo>
                  <a:lnTo>
                    <a:pt x="52396" y="386960"/>
                  </a:lnTo>
                  <a:lnTo>
                    <a:pt x="60885" y="386596"/>
                  </a:lnTo>
                  <a:lnTo>
                    <a:pt x="69183" y="384488"/>
                  </a:lnTo>
                  <a:lnTo>
                    <a:pt x="77042" y="380651"/>
                  </a:lnTo>
                  <a:lnTo>
                    <a:pt x="84167" y="374810"/>
                  </a:lnTo>
                  <a:lnTo>
                    <a:pt x="90475" y="366995"/>
                  </a:lnTo>
                  <a:lnTo>
                    <a:pt x="96049" y="357495"/>
                  </a:lnTo>
                  <a:lnTo>
                    <a:pt x="101035" y="346679"/>
                  </a:lnTo>
                  <a:lnTo>
                    <a:pt x="105574" y="334881"/>
                  </a:lnTo>
                  <a:lnTo>
                    <a:pt x="109624" y="322215"/>
                  </a:lnTo>
                  <a:lnTo>
                    <a:pt x="112973" y="308582"/>
                  </a:lnTo>
                  <a:lnTo>
                    <a:pt x="115561" y="294000"/>
                  </a:lnTo>
                  <a:lnTo>
                    <a:pt x="117469" y="278445"/>
                  </a:lnTo>
                  <a:lnTo>
                    <a:pt x="118832" y="261785"/>
                  </a:lnTo>
                  <a:lnTo>
                    <a:pt x="119782" y="244060"/>
                  </a:lnTo>
                  <a:lnTo>
                    <a:pt x="120268" y="225597"/>
                  </a:lnTo>
                  <a:lnTo>
                    <a:pt x="120070" y="206904"/>
                  </a:lnTo>
                  <a:lnTo>
                    <a:pt x="119123" y="188293"/>
                  </a:lnTo>
                  <a:lnTo>
                    <a:pt x="117504" y="169883"/>
                  </a:lnTo>
                  <a:lnTo>
                    <a:pt x="115346" y="151682"/>
                  </a:lnTo>
                  <a:lnTo>
                    <a:pt x="112784" y="133660"/>
                  </a:lnTo>
                  <a:lnTo>
                    <a:pt x="109928" y="115777"/>
                  </a:lnTo>
                  <a:lnTo>
                    <a:pt x="106865" y="97997"/>
                  </a:lnTo>
                  <a:lnTo>
                    <a:pt x="103659" y="80294"/>
                  </a:lnTo>
                  <a:lnTo>
                    <a:pt x="100355" y="62810"/>
                  </a:lnTo>
                  <a:lnTo>
                    <a:pt x="96983" y="45837"/>
                  </a:lnTo>
                  <a:lnTo>
                    <a:pt x="93566" y="29525"/>
                  </a:lnTo>
                  <a:lnTo>
                    <a:pt x="90105" y="14990"/>
                  </a:lnTo>
                  <a:lnTo>
                    <a:pt x="86147" y="4685"/>
                  </a:lnTo>
                  <a:lnTo>
                    <a:pt x="81750" y="0"/>
                  </a:lnTo>
                  <a:lnTo>
                    <a:pt x="78045" y="539"/>
                  </a:lnTo>
                  <a:lnTo>
                    <a:pt x="75299" y="5160"/>
                  </a:lnTo>
                  <a:lnTo>
                    <a:pt x="73526" y="13068"/>
                  </a:lnTo>
                  <a:lnTo>
                    <a:pt x="72830" y="23995"/>
                  </a:lnTo>
                  <a:lnTo>
                    <a:pt x="73160" y="37554"/>
                  </a:lnTo>
                  <a:lnTo>
                    <a:pt x="74190" y="53061"/>
                  </a:lnTo>
                  <a:lnTo>
                    <a:pt x="75418" y="69694"/>
                  </a:lnTo>
                  <a:lnTo>
                    <a:pt x="76542" y="86877"/>
                  </a:lnTo>
                  <a:lnTo>
                    <a:pt x="77618" y="103975"/>
                  </a:lnTo>
                  <a:lnTo>
                    <a:pt x="78947" y="120223"/>
                  </a:lnTo>
                  <a:lnTo>
                    <a:pt x="80694" y="135297"/>
                  </a:lnTo>
                  <a:lnTo>
                    <a:pt x="82867" y="149231"/>
                  </a:lnTo>
                  <a:lnTo>
                    <a:pt x="85405" y="162219"/>
                  </a:lnTo>
                  <a:lnTo>
                    <a:pt x="88227" y="174494"/>
                  </a:lnTo>
                  <a:lnTo>
                    <a:pt x="91258" y="186743"/>
                  </a:lnTo>
                  <a:lnTo>
                    <a:pt x="94439" y="200041"/>
                  </a:lnTo>
                  <a:lnTo>
                    <a:pt x="97724" y="214881"/>
                  </a:lnTo>
                  <a:lnTo>
                    <a:pt x="101082" y="230919"/>
                  </a:lnTo>
                  <a:lnTo>
                    <a:pt x="104490" y="247296"/>
                  </a:lnTo>
                  <a:lnTo>
                    <a:pt x="107935" y="263453"/>
                  </a:lnTo>
                  <a:lnTo>
                    <a:pt x="111571" y="279028"/>
                  </a:lnTo>
                  <a:lnTo>
                    <a:pt x="115698" y="293706"/>
                  </a:lnTo>
                  <a:lnTo>
                    <a:pt x="120440" y="307400"/>
                  </a:lnTo>
                  <a:lnTo>
                    <a:pt x="125761" y="319406"/>
                  </a:lnTo>
                  <a:lnTo>
                    <a:pt x="131558" y="328363"/>
                  </a:lnTo>
                  <a:lnTo>
                    <a:pt x="137708" y="333782"/>
                  </a:lnTo>
                  <a:lnTo>
                    <a:pt x="143787" y="335643"/>
                  </a:lnTo>
                  <a:lnTo>
                    <a:pt x="149101" y="333941"/>
                  </a:lnTo>
                  <a:lnTo>
                    <a:pt x="153341" y="329060"/>
                  </a:lnTo>
                  <a:lnTo>
                    <a:pt x="156694" y="321771"/>
                  </a:lnTo>
                  <a:lnTo>
                    <a:pt x="159642" y="313001"/>
                  </a:lnTo>
                  <a:lnTo>
                    <a:pt x="162522" y="303419"/>
                  </a:lnTo>
                  <a:lnTo>
                    <a:pt x="165646" y="293569"/>
                  </a:lnTo>
                  <a:lnTo>
                    <a:pt x="169363" y="283964"/>
                  </a:lnTo>
                  <a:lnTo>
                    <a:pt x="173802" y="274842"/>
                  </a:lnTo>
                  <a:lnTo>
                    <a:pt x="179074" y="266225"/>
                  </a:lnTo>
                  <a:lnTo>
                    <a:pt x="185363" y="258043"/>
                  </a:lnTo>
                  <a:lnTo>
                    <a:pt x="192667" y="250200"/>
                  </a:lnTo>
                  <a:lnTo>
                    <a:pt x="200842" y="242608"/>
                  </a:lnTo>
                  <a:lnTo>
                    <a:pt x="209700" y="235195"/>
                  </a:lnTo>
                  <a:lnTo>
                    <a:pt x="219045" y="227903"/>
                  </a:lnTo>
                  <a:lnTo>
                    <a:pt x="228081" y="220530"/>
                  </a:lnTo>
                  <a:lnTo>
                    <a:pt x="235469" y="212740"/>
                  </a:lnTo>
                  <a:lnTo>
                    <a:pt x="240605" y="204394"/>
                  </a:lnTo>
                  <a:lnTo>
                    <a:pt x="243236" y="195840"/>
                  </a:lnTo>
                  <a:lnTo>
                    <a:pt x="243113" y="187784"/>
                  </a:lnTo>
                  <a:lnTo>
                    <a:pt x="240398" y="180604"/>
                  </a:lnTo>
                  <a:lnTo>
                    <a:pt x="235527" y="174820"/>
                  </a:lnTo>
                  <a:lnTo>
                    <a:pt x="228994" y="171224"/>
                  </a:lnTo>
                  <a:lnTo>
                    <a:pt x="221245" y="170044"/>
                  </a:lnTo>
                  <a:lnTo>
                    <a:pt x="212794" y="171356"/>
                  </a:lnTo>
                  <a:lnTo>
                    <a:pt x="204210" y="175345"/>
                  </a:lnTo>
                  <a:lnTo>
                    <a:pt x="195822" y="181841"/>
                  </a:lnTo>
                  <a:lnTo>
                    <a:pt x="188057" y="190420"/>
                  </a:lnTo>
                  <a:lnTo>
                    <a:pt x="181519" y="200603"/>
                  </a:lnTo>
                  <a:lnTo>
                    <a:pt x="176425" y="211964"/>
                  </a:lnTo>
                  <a:lnTo>
                    <a:pt x="172817" y="224164"/>
                  </a:lnTo>
                  <a:lnTo>
                    <a:pt x="170754" y="236952"/>
                  </a:lnTo>
                  <a:lnTo>
                    <a:pt x="170104" y="250138"/>
                  </a:lnTo>
                  <a:lnTo>
                    <a:pt x="170615" y="263432"/>
                  </a:lnTo>
                  <a:lnTo>
                    <a:pt x="172011" y="276438"/>
                  </a:lnTo>
                  <a:lnTo>
                    <a:pt x="174061" y="288961"/>
                  </a:lnTo>
                  <a:lnTo>
                    <a:pt x="176738" y="300828"/>
                  </a:lnTo>
                  <a:lnTo>
                    <a:pt x="180213" y="311806"/>
                  </a:lnTo>
                  <a:lnTo>
                    <a:pt x="184523" y="321843"/>
                  </a:lnTo>
                  <a:lnTo>
                    <a:pt x="189892" y="330568"/>
                  </a:lnTo>
                  <a:lnTo>
                    <a:pt x="196785" y="337226"/>
                  </a:lnTo>
                  <a:lnTo>
                    <a:pt x="205308" y="341581"/>
                  </a:lnTo>
                  <a:lnTo>
                    <a:pt x="214947" y="343541"/>
                  </a:lnTo>
                  <a:lnTo>
                    <a:pt x="224795" y="342894"/>
                  </a:lnTo>
                  <a:lnTo>
                    <a:pt x="234297" y="339787"/>
                  </a:lnTo>
                  <a:lnTo>
                    <a:pt x="243115" y="334465"/>
                  </a:lnTo>
                  <a:lnTo>
                    <a:pt x="250957" y="327090"/>
                  </a:lnTo>
                  <a:lnTo>
                    <a:pt x="257783" y="317953"/>
                  </a:lnTo>
                  <a:lnTo>
                    <a:pt x="263721" y="307585"/>
                  </a:lnTo>
                  <a:lnTo>
                    <a:pt x="268959" y="296643"/>
                  </a:lnTo>
                  <a:lnTo>
                    <a:pt x="273690" y="285591"/>
                  </a:lnTo>
                  <a:lnTo>
                    <a:pt x="278553" y="276169"/>
                  </a:lnTo>
                  <a:lnTo>
                    <a:pt x="283769" y="271184"/>
                  </a:lnTo>
                  <a:lnTo>
                    <a:pt x="288548" y="271156"/>
                  </a:lnTo>
                  <a:lnTo>
                    <a:pt x="292819" y="274861"/>
                  </a:lnTo>
                  <a:lnTo>
                    <a:pt x="296755" y="281031"/>
                  </a:lnTo>
                  <a:lnTo>
                    <a:pt x="300500" y="288932"/>
                  </a:lnTo>
                  <a:lnTo>
                    <a:pt x="304141" y="298301"/>
                  </a:lnTo>
                  <a:lnTo>
                    <a:pt x="307672" y="308832"/>
                  </a:lnTo>
                  <a:lnTo>
                    <a:pt x="309288" y="317617"/>
                  </a:lnTo>
                  <a:lnTo>
                    <a:pt x="307583" y="320653"/>
                  </a:lnTo>
                  <a:lnTo>
                    <a:pt x="304517" y="318111"/>
                  </a:lnTo>
                  <a:lnTo>
                    <a:pt x="301240" y="311563"/>
                  </a:lnTo>
                  <a:lnTo>
                    <a:pt x="298344" y="302378"/>
                  </a:lnTo>
                  <a:lnTo>
                    <a:pt x="296037" y="291494"/>
                  </a:lnTo>
                  <a:lnTo>
                    <a:pt x="294308" y="279516"/>
                  </a:lnTo>
                  <a:lnTo>
                    <a:pt x="293060" y="266829"/>
                  </a:lnTo>
                  <a:lnTo>
                    <a:pt x="292194" y="253695"/>
                  </a:lnTo>
                  <a:lnTo>
                    <a:pt x="292104" y="240763"/>
                  </a:lnTo>
                  <a:lnTo>
                    <a:pt x="293631" y="229060"/>
                  </a:lnTo>
                  <a:lnTo>
                    <a:pt x="297107" y="219054"/>
                  </a:lnTo>
                  <a:lnTo>
                    <a:pt x="302391" y="211182"/>
                  </a:lnTo>
                  <a:lnTo>
                    <a:pt x="309151" y="206093"/>
                  </a:lnTo>
                  <a:lnTo>
                    <a:pt x="317028" y="203863"/>
                  </a:lnTo>
                  <a:lnTo>
                    <a:pt x="325551" y="204280"/>
                  </a:lnTo>
                  <a:lnTo>
                    <a:pt x="334177" y="207127"/>
                  </a:lnTo>
                  <a:lnTo>
                    <a:pt x="342596" y="212039"/>
                  </a:lnTo>
                  <a:lnTo>
                    <a:pt x="350550" y="218740"/>
                  </a:lnTo>
                  <a:lnTo>
                    <a:pt x="357745" y="227122"/>
                  </a:lnTo>
                  <a:lnTo>
                    <a:pt x="364104" y="236973"/>
                  </a:lnTo>
                  <a:lnTo>
                    <a:pt x="369714" y="247840"/>
                  </a:lnTo>
                  <a:lnTo>
                    <a:pt x="374724" y="259124"/>
                  </a:lnTo>
                  <a:lnTo>
                    <a:pt x="379285" y="270453"/>
                  </a:lnTo>
                  <a:lnTo>
                    <a:pt x="383519" y="281669"/>
                  </a:lnTo>
                  <a:lnTo>
                    <a:pt x="387524" y="292734"/>
                  </a:lnTo>
                  <a:lnTo>
                    <a:pt x="391371" y="303653"/>
                  </a:lnTo>
                  <a:lnTo>
                    <a:pt x="395149" y="314387"/>
                  </a:lnTo>
                  <a:lnTo>
                    <a:pt x="399453" y="326094"/>
                  </a:lnTo>
                  <a:lnTo>
                    <a:pt x="405781" y="342039"/>
                  </a:lnTo>
                  <a:lnTo>
                    <a:pt x="416627" y="367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14884" y="5589184"/>
              <a:ext cx="46728" cy="379027"/>
            </a:xfrm>
            <a:custGeom>
              <a:avLst/>
              <a:gdLst/>
              <a:ahLst/>
              <a:cxnLst/>
              <a:rect l="0" t="0" r="0" b="0"/>
              <a:pathLst>
                <a:path w="46728" h="379027">
                  <a:moveTo>
                    <a:pt x="4613" y="0"/>
                  </a:moveTo>
                  <a:lnTo>
                    <a:pt x="1813" y="14535"/>
                  </a:lnTo>
                  <a:lnTo>
                    <a:pt x="311" y="27165"/>
                  </a:lnTo>
                  <a:lnTo>
                    <a:pt x="0" y="39089"/>
                  </a:lnTo>
                  <a:lnTo>
                    <a:pt x="507" y="51262"/>
                  </a:lnTo>
                  <a:lnTo>
                    <a:pt x="1326" y="65047"/>
                  </a:lnTo>
                  <a:lnTo>
                    <a:pt x="2142" y="81033"/>
                  </a:lnTo>
                  <a:lnTo>
                    <a:pt x="2826" y="98660"/>
                  </a:lnTo>
                  <a:lnTo>
                    <a:pt x="3352" y="116643"/>
                  </a:lnTo>
                  <a:lnTo>
                    <a:pt x="3738" y="134181"/>
                  </a:lnTo>
                  <a:lnTo>
                    <a:pt x="4013" y="151003"/>
                  </a:lnTo>
                  <a:lnTo>
                    <a:pt x="4205" y="167125"/>
                  </a:lnTo>
                  <a:lnTo>
                    <a:pt x="4341" y="182662"/>
                  </a:lnTo>
                  <a:lnTo>
                    <a:pt x="4604" y="197585"/>
                  </a:lnTo>
                  <a:lnTo>
                    <a:pt x="5314" y="211708"/>
                  </a:lnTo>
                  <a:lnTo>
                    <a:pt x="6608" y="224995"/>
                  </a:lnTo>
                  <a:lnTo>
                    <a:pt x="8461" y="237549"/>
                  </a:lnTo>
                  <a:lnTo>
                    <a:pt x="10776" y="249521"/>
                  </a:lnTo>
                  <a:lnTo>
                    <a:pt x="13445" y="261068"/>
                  </a:lnTo>
                  <a:lnTo>
                    <a:pt x="16372" y="272638"/>
                  </a:lnTo>
                  <a:lnTo>
                    <a:pt x="19482" y="284938"/>
                  </a:lnTo>
                  <a:lnTo>
                    <a:pt x="22719" y="298282"/>
                  </a:lnTo>
                  <a:lnTo>
                    <a:pt x="26086" y="312272"/>
                  </a:lnTo>
                  <a:lnTo>
                    <a:pt x="30069" y="327574"/>
                  </a:lnTo>
                  <a:lnTo>
                    <a:pt x="36134" y="347771"/>
                  </a:lnTo>
                  <a:lnTo>
                    <a:pt x="467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787870" y="5686619"/>
              <a:ext cx="326385" cy="39437"/>
            </a:xfrm>
            <a:custGeom>
              <a:avLst/>
              <a:gdLst/>
              <a:ahLst/>
              <a:cxnLst/>
              <a:rect l="0" t="0" r="0" b="0"/>
              <a:pathLst>
                <a:path w="326385" h="39437">
                  <a:moveTo>
                    <a:pt x="326384" y="7850"/>
                  </a:moveTo>
                  <a:lnTo>
                    <a:pt x="314649" y="7783"/>
                  </a:lnTo>
                  <a:lnTo>
                    <a:pt x="303520" y="7143"/>
                  </a:lnTo>
                  <a:lnTo>
                    <a:pt x="291912" y="5851"/>
                  </a:lnTo>
                  <a:lnTo>
                    <a:pt x="279405" y="4164"/>
                  </a:lnTo>
                  <a:lnTo>
                    <a:pt x="265449" y="2496"/>
                  </a:lnTo>
                  <a:lnTo>
                    <a:pt x="249886" y="1087"/>
                  </a:lnTo>
                  <a:lnTo>
                    <a:pt x="232883" y="162"/>
                  </a:lnTo>
                  <a:lnTo>
                    <a:pt x="214725" y="0"/>
                  </a:lnTo>
                  <a:lnTo>
                    <a:pt x="195703" y="674"/>
                  </a:lnTo>
                  <a:lnTo>
                    <a:pt x="176219" y="2093"/>
                  </a:lnTo>
                  <a:lnTo>
                    <a:pt x="156769" y="4110"/>
                  </a:lnTo>
                  <a:lnTo>
                    <a:pt x="137624" y="6574"/>
                  </a:lnTo>
                  <a:lnTo>
                    <a:pt x="119178" y="9363"/>
                  </a:lnTo>
                  <a:lnTo>
                    <a:pt x="102010" y="12380"/>
                  </a:lnTo>
                  <a:lnTo>
                    <a:pt x="86314" y="15555"/>
                  </a:lnTo>
                  <a:lnTo>
                    <a:pt x="71959" y="18839"/>
                  </a:lnTo>
                  <a:lnTo>
                    <a:pt x="58689" y="22197"/>
                  </a:lnTo>
                  <a:lnTo>
                    <a:pt x="46251" y="25599"/>
                  </a:lnTo>
                  <a:lnTo>
                    <a:pt x="34873" y="28879"/>
                  </a:lnTo>
                  <a:lnTo>
                    <a:pt x="24143" y="32052"/>
                  </a:lnTo>
                  <a:lnTo>
                    <a:pt x="13113" y="35392"/>
                  </a:lnTo>
                  <a:lnTo>
                    <a:pt x="0" y="39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200442" y="149555"/>
            <a:ext cx="8548740" cy="713782"/>
            <a:chOff x="200442" y="149555"/>
            <a:chExt cx="8548740" cy="713782"/>
          </a:xfrm>
        </p:grpSpPr>
        <p:sp>
          <p:nvSpPr>
            <p:cNvPr id="2" name="Freeform 1"/>
            <p:cNvSpPr/>
            <p:nvPr/>
          </p:nvSpPr>
          <p:spPr>
            <a:xfrm>
              <a:off x="200442" y="186877"/>
              <a:ext cx="220698" cy="434305"/>
            </a:xfrm>
            <a:custGeom>
              <a:avLst/>
              <a:gdLst/>
              <a:ahLst/>
              <a:cxnLst/>
              <a:rect l="0" t="0" r="0" b="0"/>
              <a:pathLst>
                <a:path w="220698" h="434305">
                  <a:moveTo>
                    <a:pt x="20656" y="434304"/>
                  </a:moveTo>
                  <a:lnTo>
                    <a:pt x="17789" y="425436"/>
                  </a:lnTo>
                  <a:lnTo>
                    <a:pt x="15647" y="416449"/>
                  </a:lnTo>
                  <a:lnTo>
                    <a:pt x="14044" y="406449"/>
                  </a:lnTo>
                  <a:lnTo>
                    <a:pt x="12864" y="395295"/>
                  </a:lnTo>
                  <a:lnTo>
                    <a:pt x="12015" y="382835"/>
                  </a:lnTo>
                  <a:lnTo>
                    <a:pt x="11417" y="369128"/>
                  </a:lnTo>
                  <a:lnTo>
                    <a:pt x="11003" y="354538"/>
                  </a:lnTo>
                  <a:lnTo>
                    <a:pt x="10719" y="339609"/>
                  </a:lnTo>
                  <a:lnTo>
                    <a:pt x="10526" y="324675"/>
                  </a:lnTo>
                  <a:lnTo>
                    <a:pt x="10395" y="309549"/>
                  </a:lnTo>
                  <a:lnTo>
                    <a:pt x="10307" y="293642"/>
                  </a:lnTo>
                  <a:lnTo>
                    <a:pt x="10243" y="276692"/>
                  </a:lnTo>
                  <a:lnTo>
                    <a:pt x="10030" y="259223"/>
                  </a:lnTo>
                  <a:lnTo>
                    <a:pt x="9355" y="242329"/>
                  </a:lnTo>
                  <a:lnTo>
                    <a:pt x="8089" y="226586"/>
                  </a:lnTo>
                  <a:lnTo>
                    <a:pt x="6424" y="211744"/>
                  </a:lnTo>
                  <a:lnTo>
                    <a:pt x="4768" y="197024"/>
                  </a:lnTo>
                  <a:lnTo>
                    <a:pt x="3360" y="181934"/>
                  </a:lnTo>
                  <a:lnTo>
                    <a:pt x="2264" y="166324"/>
                  </a:lnTo>
                  <a:lnTo>
                    <a:pt x="1453" y="150218"/>
                  </a:lnTo>
                  <a:lnTo>
                    <a:pt x="874" y="133711"/>
                  </a:lnTo>
                  <a:lnTo>
                    <a:pt x="468" y="117064"/>
                  </a:lnTo>
                  <a:lnTo>
                    <a:pt x="187" y="100668"/>
                  </a:lnTo>
                  <a:lnTo>
                    <a:pt x="0" y="84722"/>
                  </a:lnTo>
                  <a:lnTo>
                    <a:pt x="43" y="69407"/>
                  </a:lnTo>
                  <a:lnTo>
                    <a:pt x="604" y="54963"/>
                  </a:lnTo>
                  <a:lnTo>
                    <a:pt x="1822" y="41498"/>
                  </a:lnTo>
                  <a:lnTo>
                    <a:pt x="4489" y="31263"/>
                  </a:lnTo>
                  <a:lnTo>
                    <a:pt x="8733" y="27560"/>
                  </a:lnTo>
                  <a:lnTo>
                    <a:pt x="13012" y="30145"/>
                  </a:lnTo>
                  <a:lnTo>
                    <a:pt x="16959" y="37475"/>
                  </a:lnTo>
                  <a:lnTo>
                    <a:pt x="20833" y="47793"/>
                  </a:lnTo>
                  <a:lnTo>
                    <a:pt x="25058" y="59425"/>
                  </a:lnTo>
                  <a:lnTo>
                    <a:pt x="29837" y="71356"/>
                  </a:lnTo>
                  <a:lnTo>
                    <a:pt x="35335" y="82494"/>
                  </a:lnTo>
                  <a:lnTo>
                    <a:pt x="41775" y="91475"/>
                  </a:lnTo>
                  <a:lnTo>
                    <a:pt x="49175" y="97771"/>
                  </a:lnTo>
                  <a:lnTo>
                    <a:pt x="57244" y="101392"/>
                  </a:lnTo>
                  <a:lnTo>
                    <a:pt x="65498" y="102486"/>
                  </a:lnTo>
                  <a:lnTo>
                    <a:pt x="73638" y="101405"/>
                  </a:lnTo>
                  <a:lnTo>
                    <a:pt x="81559" y="98279"/>
                  </a:lnTo>
                  <a:lnTo>
                    <a:pt x="89257" y="92925"/>
                  </a:lnTo>
                  <a:lnTo>
                    <a:pt x="96768" y="85447"/>
                  </a:lnTo>
                  <a:lnTo>
                    <a:pt x="104134" y="76345"/>
                  </a:lnTo>
                  <a:lnTo>
                    <a:pt x="111394" y="66328"/>
                  </a:lnTo>
                  <a:lnTo>
                    <a:pt x="118578" y="55884"/>
                  </a:lnTo>
                  <a:lnTo>
                    <a:pt x="125709" y="45111"/>
                  </a:lnTo>
                  <a:lnTo>
                    <a:pt x="132805" y="33820"/>
                  </a:lnTo>
                  <a:lnTo>
                    <a:pt x="139875" y="21966"/>
                  </a:lnTo>
                  <a:lnTo>
                    <a:pt x="146928" y="10905"/>
                  </a:lnTo>
                  <a:lnTo>
                    <a:pt x="153970" y="3199"/>
                  </a:lnTo>
                  <a:lnTo>
                    <a:pt x="160996" y="0"/>
                  </a:lnTo>
                  <a:lnTo>
                    <a:pt x="167679" y="1469"/>
                  </a:lnTo>
                  <a:lnTo>
                    <a:pt x="173409" y="7481"/>
                  </a:lnTo>
                  <a:lnTo>
                    <a:pt x="177926" y="17447"/>
                  </a:lnTo>
                  <a:lnTo>
                    <a:pt x="181297" y="30236"/>
                  </a:lnTo>
                  <a:lnTo>
                    <a:pt x="183725" y="44448"/>
                  </a:lnTo>
                  <a:lnTo>
                    <a:pt x="185433" y="59177"/>
                  </a:lnTo>
                  <a:lnTo>
                    <a:pt x="186616" y="74309"/>
                  </a:lnTo>
                  <a:lnTo>
                    <a:pt x="187427" y="90291"/>
                  </a:lnTo>
                  <a:lnTo>
                    <a:pt x="187978" y="107341"/>
                  </a:lnTo>
                  <a:lnTo>
                    <a:pt x="188351" y="125404"/>
                  </a:lnTo>
                  <a:lnTo>
                    <a:pt x="188602" y="144302"/>
                  </a:lnTo>
                  <a:lnTo>
                    <a:pt x="188771" y="163830"/>
                  </a:lnTo>
                  <a:lnTo>
                    <a:pt x="188884" y="183488"/>
                  </a:lnTo>
                  <a:lnTo>
                    <a:pt x="188960" y="202527"/>
                  </a:lnTo>
                  <a:lnTo>
                    <a:pt x="189015" y="220582"/>
                  </a:lnTo>
                  <a:lnTo>
                    <a:pt x="189221" y="237483"/>
                  </a:lnTo>
                  <a:lnTo>
                    <a:pt x="189892" y="253074"/>
                  </a:lnTo>
                  <a:lnTo>
                    <a:pt x="191156" y="267425"/>
                  </a:lnTo>
                  <a:lnTo>
                    <a:pt x="192819" y="281065"/>
                  </a:lnTo>
                  <a:lnTo>
                    <a:pt x="194474" y="294845"/>
                  </a:lnTo>
                  <a:lnTo>
                    <a:pt x="195886" y="309230"/>
                  </a:lnTo>
                  <a:lnTo>
                    <a:pt x="197154" y="323998"/>
                  </a:lnTo>
                  <a:lnTo>
                    <a:pt x="198612" y="338459"/>
                  </a:lnTo>
                  <a:lnTo>
                    <a:pt x="200445" y="352223"/>
                  </a:lnTo>
                  <a:lnTo>
                    <a:pt x="202676" y="365228"/>
                  </a:lnTo>
                  <a:lnTo>
                    <a:pt x="205253" y="377567"/>
                  </a:lnTo>
                  <a:lnTo>
                    <a:pt x="208113" y="389344"/>
                  </a:lnTo>
                  <a:lnTo>
                    <a:pt x="211294" y="400295"/>
                  </a:lnTo>
                  <a:lnTo>
                    <a:pt x="215242" y="409033"/>
                  </a:lnTo>
                  <a:lnTo>
                    <a:pt x="220697" y="413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3253" y="463253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21" y="25843"/>
                  </a:lnTo>
                  <a:lnTo>
                    <a:pt x="11834" y="34791"/>
                  </a:lnTo>
                  <a:lnTo>
                    <a:pt x="15647" y="43637"/>
                  </a:lnTo>
                  <a:lnTo>
                    <a:pt x="20164" y="52176"/>
                  </a:lnTo>
                  <a:lnTo>
                    <a:pt x="25328" y="60365"/>
                  </a:lnTo>
                  <a:lnTo>
                    <a:pt x="31016" y="68242"/>
                  </a:lnTo>
                  <a:lnTo>
                    <a:pt x="37091" y="75863"/>
                  </a:lnTo>
                  <a:lnTo>
                    <a:pt x="43142" y="82989"/>
                  </a:lnTo>
                  <a:lnTo>
                    <a:pt x="49079" y="89780"/>
                  </a:lnTo>
                  <a:lnTo>
                    <a:pt x="55420" y="96834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2196" y="410611"/>
              <a:ext cx="157929" cy="452726"/>
            </a:xfrm>
            <a:custGeom>
              <a:avLst/>
              <a:gdLst/>
              <a:ahLst/>
              <a:cxnLst/>
              <a:rect l="0" t="0" r="0" b="0"/>
              <a:pathLst>
                <a:path w="157929" h="452726">
                  <a:moveTo>
                    <a:pt x="157928" y="0"/>
                  </a:moveTo>
                  <a:lnTo>
                    <a:pt x="152127" y="11735"/>
                  </a:lnTo>
                  <a:lnTo>
                    <a:pt x="147203" y="22864"/>
                  </a:lnTo>
                  <a:lnTo>
                    <a:pt x="142696" y="34467"/>
                  </a:lnTo>
                  <a:lnTo>
                    <a:pt x="138302" y="46801"/>
                  </a:lnTo>
                  <a:lnTo>
                    <a:pt x="133640" y="60109"/>
                  </a:lnTo>
                  <a:lnTo>
                    <a:pt x="128530" y="74418"/>
                  </a:lnTo>
                  <a:lnTo>
                    <a:pt x="123125" y="89596"/>
                  </a:lnTo>
                  <a:lnTo>
                    <a:pt x="117801" y="105458"/>
                  </a:lnTo>
                  <a:lnTo>
                    <a:pt x="112777" y="121820"/>
                  </a:lnTo>
                  <a:lnTo>
                    <a:pt x="108098" y="138211"/>
                  </a:lnTo>
                  <a:lnTo>
                    <a:pt x="103729" y="153909"/>
                  </a:lnTo>
                  <a:lnTo>
                    <a:pt x="99598" y="168585"/>
                  </a:lnTo>
                  <a:lnTo>
                    <a:pt x="95315" y="182574"/>
                  </a:lnTo>
                  <a:lnTo>
                    <a:pt x="90214" y="196655"/>
                  </a:lnTo>
                  <a:lnTo>
                    <a:pt x="84006" y="211273"/>
                  </a:lnTo>
                  <a:lnTo>
                    <a:pt x="77054" y="226213"/>
                  </a:lnTo>
                  <a:lnTo>
                    <a:pt x="70156" y="240797"/>
                  </a:lnTo>
                  <a:lnTo>
                    <a:pt x="63779" y="254647"/>
                  </a:lnTo>
                  <a:lnTo>
                    <a:pt x="58042" y="267711"/>
                  </a:lnTo>
                  <a:lnTo>
                    <a:pt x="52889" y="280091"/>
                  </a:lnTo>
                  <a:lnTo>
                    <a:pt x="48205" y="291943"/>
                  </a:lnTo>
                  <a:lnTo>
                    <a:pt x="43873" y="303734"/>
                  </a:lnTo>
                  <a:lnTo>
                    <a:pt x="39796" y="316189"/>
                  </a:lnTo>
                  <a:lnTo>
                    <a:pt x="35899" y="329645"/>
                  </a:lnTo>
                  <a:lnTo>
                    <a:pt x="32126" y="343770"/>
                  </a:lnTo>
                  <a:lnTo>
                    <a:pt x="28439" y="357791"/>
                  </a:lnTo>
                  <a:lnTo>
                    <a:pt x="24809" y="371257"/>
                  </a:lnTo>
                  <a:lnTo>
                    <a:pt x="21220" y="384060"/>
                  </a:lnTo>
                  <a:lnTo>
                    <a:pt x="17656" y="396264"/>
                  </a:lnTo>
                  <a:lnTo>
                    <a:pt x="14115" y="407974"/>
                  </a:lnTo>
                  <a:lnTo>
                    <a:pt x="10742" y="418859"/>
                  </a:lnTo>
                  <a:lnTo>
                    <a:pt x="7499" y="429203"/>
                  </a:lnTo>
                  <a:lnTo>
                    <a:pt x="4099" y="43991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6161" y="386196"/>
              <a:ext cx="188275" cy="150758"/>
            </a:xfrm>
            <a:custGeom>
              <a:avLst/>
              <a:gdLst/>
              <a:ahLst/>
              <a:cxnLst/>
              <a:rect l="0" t="0" r="0" b="0"/>
              <a:pathLst>
                <a:path w="188275" h="150758">
                  <a:moveTo>
                    <a:pt x="9289" y="56000"/>
                  </a:moveTo>
                  <a:lnTo>
                    <a:pt x="9289" y="67736"/>
                  </a:lnTo>
                  <a:lnTo>
                    <a:pt x="9289" y="78865"/>
                  </a:lnTo>
                  <a:lnTo>
                    <a:pt x="9289" y="90463"/>
                  </a:lnTo>
                  <a:lnTo>
                    <a:pt x="9289" y="102624"/>
                  </a:lnTo>
                  <a:lnTo>
                    <a:pt x="9289" y="115284"/>
                  </a:lnTo>
                  <a:lnTo>
                    <a:pt x="9267" y="128274"/>
                  </a:lnTo>
                  <a:lnTo>
                    <a:pt x="8472" y="139146"/>
                  </a:lnTo>
                  <a:lnTo>
                    <a:pt x="6499" y="144023"/>
                  </a:lnTo>
                  <a:lnTo>
                    <a:pt x="4454" y="142425"/>
                  </a:lnTo>
                  <a:lnTo>
                    <a:pt x="2795" y="135762"/>
                  </a:lnTo>
                  <a:lnTo>
                    <a:pt x="1562" y="125703"/>
                  </a:lnTo>
                  <a:lnTo>
                    <a:pt x="682" y="113697"/>
                  </a:lnTo>
                  <a:lnTo>
                    <a:pt x="77" y="100674"/>
                  </a:lnTo>
                  <a:lnTo>
                    <a:pt x="0" y="87305"/>
                  </a:lnTo>
                  <a:lnTo>
                    <a:pt x="1008" y="74156"/>
                  </a:lnTo>
                  <a:lnTo>
                    <a:pt x="3328" y="61505"/>
                  </a:lnTo>
                  <a:lnTo>
                    <a:pt x="7193" y="50039"/>
                  </a:lnTo>
                  <a:lnTo>
                    <a:pt x="12994" y="40917"/>
                  </a:lnTo>
                  <a:lnTo>
                    <a:pt x="20739" y="34569"/>
                  </a:lnTo>
                  <a:lnTo>
                    <a:pt x="29668" y="31103"/>
                  </a:lnTo>
                  <a:lnTo>
                    <a:pt x="38499" y="30654"/>
                  </a:lnTo>
                  <a:lnTo>
                    <a:pt x="46506" y="32982"/>
                  </a:lnTo>
                  <a:lnTo>
                    <a:pt x="53674" y="37592"/>
                  </a:lnTo>
                  <a:lnTo>
                    <a:pt x="60401" y="43949"/>
                  </a:lnTo>
                  <a:lnTo>
                    <a:pt x="67002" y="51538"/>
                  </a:lnTo>
                  <a:lnTo>
                    <a:pt x="73691" y="58356"/>
                  </a:lnTo>
                  <a:lnTo>
                    <a:pt x="79869" y="61386"/>
                  </a:lnTo>
                  <a:lnTo>
                    <a:pt x="84634" y="59932"/>
                  </a:lnTo>
                  <a:lnTo>
                    <a:pt x="88387" y="54746"/>
                  </a:lnTo>
                  <a:lnTo>
                    <a:pt x="91687" y="46814"/>
                  </a:lnTo>
                  <a:lnTo>
                    <a:pt x="95021" y="37275"/>
                  </a:lnTo>
                  <a:lnTo>
                    <a:pt x="98842" y="27345"/>
                  </a:lnTo>
                  <a:lnTo>
                    <a:pt x="103331" y="17726"/>
                  </a:lnTo>
                  <a:lnTo>
                    <a:pt x="108627" y="9303"/>
                  </a:lnTo>
                  <a:lnTo>
                    <a:pt x="114928" y="3304"/>
                  </a:lnTo>
                  <a:lnTo>
                    <a:pt x="122233" y="172"/>
                  </a:lnTo>
                  <a:lnTo>
                    <a:pt x="130237" y="0"/>
                  </a:lnTo>
                  <a:lnTo>
                    <a:pt x="138448" y="2909"/>
                  </a:lnTo>
                  <a:lnTo>
                    <a:pt x="146554" y="8640"/>
                  </a:lnTo>
                  <a:lnTo>
                    <a:pt x="154282" y="16687"/>
                  </a:lnTo>
                  <a:lnTo>
                    <a:pt x="161319" y="26504"/>
                  </a:lnTo>
                  <a:lnTo>
                    <a:pt x="167563" y="37615"/>
                  </a:lnTo>
                  <a:lnTo>
                    <a:pt x="172925" y="49647"/>
                  </a:lnTo>
                  <a:lnTo>
                    <a:pt x="177236" y="62320"/>
                  </a:lnTo>
                  <a:lnTo>
                    <a:pt x="180509" y="75425"/>
                  </a:lnTo>
                  <a:lnTo>
                    <a:pt x="182899" y="88601"/>
                  </a:lnTo>
                  <a:lnTo>
                    <a:pt x="184854" y="102816"/>
                  </a:lnTo>
                  <a:lnTo>
                    <a:pt x="186548" y="121554"/>
                  </a:lnTo>
                  <a:lnTo>
                    <a:pt x="188274" y="150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3791" y="410611"/>
              <a:ext cx="99205" cy="126869"/>
            </a:xfrm>
            <a:custGeom>
              <a:avLst/>
              <a:gdLst/>
              <a:ahLst/>
              <a:cxnLst/>
              <a:rect l="0" t="0" r="0" b="0"/>
              <a:pathLst>
                <a:path w="99205" h="126869">
                  <a:moveTo>
                    <a:pt x="76986" y="0"/>
                  </a:moveTo>
                  <a:lnTo>
                    <a:pt x="65385" y="3001"/>
                  </a:lnTo>
                  <a:lnTo>
                    <a:pt x="55536" y="6423"/>
                  </a:lnTo>
                  <a:lnTo>
                    <a:pt x="46531" y="10624"/>
                  </a:lnTo>
                  <a:lnTo>
                    <a:pt x="38089" y="15697"/>
                  </a:lnTo>
                  <a:lnTo>
                    <a:pt x="30062" y="21826"/>
                  </a:lnTo>
                  <a:lnTo>
                    <a:pt x="22348" y="29015"/>
                  </a:lnTo>
                  <a:lnTo>
                    <a:pt x="15189" y="37275"/>
                  </a:lnTo>
                  <a:lnTo>
                    <a:pt x="9135" y="46718"/>
                  </a:lnTo>
                  <a:lnTo>
                    <a:pt x="4406" y="57287"/>
                  </a:lnTo>
                  <a:lnTo>
                    <a:pt x="1232" y="68637"/>
                  </a:lnTo>
                  <a:lnTo>
                    <a:pt x="0" y="80246"/>
                  </a:lnTo>
                  <a:lnTo>
                    <a:pt x="740" y="91779"/>
                  </a:lnTo>
                  <a:lnTo>
                    <a:pt x="3508" y="102623"/>
                  </a:lnTo>
                  <a:lnTo>
                    <a:pt x="8557" y="111840"/>
                  </a:lnTo>
                  <a:lnTo>
                    <a:pt x="15795" y="119061"/>
                  </a:lnTo>
                  <a:lnTo>
                    <a:pt x="24550" y="124093"/>
                  </a:lnTo>
                  <a:lnTo>
                    <a:pt x="33796" y="126663"/>
                  </a:lnTo>
                  <a:lnTo>
                    <a:pt x="42895" y="126868"/>
                  </a:lnTo>
                  <a:lnTo>
                    <a:pt x="51610" y="124924"/>
                  </a:lnTo>
                  <a:lnTo>
                    <a:pt x="59915" y="120970"/>
                  </a:lnTo>
                  <a:lnTo>
                    <a:pt x="67865" y="115279"/>
                  </a:lnTo>
                  <a:lnTo>
                    <a:pt x="75373" y="108209"/>
                  </a:lnTo>
                  <a:lnTo>
                    <a:pt x="82204" y="100101"/>
                  </a:lnTo>
                  <a:lnTo>
                    <a:pt x="88276" y="91245"/>
                  </a:lnTo>
                  <a:lnTo>
                    <a:pt x="93339" y="81859"/>
                  </a:lnTo>
                  <a:lnTo>
                    <a:pt x="96911" y="72107"/>
                  </a:lnTo>
                  <a:lnTo>
                    <a:pt x="98861" y="62107"/>
                  </a:lnTo>
                  <a:lnTo>
                    <a:pt x="99204" y="52104"/>
                  </a:lnTo>
                  <a:lnTo>
                    <a:pt x="97922" y="42461"/>
                  </a:lnTo>
                  <a:lnTo>
                    <a:pt x="95171" y="33363"/>
                  </a:lnTo>
                  <a:lnTo>
                    <a:pt x="91199" y="25467"/>
                  </a:lnTo>
                  <a:lnTo>
                    <a:pt x="86207" y="19204"/>
                  </a:lnTo>
                  <a:lnTo>
                    <a:pt x="79287" y="15566"/>
                  </a:lnTo>
                  <a:lnTo>
                    <a:pt x="68926" y="15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16062" y="294797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7661" y="11803"/>
                  </a:lnTo>
                  <a:lnTo>
                    <a:pt x="5519" y="23572"/>
                  </a:lnTo>
                  <a:lnTo>
                    <a:pt x="3916" y="36467"/>
                  </a:lnTo>
                  <a:lnTo>
                    <a:pt x="2736" y="50488"/>
                  </a:lnTo>
                  <a:lnTo>
                    <a:pt x="1887" y="65464"/>
                  </a:lnTo>
                  <a:lnTo>
                    <a:pt x="1290" y="81182"/>
                  </a:lnTo>
                  <a:lnTo>
                    <a:pt x="875" y="97285"/>
                  </a:lnTo>
                  <a:lnTo>
                    <a:pt x="591" y="113309"/>
                  </a:lnTo>
                  <a:lnTo>
                    <a:pt x="398" y="129006"/>
                  </a:lnTo>
                  <a:lnTo>
                    <a:pt x="267" y="144323"/>
                  </a:lnTo>
                  <a:lnTo>
                    <a:pt x="179" y="159301"/>
                  </a:lnTo>
                  <a:lnTo>
                    <a:pt x="119" y="174000"/>
                  </a:lnTo>
                  <a:lnTo>
                    <a:pt x="80" y="188268"/>
                  </a:lnTo>
                  <a:lnTo>
                    <a:pt x="49" y="203345"/>
                  </a:lnTo>
                  <a:lnTo>
                    <a:pt x="24" y="22279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21305" y="400082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5" y="0"/>
                  </a:lnTo>
                  <a:lnTo>
                    <a:pt x="118146" y="0"/>
                  </a:lnTo>
                  <a:lnTo>
                    <a:pt x="103818" y="0"/>
                  </a:lnTo>
                  <a:lnTo>
                    <a:pt x="89354" y="0"/>
                  </a:lnTo>
                  <a:lnTo>
                    <a:pt x="74940" y="0"/>
                  </a:lnTo>
                  <a:lnTo>
                    <a:pt x="58952" y="0"/>
                  </a:lnTo>
                  <a:lnTo>
                    <a:pt x="366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1347" y="273740"/>
              <a:ext cx="273742" cy="307804"/>
            </a:xfrm>
            <a:custGeom>
              <a:avLst/>
              <a:gdLst/>
              <a:ahLst/>
              <a:cxnLst/>
              <a:rect l="0" t="0" r="0" b="0"/>
              <a:pathLst>
                <a:path w="273742" h="307804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73"/>
                  </a:lnTo>
                  <a:lnTo>
                    <a:pt x="177" y="61789"/>
                  </a:lnTo>
                  <a:lnTo>
                    <a:pt x="825" y="78633"/>
                  </a:lnTo>
                  <a:lnTo>
                    <a:pt x="2074" y="95118"/>
                  </a:lnTo>
                  <a:lnTo>
                    <a:pt x="3727" y="111253"/>
                  </a:lnTo>
                  <a:lnTo>
                    <a:pt x="5375" y="127372"/>
                  </a:lnTo>
                  <a:lnTo>
                    <a:pt x="6778" y="143688"/>
                  </a:lnTo>
                  <a:lnTo>
                    <a:pt x="7870" y="160102"/>
                  </a:lnTo>
                  <a:lnTo>
                    <a:pt x="8678" y="176288"/>
                  </a:lnTo>
                  <a:lnTo>
                    <a:pt x="9261" y="192067"/>
                  </a:lnTo>
                  <a:lnTo>
                    <a:pt x="9839" y="207257"/>
                  </a:lnTo>
                  <a:lnTo>
                    <a:pt x="10767" y="221612"/>
                  </a:lnTo>
                  <a:lnTo>
                    <a:pt x="12192" y="235012"/>
                  </a:lnTo>
                  <a:lnTo>
                    <a:pt x="13454" y="245137"/>
                  </a:lnTo>
                  <a:lnTo>
                    <a:pt x="14057" y="249013"/>
                  </a:lnTo>
                  <a:lnTo>
                    <a:pt x="14808" y="247645"/>
                  </a:lnTo>
                  <a:lnTo>
                    <a:pt x="16087" y="242814"/>
                  </a:lnTo>
                  <a:lnTo>
                    <a:pt x="17922" y="235839"/>
                  </a:lnTo>
                  <a:lnTo>
                    <a:pt x="20228" y="227553"/>
                  </a:lnTo>
                  <a:lnTo>
                    <a:pt x="23061" y="218623"/>
                  </a:lnTo>
                  <a:lnTo>
                    <a:pt x="26631" y="209660"/>
                  </a:lnTo>
                  <a:lnTo>
                    <a:pt x="30991" y="200998"/>
                  </a:lnTo>
                  <a:lnTo>
                    <a:pt x="36052" y="193374"/>
                  </a:lnTo>
                  <a:lnTo>
                    <a:pt x="41673" y="187991"/>
                  </a:lnTo>
                  <a:lnTo>
                    <a:pt x="47710" y="185304"/>
                  </a:lnTo>
                  <a:lnTo>
                    <a:pt x="53881" y="185279"/>
                  </a:lnTo>
                  <a:lnTo>
                    <a:pt x="59790" y="187763"/>
                  </a:lnTo>
                  <a:lnTo>
                    <a:pt x="65243" y="192395"/>
                  </a:lnTo>
                  <a:lnTo>
                    <a:pt x="70225" y="198721"/>
                  </a:lnTo>
                  <a:lnTo>
                    <a:pt x="74805" y="206312"/>
                  </a:lnTo>
                  <a:lnTo>
                    <a:pt x="79073" y="214816"/>
                  </a:lnTo>
                  <a:lnTo>
                    <a:pt x="83110" y="223961"/>
                  </a:lnTo>
                  <a:lnTo>
                    <a:pt x="86981" y="233551"/>
                  </a:lnTo>
                  <a:lnTo>
                    <a:pt x="90751" y="243414"/>
                  </a:lnTo>
                  <a:lnTo>
                    <a:pt x="94947" y="252269"/>
                  </a:lnTo>
                  <a:lnTo>
                    <a:pt x="100340" y="257047"/>
                  </a:lnTo>
                  <a:lnTo>
                    <a:pt x="106535" y="256758"/>
                  </a:lnTo>
                  <a:lnTo>
                    <a:pt x="112725" y="253548"/>
                  </a:lnTo>
                  <a:lnTo>
                    <a:pt x="119039" y="248967"/>
                  </a:lnTo>
                  <a:lnTo>
                    <a:pt x="125916" y="243992"/>
                  </a:lnTo>
                  <a:lnTo>
                    <a:pt x="133554" y="239106"/>
                  </a:lnTo>
                  <a:lnTo>
                    <a:pt x="142089" y="234475"/>
                  </a:lnTo>
                  <a:lnTo>
                    <a:pt x="151702" y="230116"/>
                  </a:lnTo>
                  <a:lnTo>
                    <a:pt x="162377" y="225985"/>
                  </a:lnTo>
                  <a:lnTo>
                    <a:pt x="173795" y="221866"/>
                  </a:lnTo>
                  <a:lnTo>
                    <a:pt x="185448" y="217405"/>
                  </a:lnTo>
                  <a:lnTo>
                    <a:pt x="197005" y="212426"/>
                  </a:lnTo>
                  <a:lnTo>
                    <a:pt x="207695" y="206603"/>
                  </a:lnTo>
                  <a:lnTo>
                    <a:pt x="216275" y="199405"/>
                  </a:lnTo>
                  <a:lnTo>
                    <a:pt x="222251" y="190682"/>
                  </a:lnTo>
                  <a:lnTo>
                    <a:pt x="225463" y="181078"/>
                  </a:lnTo>
                  <a:lnTo>
                    <a:pt x="225740" y="171787"/>
                  </a:lnTo>
                  <a:lnTo>
                    <a:pt x="223291" y="163480"/>
                  </a:lnTo>
                  <a:lnTo>
                    <a:pt x="218430" y="156620"/>
                  </a:lnTo>
                  <a:lnTo>
                    <a:pt x="211373" y="151695"/>
                  </a:lnTo>
                  <a:lnTo>
                    <a:pt x="202458" y="148774"/>
                  </a:lnTo>
                  <a:lnTo>
                    <a:pt x="192410" y="148086"/>
                  </a:lnTo>
                  <a:lnTo>
                    <a:pt x="182216" y="150186"/>
                  </a:lnTo>
                  <a:lnTo>
                    <a:pt x="172445" y="155109"/>
                  </a:lnTo>
                  <a:lnTo>
                    <a:pt x="163430" y="162310"/>
                  </a:lnTo>
                  <a:lnTo>
                    <a:pt x="155448" y="170961"/>
                  </a:lnTo>
                  <a:lnTo>
                    <a:pt x="148529" y="180443"/>
                  </a:lnTo>
                  <a:lnTo>
                    <a:pt x="142696" y="190552"/>
                  </a:lnTo>
                  <a:lnTo>
                    <a:pt x="138060" y="201388"/>
                  </a:lnTo>
                  <a:lnTo>
                    <a:pt x="134575" y="212965"/>
                  </a:lnTo>
                  <a:lnTo>
                    <a:pt x="132384" y="225026"/>
                  </a:lnTo>
                  <a:lnTo>
                    <a:pt x="131886" y="237130"/>
                  </a:lnTo>
                  <a:lnTo>
                    <a:pt x="133150" y="249011"/>
                  </a:lnTo>
                  <a:lnTo>
                    <a:pt x="136116" y="260431"/>
                  </a:lnTo>
                  <a:lnTo>
                    <a:pt x="140774" y="271100"/>
                  </a:lnTo>
                  <a:lnTo>
                    <a:pt x="146948" y="280933"/>
                  </a:lnTo>
                  <a:lnTo>
                    <a:pt x="154516" y="289687"/>
                  </a:lnTo>
                  <a:lnTo>
                    <a:pt x="163491" y="296897"/>
                  </a:lnTo>
                  <a:lnTo>
                    <a:pt x="173739" y="302442"/>
                  </a:lnTo>
                  <a:lnTo>
                    <a:pt x="184703" y="306183"/>
                  </a:lnTo>
                  <a:lnTo>
                    <a:pt x="195522" y="307803"/>
                  </a:lnTo>
                  <a:lnTo>
                    <a:pt x="205720" y="307337"/>
                  </a:lnTo>
                  <a:lnTo>
                    <a:pt x="215192" y="305094"/>
                  </a:lnTo>
                  <a:lnTo>
                    <a:pt x="224015" y="301462"/>
                  </a:lnTo>
                  <a:lnTo>
                    <a:pt x="232316" y="296798"/>
                  </a:lnTo>
                  <a:lnTo>
                    <a:pt x="240060" y="291230"/>
                  </a:lnTo>
                  <a:lnTo>
                    <a:pt x="247050" y="284669"/>
                  </a:lnTo>
                  <a:lnTo>
                    <a:pt x="253234" y="277160"/>
                  </a:lnTo>
                  <a:lnTo>
                    <a:pt x="258558" y="269308"/>
                  </a:lnTo>
                  <a:lnTo>
                    <a:pt x="263407" y="261427"/>
                  </a:lnTo>
                  <a:lnTo>
                    <a:pt x="268206" y="252827"/>
                  </a:lnTo>
                  <a:lnTo>
                    <a:pt x="27374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12972" y="408492"/>
              <a:ext cx="108459" cy="128473"/>
            </a:xfrm>
            <a:custGeom>
              <a:avLst/>
              <a:gdLst/>
              <a:ahLst/>
              <a:cxnLst/>
              <a:rect l="0" t="0" r="0" b="0"/>
              <a:pathLst>
                <a:path w="108459" h="128473">
                  <a:moveTo>
                    <a:pt x="13701" y="65290"/>
                  </a:moveTo>
                  <a:lnTo>
                    <a:pt x="10901" y="74091"/>
                  </a:lnTo>
                  <a:lnTo>
                    <a:pt x="9400" y="82438"/>
                  </a:lnTo>
                  <a:lnTo>
                    <a:pt x="9093" y="91137"/>
                  </a:lnTo>
                  <a:lnTo>
                    <a:pt x="9772" y="100258"/>
                  </a:lnTo>
                  <a:lnTo>
                    <a:pt x="11240" y="109753"/>
                  </a:lnTo>
                  <a:lnTo>
                    <a:pt x="13291" y="119473"/>
                  </a:lnTo>
                  <a:lnTo>
                    <a:pt x="15137" y="126830"/>
                  </a:lnTo>
                  <a:lnTo>
                    <a:pt x="15747" y="128472"/>
                  </a:lnTo>
                  <a:lnTo>
                    <a:pt x="15087" y="125067"/>
                  </a:lnTo>
                  <a:lnTo>
                    <a:pt x="13481" y="118099"/>
                  </a:lnTo>
                  <a:lnTo>
                    <a:pt x="11230" y="108908"/>
                  </a:lnTo>
                  <a:lnTo>
                    <a:pt x="8553" y="98611"/>
                  </a:lnTo>
                  <a:lnTo>
                    <a:pt x="5603" y="87876"/>
                  </a:lnTo>
                  <a:lnTo>
                    <a:pt x="2804" y="77023"/>
                  </a:lnTo>
                  <a:lnTo>
                    <a:pt x="833" y="66185"/>
                  </a:lnTo>
                  <a:lnTo>
                    <a:pt x="0" y="55412"/>
                  </a:lnTo>
                  <a:lnTo>
                    <a:pt x="595" y="45038"/>
                  </a:lnTo>
                  <a:lnTo>
                    <a:pt x="3046" y="35667"/>
                  </a:lnTo>
                  <a:lnTo>
                    <a:pt x="7403" y="27547"/>
                  </a:lnTo>
                  <a:lnTo>
                    <a:pt x="13412" y="20601"/>
                  </a:lnTo>
                  <a:lnTo>
                    <a:pt x="20726" y="14619"/>
                  </a:lnTo>
                  <a:lnTo>
                    <a:pt x="29015" y="9379"/>
                  </a:lnTo>
                  <a:lnTo>
                    <a:pt x="38171" y="5012"/>
                  </a:lnTo>
                  <a:lnTo>
                    <a:pt x="48293" y="1974"/>
                  </a:lnTo>
                  <a:lnTo>
                    <a:pt x="59341" y="406"/>
                  </a:lnTo>
                  <a:lnTo>
                    <a:pt x="70566" y="0"/>
                  </a:lnTo>
                  <a:lnTo>
                    <a:pt x="81689" y="131"/>
                  </a:lnTo>
                  <a:lnTo>
                    <a:pt x="93688" y="813"/>
                  </a:lnTo>
                  <a:lnTo>
                    <a:pt x="108458" y="2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68987" y="410611"/>
              <a:ext cx="137629" cy="141372"/>
            </a:xfrm>
            <a:custGeom>
              <a:avLst/>
              <a:gdLst/>
              <a:ahLst/>
              <a:cxnLst/>
              <a:rect l="0" t="0" r="0" b="0"/>
              <a:pathLst>
                <a:path w="137629" h="141372">
                  <a:moveTo>
                    <a:pt x="105168" y="31585"/>
                  </a:moveTo>
                  <a:lnTo>
                    <a:pt x="96300" y="25852"/>
                  </a:lnTo>
                  <a:lnTo>
                    <a:pt x="87313" y="21568"/>
                  </a:lnTo>
                  <a:lnTo>
                    <a:pt x="77322" y="18371"/>
                  </a:lnTo>
                  <a:lnTo>
                    <a:pt x="66514" y="16355"/>
                  </a:lnTo>
                  <a:lnTo>
                    <a:pt x="55351" y="15955"/>
                  </a:lnTo>
                  <a:lnTo>
                    <a:pt x="44155" y="17271"/>
                  </a:lnTo>
                  <a:lnTo>
                    <a:pt x="33389" y="20266"/>
                  </a:lnTo>
                  <a:lnTo>
                    <a:pt x="23701" y="24939"/>
                  </a:lnTo>
                  <a:lnTo>
                    <a:pt x="15351" y="31122"/>
                  </a:lnTo>
                  <a:lnTo>
                    <a:pt x="8577" y="38696"/>
                  </a:lnTo>
                  <a:lnTo>
                    <a:pt x="3770" y="47673"/>
                  </a:lnTo>
                  <a:lnTo>
                    <a:pt x="947" y="57923"/>
                  </a:lnTo>
                  <a:lnTo>
                    <a:pt x="0" y="68888"/>
                  </a:lnTo>
                  <a:lnTo>
                    <a:pt x="868" y="79707"/>
                  </a:lnTo>
                  <a:lnTo>
                    <a:pt x="3336" y="89906"/>
                  </a:lnTo>
                  <a:lnTo>
                    <a:pt x="7092" y="99379"/>
                  </a:lnTo>
                  <a:lnTo>
                    <a:pt x="11820" y="108201"/>
                  </a:lnTo>
                  <a:lnTo>
                    <a:pt x="17264" y="116497"/>
                  </a:lnTo>
                  <a:lnTo>
                    <a:pt x="23545" y="124070"/>
                  </a:lnTo>
                  <a:lnTo>
                    <a:pt x="31124" y="130411"/>
                  </a:lnTo>
                  <a:lnTo>
                    <a:pt x="40147" y="135342"/>
                  </a:lnTo>
                  <a:lnTo>
                    <a:pt x="50309" y="138824"/>
                  </a:lnTo>
                  <a:lnTo>
                    <a:pt x="61048" y="140796"/>
                  </a:lnTo>
                  <a:lnTo>
                    <a:pt x="71970" y="141371"/>
                  </a:lnTo>
                  <a:lnTo>
                    <a:pt x="82726" y="140469"/>
                  </a:lnTo>
                  <a:lnTo>
                    <a:pt x="92942" y="137745"/>
                  </a:lnTo>
                  <a:lnTo>
                    <a:pt x="102470" y="133168"/>
                  </a:lnTo>
                  <a:lnTo>
                    <a:pt x="111189" y="126824"/>
                  </a:lnTo>
                  <a:lnTo>
                    <a:pt x="118906" y="118747"/>
                  </a:lnTo>
                  <a:lnTo>
                    <a:pt x="125610" y="109128"/>
                  </a:lnTo>
                  <a:lnTo>
                    <a:pt x="131113" y="98263"/>
                  </a:lnTo>
                  <a:lnTo>
                    <a:pt x="134988" y="86454"/>
                  </a:lnTo>
                  <a:lnTo>
                    <a:pt x="137145" y="73964"/>
                  </a:lnTo>
                  <a:lnTo>
                    <a:pt x="137628" y="61155"/>
                  </a:lnTo>
                  <a:lnTo>
                    <a:pt x="136440" y="48483"/>
                  </a:lnTo>
                  <a:lnTo>
                    <a:pt x="133749" y="36202"/>
                  </a:lnTo>
                  <a:lnTo>
                    <a:pt x="129672" y="25008"/>
                  </a:lnTo>
                  <a:lnTo>
                    <a:pt x="124195" y="16079"/>
                  </a:lnTo>
                  <a:lnTo>
                    <a:pt x="117406" y="9848"/>
                  </a:lnTo>
                  <a:lnTo>
                    <a:pt x="109399" y="5265"/>
                  </a:lnTo>
                  <a:lnTo>
                    <a:pt x="98965" y="2127"/>
                  </a:lnTo>
                  <a:lnTo>
                    <a:pt x="841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03278" y="202015"/>
              <a:ext cx="86692" cy="334939"/>
            </a:xfrm>
            <a:custGeom>
              <a:avLst/>
              <a:gdLst/>
              <a:ahLst/>
              <a:cxnLst/>
              <a:rect l="0" t="0" r="0" b="0"/>
              <a:pathLst>
                <a:path w="86692" h="334939">
                  <a:moveTo>
                    <a:pt x="76162" y="334938"/>
                  </a:moveTo>
                  <a:lnTo>
                    <a:pt x="73228" y="323136"/>
                  </a:lnTo>
                  <a:lnTo>
                    <a:pt x="70446" y="311367"/>
                  </a:lnTo>
                  <a:lnTo>
                    <a:pt x="67547" y="298476"/>
                  </a:lnTo>
                  <a:lnTo>
                    <a:pt x="64506" y="284628"/>
                  </a:lnTo>
                  <a:lnTo>
                    <a:pt x="61342" y="270300"/>
                  </a:lnTo>
                  <a:lnTo>
                    <a:pt x="58077" y="255831"/>
                  </a:lnTo>
                  <a:lnTo>
                    <a:pt x="54739" y="241381"/>
                  </a:lnTo>
                  <a:lnTo>
                    <a:pt x="51348" y="227005"/>
                  </a:lnTo>
                  <a:lnTo>
                    <a:pt x="47914" y="212710"/>
                  </a:lnTo>
                  <a:lnTo>
                    <a:pt x="44287" y="198486"/>
                  </a:lnTo>
                  <a:lnTo>
                    <a:pt x="40166" y="184316"/>
                  </a:lnTo>
                  <a:lnTo>
                    <a:pt x="35433" y="170186"/>
                  </a:lnTo>
                  <a:lnTo>
                    <a:pt x="30287" y="156085"/>
                  </a:lnTo>
                  <a:lnTo>
                    <a:pt x="25141" y="142004"/>
                  </a:lnTo>
                  <a:lnTo>
                    <a:pt x="20236" y="127941"/>
                  </a:lnTo>
                  <a:lnTo>
                    <a:pt x="15639" y="114057"/>
                  </a:lnTo>
                  <a:lnTo>
                    <a:pt x="11325" y="100654"/>
                  </a:lnTo>
                  <a:lnTo>
                    <a:pt x="7248" y="87860"/>
                  </a:lnTo>
                  <a:lnTo>
                    <a:pt x="3681" y="75642"/>
                  </a:lnTo>
                  <a:lnTo>
                    <a:pt x="1190" y="63896"/>
                  </a:lnTo>
                  <a:lnTo>
                    <a:pt x="0" y="52516"/>
                  </a:lnTo>
                  <a:lnTo>
                    <a:pt x="186" y="41568"/>
                  </a:lnTo>
                  <a:lnTo>
                    <a:pt x="1830" y="31281"/>
                  </a:lnTo>
                  <a:lnTo>
                    <a:pt x="4832" y="21744"/>
                  </a:lnTo>
                  <a:lnTo>
                    <a:pt x="9118" y="13372"/>
                  </a:lnTo>
                  <a:lnTo>
                    <a:pt x="14736" y="6960"/>
                  </a:lnTo>
                  <a:lnTo>
                    <a:pt x="21586" y="2762"/>
                  </a:lnTo>
                  <a:lnTo>
                    <a:pt x="29455" y="572"/>
                  </a:lnTo>
                  <a:lnTo>
                    <a:pt x="38107" y="0"/>
                  </a:lnTo>
                  <a:lnTo>
                    <a:pt x="47319" y="643"/>
                  </a:lnTo>
                  <a:lnTo>
                    <a:pt x="56470" y="2012"/>
                  </a:lnTo>
                  <a:lnTo>
                    <a:pt x="65438" y="3667"/>
                  </a:lnTo>
                  <a:lnTo>
                    <a:pt x="75006" y="5747"/>
                  </a:lnTo>
                  <a:lnTo>
                    <a:pt x="86691" y="8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63626" y="38955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8003" y="2867"/>
                  </a:lnTo>
                  <a:lnTo>
                    <a:pt x="119016" y="5009"/>
                  </a:lnTo>
                  <a:lnTo>
                    <a:pt x="109020" y="6612"/>
                  </a:lnTo>
                  <a:lnTo>
                    <a:pt x="98040" y="7792"/>
                  </a:lnTo>
                  <a:lnTo>
                    <a:pt x="86228" y="8641"/>
                  </a:lnTo>
                  <a:lnTo>
                    <a:pt x="73779" y="9238"/>
                  </a:lnTo>
                  <a:lnTo>
                    <a:pt x="61082" y="9653"/>
                  </a:lnTo>
                  <a:lnTo>
                    <a:pt x="47258" y="9983"/>
                  </a:lnTo>
                  <a:lnTo>
                    <a:pt x="28859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08496" y="263212"/>
              <a:ext cx="28873" cy="273742"/>
            </a:xfrm>
            <a:custGeom>
              <a:avLst/>
              <a:gdLst/>
              <a:ahLst/>
              <a:cxnLst/>
              <a:rect l="0" t="0" r="0" b="0"/>
              <a:pathLst>
                <a:path w="28873" h="273742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1" y="65175"/>
                  </a:lnTo>
                  <a:lnTo>
                    <a:pt x="1889" y="79766"/>
                  </a:lnTo>
                  <a:lnTo>
                    <a:pt x="3253" y="94695"/>
                  </a:lnTo>
                  <a:lnTo>
                    <a:pt x="4467" y="109624"/>
                  </a:lnTo>
                  <a:lnTo>
                    <a:pt x="5602" y="124578"/>
                  </a:lnTo>
                  <a:lnTo>
                    <a:pt x="6970" y="139836"/>
                  </a:lnTo>
                  <a:lnTo>
                    <a:pt x="8737" y="155542"/>
                  </a:lnTo>
                  <a:lnTo>
                    <a:pt x="10755" y="171531"/>
                  </a:lnTo>
                  <a:lnTo>
                    <a:pt x="12657" y="187426"/>
                  </a:lnTo>
                  <a:lnTo>
                    <a:pt x="14237" y="202996"/>
                  </a:lnTo>
                  <a:lnTo>
                    <a:pt x="15652" y="217787"/>
                  </a:lnTo>
                  <a:lnTo>
                    <a:pt x="17575" y="232593"/>
                  </a:lnTo>
                  <a:lnTo>
                    <a:pt x="21288" y="249830"/>
                  </a:lnTo>
                  <a:lnTo>
                    <a:pt x="2887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11026" y="379025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53921" y="67"/>
                  </a:lnTo>
                  <a:lnTo>
                    <a:pt x="141290" y="708"/>
                  </a:lnTo>
                  <a:lnTo>
                    <a:pt x="129376" y="2000"/>
                  </a:lnTo>
                  <a:lnTo>
                    <a:pt x="117548" y="3687"/>
                  </a:lnTo>
                  <a:lnTo>
                    <a:pt x="105060" y="5355"/>
                  </a:lnTo>
                  <a:lnTo>
                    <a:pt x="91575" y="6768"/>
                  </a:lnTo>
                  <a:lnTo>
                    <a:pt x="77286" y="7869"/>
                  </a:lnTo>
                  <a:lnTo>
                    <a:pt x="61005" y="8800"/>
                  </a:lnTo>
                  <a:lnTo>
                    <a:pt x="37943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68953" y="384678"/>
              <a:ext cx="147400" cy="136564"/>
            </a:xfrm>
            <a:custGeom>
              <a:avLst/>
              <a:gdLst/>
              <a:ahLst/>
              <a:cxnLst/>
              <a:rect l="0" t="0" r="0" b="0"/>
              <a:pathLst>
                <a:path w="147400" h="136564">
                  <a:moveTo>
                    <a:pt x="0" y="46990"/>
                  </a:moveTo>
                  <a:lnTo>
                    <a:pt x="8802" y="49924"/>
                  </a:lnTo>
                  <a:lnTo>
                    <a:pt x="17148" y="52706"/>
                  </a:lnTo>
                  <a:lnTo>
                    <a:pt x="25847" y="55596"/>
                  </a:lnTo>
                  <a:lnTo>
                    <a:pt x="34968" y="58291"/>
                  </a:lnTo>
                  <a:lnTo>
                    <a:pt x="44463" y="60159"/>
                  </a:lnTo>
                  <a:lnTo>
                    <a:pt x="54255" y="60912"/>
                  </a:lnTo>
                  <a:lnTo>
                    <a:pt x="64269" y="60426"/>
                  </a:lnTo>
                  <a:lnTo>
                    <a:pt x="74443" y="58576"/>
                  </a:lnTo>
                  <a:lnTo>
                    <a:pt x="84711" y="55435"/>
                  </a:lnTo>
                  <a:lnTo>
                    <a:pt x="94384" y="51055"/>
                  </a:lnTo>
                  <a:lnTo>
                    <a:pt x="102208" y="45374"/>
                  </a:lnTo>
                  <a:lnTo>
                    <a:pt x="107640" y="38490"/>
                  </a:lnTo>
                  <a:lnTo>
                    <a:pt x="110471" y="30938"/>
                  </a:lnTo>
                  <a:lnTo>
                    <a:pt x="110483" y="23564"/>
                  </a:lnTo>
                  <a:lnTo>
                    <a:pt x="107853" y="16837"/>
                  </a:lnTo>
                  <a:lnTo>
                    <a:pt x="102870" y="11017"/>
                  </a:lnTo>
                  <a:lnTo>
                    <a:pt x="95729" y="6333"/>
                  </a:lnTo>
                  <a:lnTo>
                    <a:pt x="86758" y="2787"/>
                  </a:lnTo>
                  <a:lnTo>
                    <a:pt x="76673" y="541"/>
                  </a:lnTo>
                  <a:lnTo>
                    <a:pt x="66453" y="0"/>
                  </a:lnTo>
                  <a:lnTo>
                    <a:pt x="56661" y="1235"/>
                  </a:lnTo>
                  <a:lnTo>
                    <a:pt x="47463" y="4351"/>
                  </a:lnTo>
                  <a:lnTo>
                    <a:pt x="38824" y="9641"/>
                  </a:lnTo>
                  <a:lnTo>
                    <a:pt x="30657" y="17052"/>
                  </a:lnTo>
                  <a:lnTo>
                    <a:pt x="23340" y="26265"/>
                  </a:lnTo>
                  <a:lnTo>
                    <a:pt x="17702" y="36883"/>
                  </a:lnTo>
                  <a:lnTo>
                    <a:pt x="14061" y="48535"/>
                  </a:lnTo>
                  <a:lnTo>
                    <a:pt x="12429" y="60762"/>
                  </a:lnTo>
                  <a:lnTo>
                    <a:pt x="12771" y="73035"/>
                  </a:lnTo>
                  <a:lnTo>
                    <a:pt x="14859" y="85054"/>
                  </a:lnTo>
                  <a:lnTo>
                    <a:pt x="18513" y="96411"/>
                  </a:lnTo>
                  <a:lnTo>
                    <a:pt x="23698" y="106513"/>
                  </a:lnTo>
                  <a:lnTo>
                    <a:pt x="30260" y="115154"/>
                  </a:lnTo>
                  <a:lnTo>
                    <a:pt x="38103" y="122295"/>
                  </a:lnTo>
                  <a:lnTo>
                    <a:pt x="47269" y="127884"/>
                  </a:lnTo>
                  <a:lnTo>
                    <a:pt x="57654" y="132049"/>
                  </a:lnTo>
                  <a:lnTo>
                    <a:pt x="68881" y="134883"/>
                  </a:lnTo>
                  <a:lnTo>
                    <a:pt x="80409" y="136352"/>
                  </a:lnTo>
                  <a:lnTo>
                    <a:pt x="91893" y="136563"/>
                  </a:lnTo>
                  <a:lnTo>
                    <a:pt x="102940" y="135506"/>
                  </a:lnTo>
                  <a:lnTo>
                    <a:pt x="114213" y="132672"/>
                  </a:lnTo>
                  <a:lnTo>
                    <a:pt x="127815" y="125578"/>
                  </a:lnTo>
                  <a:lnTo>
                    <a:pt x="147399" y="110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28349" y="389949"/>
              <a:ext cx="103818" cy="130033"/>
            </a:xfrm>
            <a:custGeom>
              <a:avLst/>
              <a:gdLst/>
              <a:ahLst/>
              <a:cxnLst/>
              <a:rect l="0" t="0" r="0" b="0"/>
              <a:pathLst>
                <a:path w="103818" h="130033">
                  <a:moveTo>
                    <a:pt x="9060" y="41719"/>
                  </a:moveTo>
                  <a:lnTo>
                    <a:pt x="9127" y="53454"/>
                  </a:lnTo>
                  <a:lnTo>
                    <a:pt x="9767" y="64583"/>
                  </a:lnTo>
                  <a:lnTo>
                    <a:pt x="11059" y="76181"/>
                  </a:lnTo>
                  <a:lnTo>
                    <a:pt x="12746" y="88342"/>
                  </a:lnTo>
                  <a:lnTo>
                    <a:pt x="14414" y="101002"/>
                  </a:lnTo>
                  <a:lnTo>
                    <a:pt x="15798" y="113992"/>
                  </a:lnTo>
                  <a:lnTo>
                    <a:pt x="15793" y="124851"/>
                  </a:lnTo>
                  <a:lnTo>
                    <a:pt x="13730" y="130032"/>
                  </a:lnTo>
                  <a:lnTo>
                    <a:pt x="10910" y="129708"/>
                  </a:lnTo>
                  <a:lnTo>
                    <a:pt x="8031" y="125379"/>
                  </a:lnTo>
                  <a:lnTo>
                    <a:pt x="5513" y="118163"/>
                  </a:lnTo>
                  <a:lnTo>
                    <a:pt x="3512" y="108859"/>
                  </a:lnTo>
                  <a:lnTo>
                    <a:pt x="2015" y="97906"/>
                  </a:lnTo>
                  <a:lnTo>
                    <a:pt x="934" y="85440"/>
                  </a:lnTo>
                  <a:lnTo>
                    <a:pt x="182" y="71663"/>
                  </a:lnTo>
                  <a:lnTo>
                    <a:pt x="0" y="57160"/>
                  </a:lnTo>
                  <a:lnTo>
                    <a:pt x="935" y="42805"/>
                  </a:lnTo>
                  <a:lnTo>
                    <a:pt x="3200" y="29099"/>
                  </a:lnTo>
                  <a:lnTo>
                    <a:pt x="6858" y="16965"/>
                  </a:lnTo>
                  <a:lnTo>
                    <a:pt x="11987" y="7862"/>
                  </a:lnTo>
                  <a:lnTo>
                    <a:pt x="18473" y="2305"/>
                  </a:lnTo>
                  <a:lnTo>
                    <a:pt x="25911" y="0"/>
                  </a:lnTo>
                  <a:lnTo>
                    <a:pt x="33735" y="331"/>
                  </a:lnTo>
                  <a:lnTo>
                    <a:pt x="41583" y="2661"/>
                  </a:lnTo>
                  <a:lnTo>
                    <a:pt x="49307" y="6608"/>
                  </a:lnTo>
                  <a:lnTo>
                    <a:pt x="56873" y="12056"/>
                  </a:lnTo>
                  <a:lnTo>
                    <a:pt x="64291" y="18820"/>
                  </a:lnTo>
                  <a:lnTo>
                    <a:pt x="71424" y="26645"/>
                  </a:lnTo>
                  <a:lnTo>
                    <a:pt x="77996" y="35274"/>
                  </a:lnTo>
                  <a:lnTo>
                    <a:pt x="83895" y="44493"/>
                  </a:lnTo>
                  <a:lnTo>
                    <a:pt x="89011" y="54294"/>
                  </a:lnTo>
                  <a:lnTo>
                    <a:pt x="93149" y="64859"/>
                  </a:lnTo>
                  <a:lnTo>
                    <a:pt x="96302" y="76209"/>
                  </a:lnTo>
                  <a:lnTo>
                    <a:pt x="98611" y="87638"/>
                  </a:lnTo>
                  <a:lnTo>
                    <a:pt x="100502" y="98921"/>
                  </a:lnTo>
                  <a:lnTo>
                    <a:pt x="102142" y="111051"/>
                  </a:lnTo>
                  <a:lnTo>
                    <a:pt x="103817" y="125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58365" y="336911"/>
              <a:ext cx="100185" cy="140135"/>
            </a:xfrm>
            <a:custGeom>
              <a:avLst/>
              <a:gdLst/>
              <a:ahLst/>
              <a:cxnLst/>
              <a:rect l="0" t="0" r="0" b="0"/>
              <a:pathLst>
                <a:path w="100185" h="140135">
                  <a:moveTo>
                    <a:pt x="5428" y="52643"/>
                  </a:moveTo>
                  <a:lnTo>
                    <a:pt x="8361" y="64445"/>
                  </a:lnTo>
                  <a:lnTo>
                    <a:pt x="11144" y="76214"/>
                  </a:lnTo>
                  <a:lnTo>
                    <a:pt x="14043" y="89100"/>
                  </a:lnTo>
                  <a:lnTo>
                    <a:pt x="17083" y="102775"/>
                  </a:lnTo>
                  <a:lnTo>
                    <a:pt x="20248" y="116455"/>
                  </a:lnTo>
                  <a:lnTo>
                    <a:pt x="23488" y="129574"/>
                  </a:lnTo>
                  <a:lnTo>
                    <a:pt x="25902" y="138624"/>
                  </a:lnTo>
                  <a:lnTo>
                    <a:pt x="26434" y="140134"/>
                  </a:lnTo>
                  <a:lnTo>
                    <a:pt x="25480" y="136584"/>
                  </a:lnTo>
                  <a:lnTo>
                    <a:pt x="23408" y="130173"/>
                  </a:lnTo>
                  <a:lnTo>
                    <a:pt x="20272" y="122129"/>
                  </a:lnTo>
                  <a:lnTo>
                    <a:pt x="16171" y="113123"/>
                  </a:lnTo>
                  <a:lnTo>
                    <a:pt x="11604" y="103378"/>
                  </a:lnTo>
                  <a:lnTo>
                    <a:pt x="7368" y="92808"/>
                  </a:lnTo>
                  <a:lnTo>
                    <a:pt x="3894" y="81420"/>
                  </a:lnTo>
                  <a:lnTo>
                    <a:pt x="1407" y="69490"/>
                  </a:lnTo>
                  <a:lnTo>
                    <a:pt x="113" y="57478"/>
                  </a:lnTo>
                  <a:lnTo>
                    <a:pt x="0" y="45668"/>
                  </a:lnTo>
                  <a:lnTo>
                    <a:pt x="1382" y="34636"/>
                  </a:lnTo>
                  <a:lnTo>
                    <a:pt x="4961" y="25292"/>
                  </a:lnTo>
                  <a:lnTo>
                    <a:pt x="10925" y="17976"/>
                  </a:lnTo>
                  <a:lnTo>
                    <a:pt x="19014" y="12540"/>
                  </a:lnTo>
                  <a:lnTo>
                    <a:pt x="28802" y="8635"/>
                  </a:lnTo>
                  <a:lnTo>
                    <a:pt x="39851" y="5892"/>
                  </a:lnTo>
                  <a:lnTo>
                    <a:pt x="51392" y="3992"/>
                  </a:lnTo>
                  <a:lnTo>
                    <a:pt x="63564" y="2484"/>
                  </a:lnTo>
                  <a:lnTo>
                    <a:pt x="78547" y="1230"/>
                  </a:lnTo>
                  <a:lnTo>
                    <a:pt x="1001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84521" y="360439"/>
              <a:ext cx="110899" cy="126392"/>
            </a:xfrm>
            <a:custGeom>
              <a:avLst/>
              <a:gdLst/>
              <a:ahLst/>
              <a:cxnLst/>
              <a:rect l="0" t="0" r="0" b="0"/>
              <a:pathLst>
                <a:path w="110899" h="126392">
                  <a:moveTo>
                    <a:pt x="5614" y="60700"/>
                  </a:moveTo>
                  <a:lnTo>
                    <a:pt x="14415" y="63500"/>
                  </a:lnTo>
                  <a:lnTo>
                    <a:pt x="22762" y="65002"/>
                  </a:lnTo>
                  <a:lnTo>
                    <a:pt x="31451" y="65299"/>
                  </a:lnTo>
                  <a:lnTo>
                    <a:pt x="40226" y="64274"/>
                  </a:lnTo>
                  <a:lnTo>
                    <a:pt x="48425" y="61510"/>
                  </a:lnTo>
                  <a:lnTo>
                    <a:pt x="55701" y="56935"/>
                  </a:lnTo>
                  <a:lnTo>
                    <a:pt x="61719" y="50774"/>
                  </a:lnTo>
                  <a:lnTo>
                    <a:pt x="66003" y="43358"/>
                  </a:lnTo>
                  <a:lnTo>
                    <a:pt x="68461" y="35013"/>
                  </a:lnTo>
                  <a:lnTo>
                    <a:pt x="68992" y="26329"/>
                  </a:lnTo>
                  <a:lnTo>
                    <a:pt x="67311" y="18121"/>
                  </a:lnTo>
                  <a:lnTo>
                    <a:pt x="63478" y="10807"/>
                  </a:lnTo>
                  <a:lnTo>
                    <a:pt x="57823" y="4916"/>
                  </a:lnTo>
                  <a:lnTo>
                    <a:pt x="50747" y="1241"/>
                  </a:lnTo>
                  <a:lnTo>
                    <a:pt x="42632" y="0"/>
                  </a:lnTo>
                  <a:lnTo>
                    <a:pt x="34102" y="1100"/>
                  </a:lnTo>
                  <a:lnTo>
                    <a:pt x="25997" y="4413"/>
                  </a:lnTo>
                  <a:lnTo>
                    <a:pt x="18743" y="9642"/>
                  </a:lnTo>
                  <a:lnTo>
                    <a:pt x="12553" y="16556"/>
                  </a:lnTo>
                  <a:lnTo>
                    <a:pt x="7612" y="25082"/>
                  </a:lnTo>
                  <a:lnTo>
                    <a:pt x="3886" y="35030"/>
                  </a:lnTo>
                  <a:lnTo>
                    <a:pt x="1348" y="45960"/>
                  </a:lnTo>
                  <a:lnTo>
                    <a:pt x="77" y="57288"/>
                  </a:lnTo>
                  <a:lnTo>
                    <a:pt x="0" y="68642"/>
                  </a:lnTo>
                  <a:lnTo>
                    <a:pt x="1081" y="79705"/>
                  </a:lnTo>
                  <a:lnTo>
                    <a:pt x="3401" y="90134"/>
                  </a:lnTo>
                  <a:lnTo>
                    <a:pt x="6896" y="99804"/>
                  </a:lnTo>
                  <a:lnTo>
                    <a:pt x="11700" y="108451"/>
                  </a:lnTo>
                  <a:lnTo>
                    <a:pt x="18206" y="115588"/>
                  </a:lnTo>
                  <a:lnTo>
                    <a:pt x="26469" y="121084"/>
                  </a:lnTo>
                  <a:lnTo>
                    <a:pt x="36103" y="124793"/>
                  </a:lnTo>
                  <a:lnTo>
                    <a:pt x="46478" y="126391"/>
                  </a:lnTo>
                  <a:lnTo>
                    <a:pt x="57149" y="125920"/>
                  </a:lnTo>
                  <a:lnTo>
                    <a:pt x="67631" y="123998"/>
                  </a:lnTo>
                  <a:lnTo>
                    <a:pt x="78455" y="121453"/>
                  </a:lnTo>
                  <a:lnTo>
                    <a:pt x="91682" y="118066"/>
                  </a:lnTo>
                  <a:lnTo>
                    <a:pt x="110898" y="113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00340" y="172071"/>
              <a:ext cx="268821" cy="318358"/>
            </a:xfrm>
            <a:custGeom>
              <a:avLst/>
              <a:gdLst/>
              <a:ahLst/>
              <a:cxnLst/>
              <a:rect l="0" t="0" r="0" b="0"/>
              <a:pathLst>
                <a:path w="268821" h="318358">
                  <a:moveTo>
                    <a:pt x="79307" y="259597"/>
                  </a:moveTo>
                  <a:lnTo>
                    <a:pt x="82107" y="250796"/>
                  </a:lnTo>
                  <a:lnTo>
                    <a:pt x="83609" y="242449"/>
                  </a:lnTo>
                  <a:lnTo>
                    <a:pt x="83911" y="233755"/>
                  </a:lnTo>
                  <a:lnTo>
                    <a:pt x="83058" y="224807"/>
                  </a:lnTo>
                  <a:lnTo>
                    <a:pt x="80942" y="215960"/>
                  </a:lnTo>
                  <a:lnTo>
                    <a:pt x="77611" y="207435"/>
                  </a:lnTo>
                  <a:lnTo>
                    <a:pt x="72931" y="199765"/>
                  </a:lnTo>
                  <a:lnTo>
                    <a:pt x="66515" y="193833"/>
                  </a:lnTo>
                  <a:lnTo>
                    <a:pt x="58324" y="189971"/>
                  </a:lnTo>
                  <a:lnTo>
                    <a:pt x="49079" y="188347"/>
                  </a:lnTo>
                  <a:lnTo>
                    <a:pt x="40031" y="189220"/>
                  </a:lnTo>
                  <a:lnTo>
                    <a:pt x="31879" y="192475"/>
                  </a:lnTo>
                  <a:lnTo>
                    <a:pt x="24782" y="197726"/>
                  </a:lnTo>
                  <a:lnTo>
                    <a:pt x="18633" y="204522"/>
                  </a:lnTo>
                  <a:lnTo>
                    <a:pt x="13246" y="212460"/>
                  </a:lnTo>
                  <a:lnTo>
                    <a:pt x="8594" y="221378"/>
                  </a:lnTo>
                  <a:lnTo>
                    <a:pt x="4826" y="231341"/>
                  </a:lnTo>
                  <a:lnTo>
                    <a:pt x="1959" y="242291"/>
                  </a:lnTo>
                  <a:lnTo>
                    <a:pt x="200" y="253745"/>
                  </a:lnTo>
                  <a:lnTo>
                    <a:pt x="0" y="264901"/>
                  </a:lnTo>
                  <a:lnTo>
                    <a:pt x="1467" y="275324"/>
                  </a:lnTo>
                  <a:lnTo>
                    <a:pt x="4571" y="284780"/>
                  </a:lnTo>
                  <a:lnTo>
                    <a:pt x="9322" y="293059"/>
                  </a:lnTo>
                  <a:lnTo>
                    <a:pt x="15550" y="300164"/>
                  </a:lnTo>
                  <a:lnTo>
                    <a:pt x="22814" y="305612"/>
                  </a:lnTo>
                  <a:lnTo>
                    <a:pt x="30521" y="308392"/>
                  </a:lnTo>
                  <a:lnTo>
                    <a:pt x="38285" y="308187"/>
                  </a:lnTo>
                  <a:lnTo>
                    <a:pt x="45784" y="305286"/>
                  </a:lnTo>
                  <a:lnTo>
                    <a:pt x="52666" y="300218"/>
                  </a:lnTo>
                  <a:lnTo>
                    <a:pt x="58806" y="293511"/>
                  </a:lnTo>
                  <a:lnTo>
                    <a:pt x="64098" y="285452"/>
                  </a:lnTo>
                  <a:lnTo>
                    <a:pt x="68363" y="276082"/>
                  </a:lnTo>
                  <a:lnTo>
                    <a:pt x="71619" y="265627"/>
                  </a:lnTo>
                  <a:lnTo>
                    <a:pt x="74513" y="257762"/>
                  </a:lnTo>
                  <a:lnTo>
                    <a:pt x="77832" y="256551"/>
                  </a:lnTo>
                  <a:lnTo>
                    <a:pt x="81653" y="260110"/>
                  </a:lnTo>
                  <a:lnTo>
                    <a:pt x="86073" y="266301"/>
                  </a:lnTo>
                  <a:lnTo>
                    <a:pt x="91101" y="273648"/>
                  </a:lnTo>
                  <a:lnTo>
                    <a:pt x="96670" y="281342"/>
                  </a:lnTo>
                  <a:lnTo>
                    <a:pt x="102995" y="288542"/>
                  </a:lnTo>
                  <a:lnTo>
                    <a:pt x="110585" y="294201"/>
                  </a:lnTo>
                  <a:lnTo>
                    <a:pt x="119600" y="297901"/>
                  </a:lnTo>
                  <a:lnTo>
                    <a:pt x="129583" y="299427"/>
                  </a:lnTo>
                  <a:lnTo>
                    <a:pt x="139667" y="298494"/>
                  </a:lnTo>
                  <a:lnTo>
                    <a:pt x="149334" y="295206"/>
                  </a:lnTo>
                  <a:lnTo>
                    <a:pt x="158433" y="290104"/>
                  </a:lnTo>
                  <a:lnTo>
                    <a:pt x="166997" y="283942"/>
                  </a:lnTo>
                  <a:lnTo>
                    <a:pt x="175121" y="277247"/>
                  </a:lnTo>
                  <a:lnTo>
                    <a:pt x="182746" y="270147"/>
                  </a:lnTo>
                  <a:lnTo>
                    <a:pt x="189654" y="262477"/>
                  </a:lnTo>
                  <a:lnTo>
                    <a:pt x="195774" y="254175"/>
                  </a:lnTo>
                  <a:lnTo>
                    <a:pt x="200699" y="245465"/>
                  </a:lnTo>
                  <a:lnTo>
                    <a:pt x="203645" y="236764"/>
                  </a:lnTo>
                  <a:lnTo>
                    <a:pt x="204353" y="228330"/>
                  </a:lnTo>
                  <a:lnTo>
                    <a:pt x="202708" y="220717"/>
                  </a:lnTo>
                  <a:lnTo>
                    <a:pt x="198488" y="214821"/>
                  </a:lnTo>
                  <a:lnTo>
                    <a:pt x="191842" y="210983"/>
                  </a:lnTo>
                  <a:lnTo>
                    <a:pt x="183500" y="209375"/>
                  </a:lnTo>
                  <a:lnTo>
                    <a:pt x="174540" y="210258"/>
                  </a:lnTo>
                  <a:lnTo>
                    <a:pt x="165645" y="213524"/>
                  </a:lnTo>
                  <a:lnTo>
                    <a:pt x="157408" y="218952"/>
                  </a:lnTo>
                  <a:lnTo>
                    <a:pt x="150489" y="226399"/>
                  </a:lnTo>
                  <a:lnTo>
                    <a:pt x="145102" y="235587"/>
                  </a:lnTo>
                  <a:lnTo>
                    <a:pt x="141113" y="246160"/>
                  </a:lnTo>
                  <a:lnTo>
                    <a:pt x="138253" y="257771"/>
                  </a:lnTo>
                  <a:lnTo>
                    <a:pt x="136262" y="270121"/>
                  </a:lnTo>
                  <a:lnTo>
                    <a:pt x="135395" y="282495"/>
                  </a:lnTo>
                  <a:lnTo>
                    <a:pt x="136392" y="293810"/>
                  </a:lnTo>
                  <a:lnTo>
                    <a:pt x="139503" y="303550"/>
                  </a:lnTo>
                  <a:lnTo>
                    <a:pt x="144372" y="311239"/>
                  </a:lnTo>
                  <a:lnTo>
                    <a:pt x="150321" y="316205"/>
                  </a:lnTo>
                  <a:lnTo>
                    <a:pt x="156839" y="318357"/>
                  </a:lnTo>
                  <a:lnTo>
                    <a:pt x="163637" y="318057"/>
                  </a:lnTo>
                  <a:lnTo>
                    <a:pt x="170565" y="315820"/>
                  </a:lnTo>
                  <a:lnTo>
                    <a:pt x="177548" y="312131"/>
                  </a:lnTo>
                  <a:lnTo>
                    <a:pt x="184387" y="307067"/>
                  </a:lnTo>
                  <a:lnTo>
                    <a:pt x="190761" y="300322"/>
                  </a:lnTo>
                  <a:lnTo>
                    <a:pt x="196526" y="291861"/>
                  </a:lnTo>
                  <a:lnTo>
                    <a:pt x="201552" y="281910"/>
                  </a:lnTo>
                  <a:lnTo>
                    <a:pt x="205630" y="270782"/>
                  </a:lnTo>
                  <a:lnTo>
                    <a:pt x="208744" y="258766"/>
                  </a:lnTo>
                  <a:lnTo>
                    <a:pt x="211021" y="245782"/>
                  </a:lnTo>
                  <a:lnTo>
                    <a:pt x="212641" y="231403"/>
                  </a:lnTo>
                  <a:lnTo>
                    <a:pt x="213771" y="215506"/>
                  </a:lnTo>
                  <a:lnTo>
                    <a:pt x="214549" y="198255"/>
                  </a:lnTo>
                  <a:lnTo>
                    <a:pt x="215080" y="179918"/>
                  </a:lnTo>
                  <a:lnTo>
                    <a:pt x="215436" y="160775"/>
                  </a:lnTo>
                  <a:lnTo>
                    <a:pt x="215506" y="141378"/>
                  </a:lnTo>
                  <a:lnTo>
                    <a:pt x="215021" y="122516"/>
                  </a:lnTo>
                  <a:lnTo>
                    <a:pt x="213878" y="104576"/>
                  </a:lnTo>
                  <a:lnTo>
                    <a:pt x="212125" y="87582"/>
                  </a:lnTo>
                  <a:lnTo>
                    <a:pt x="209878" y="71395"/>
                  </a:lnTo>
                  <a:lnTo>
                    <a:pt x="207255" y="55841"/>
                  </a:lnTo>
                  <a:lnTo>
                    <a:pt x="204358" y="40918"/>
                  </a:lnTo>
                  <a:lnTo>
                    <a:pt x="201269" y="26802"/>
                  </a:lnTo>
                  <a:lnTo>
                    <a:pt x="198039" y="13589"/>
                  </a:lnTo>
                  <a:lnTo>
                    <a:pt x="194541" y="3550"/>
                  </a:lnTo>
                  <a:lnTo>
                    <a:pt x="191145" y="0"/>
                  </a:lnTo>
                  <a:lnTo>
                    <a:pt x="188697" y="2685"/>
                  </a:lnTo>
                  <a:lnTo>
                    <a:pt x="187146" y="10084"/>
                  </a:lnTo>
                  <a:lnTo>
                    <a:pt x="186364" y="20783"/>
                  </a:lnTo>
                  <a:lnTo>
                    <a:pt x="186426" y="33734"/>
                  </a:lnTo>
                  <a:lnTo>
                    <a:pt x="187316" y="48202"/>
                  </a:lnTo>
                  <a:lnTo>
                    <a:pt x="188913" y="63691"/>
                  </a:lnTo>
                  <a:lnTo>
                    <a:pt x="191063" y="79863"/>
                  </a:lnTo>
                  <a:lnTo>
                    <a:pt x="193626" y="96487"/>
                  </a:lnTo>
                  <a:lnTo>
                    <a:pt x="196484" y="113249"/>
                  </a:lnTo>
                  <a:lnTo>
                    <a:pt x="199548" y="129739"/>
                  </a:lnTo>
                  <a:lnTo>
                    <a:pt x="202761" y="145751"/>
                  </a:lnTo>
                  <a:lnTo>
                    <a:pt x="206240" y="160945"/>
                  </a:lnTo>
                  <a:lnTo>
                    <a:pt x="210261" y="174778"/>
                  </a:lnTo>
                  <a:lnTo>
                    <a:pt x="214928" y="187087"/>
                  </a:lnTo>
                  <a:lnTo>
                    <a:pt x="220029" y="198184"/>
                  </a:lnTo>
                  <a:lnTo>
                    <a:pt x="225145" y="208646"/>
                  </a:lnTo>
                  <a:lnTo>
                    <a:pt x="230030" y="218877"/>
                  </a:lnTo>
                  <a:lnTo>
                    <a:pt x="234614" y="229074"/>
                  </a:lnTo>
                  <a:lnTo>
                    <a:pt x="238919" y="239314"/>
                  </a:lnTo>
                  <a:lnTo>
                    <a:pt x="242999" y="249608"/>
                  </a:lnTo>
                  <a:lnTo>
                    <a:pt x="246949" y="259689"/>
                  </a:lnTo>
                  <a:lnTo>
                    <a:pt x="251395" y="270128"/>
                  </a:lnTo>
                  <a:lnTo>
                    <a:pt x="257847" y="282959"/>
                  </a:lnTo>
                  <a:lnTo>
                    <a:pt x="268820" y="301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11316" y="305326"/>
              <a:ext cx="357970" cy="180860"/>
            </a:xfrm>
            <a:custGeom>
              <a:avLst/>
              <a:gdLst/>
              <a:ahLst/>
              <a:cxnLst/>
              <a:rect l="0" t="0" r="0" b="0"/>
              <a:pathLst>
                <a:path w="357970" h="18086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8" y="36462"/>
                  </a:lnTo>
                  <a:lnTo>
                    <a:pt x="3685" y="50310"/>
                  </a:lnTo>
                  <a:lnTo>
                    <a:pt x="5354" y="64638"/>
                  </a:lnTo>
                  <a:lnTo>
                    <a:pt x="6772" y="79102"/>
                  </a:lnTo>
                  <a:lnTo>
                    <a:pt x="8043" y="93380"/>
                  </a:lnTo>
                  <a:lnTo>
                    <a:pt x="9501" y="107107"/>
                  </a:lnTo>
                  <a:lnTo>
                    <a:pt x="11306" y="120051"/>
                  </a:lnTo>
                  <a:lnTo>
                    <a:pt x="12519" y="128841"/>
                  </a:lnTo>
                  <a:lnTo>
                    <a:pt x="12055" y="130082"/>
                  </a:lnTo>
                  <a:lnTo>
                    <a:pt x="10453" y="126336"/>
                  </a:lnTo>
                  <a:lnTo>
                    <a:pt x="8339" y="119636"/>
                  </a:lnTo>
                  <a:lnTo>
                    <a:pt x="6278" y="110874"/>
                  </a:lnTo>
                  <a:lnTo>
                    <a:pt x="4554" y="100585"/>
                  </a:lnTo>
                  <a:lnTo>
                    <a:pt x="3391" y="89337"/>
                  </a:lnTo>
                  <a:lnTo>
                    <a:pt x="3058" y="77752"/>
                  </a:lnTo>
                  <a:lnTo>
                    <a:pt x="3625" y="66220"/>
                  </a:lnTo>
                  <a:lnTo>
                    <a:pt x="5480" y="55537"/>
                  </a:lnTo>
                  <a:lnTo>
                    <a:pt x="9384" y="46955"/>
                  </a:lnTo>
                  <a:lnTo>
                    <a:pt x="15556" y="40976"/>
                  </a:lnTo>
                  <a:lnTo>
                    <a:pt x="23277" y="37760"/>
                  </a:lnTo>
                  <a:lnTo>
                    <a:pt x="31220" y="37480"/>
                  </a:lnTo>
                  <a:lnTo>
                    <a:pt x="38592" y="39922"/>
                  </a:lnTo>
                  <a:lnTo>
                    <a:pt x="45145" y="44608"/>
                  </a:lnTo>
                  <a:lnTo>
                    <a:pt x="50921" y="51016"/>
                  </a:lnTo>
                  <a:lnTo>
                    <a:pt x="56064" y="58691"/>
                  </a:lnTo>
                  <a:lnTo>
                    <a:pt x="60891" y="67431"/>
                  </a:lnTo>
                  <a:lnTo>
                    <a:pt x="65840" y="77273"/>
                  </a:lnTo>
                  <a:lnTo>
                    <a:pt x="71146" y="88107"/>
                  </a:lnTo>
                  <a:lnTo>
                    <a:pt x="76886" y="98150"/>
                  </a:lnTo>
                  <a:lnTo>
                    <a:pt x="82369" y="104141"/>
                  </a:lnTo>
                  <a:lnTo>
                    <a:pt x="86671" y="104885"/>
                  </a:lnTo>
                  <a:lnTo>
                    <a:pt x="90132" y="101185"/>
                  </a:lnTo>
                  <a:lnTo>
                    <a:pt x="93249" y="94229"/>
                  </a:lnTo>
                  <a:lnTo>
                    <a:pt x="96468" y="85328"/>
                  </a:lnTo>
                  <a:lnTo>
                    <a:pt x="100215" y="75816"/>
                  </a:lnTo>
                  <a:lnTo>
                    <a:pt x="104658" y="66472"/>
                  </a:lnTo>
                  <a:lnTo>
                    <a:pt x="109924" y="58230"/>
                  </a:lnTo>
                  <a:lnTo>
                    <a:pt x="116205" y="52352"/>
                  </a:lnTo>
                  <a:lnTo>
                    <a:pt x="123493" y="49294"/>
                  </a:lnTo>
                  <a:lnTo>
                    <a:pt x="131316" y="49002"/>
                  </a:lnTo>
                  <a:lnTo>
                    <a:pt x="138872" y="51298"/>
                  </a:lnTo>
                  <a:lnTo>
                    <a:pt x="145726" y="55799"/>
                  </a:lnTo>
                  <a:lnTo>
                    <a:pt x="151799" y="62036"/>
                  </a:lnTo>
                  <a:lnTo>
                    <a:pt x="157187" y="69566"/>
                  </a:lnTo>
                  <a:lnTo>
                    <a:pt x="162031" y="78029"/>
                  </a:lnTo>
                  <a:lnTo>
                    <a:pt x="166472" y="87147"/>
                  </a:lnTo>
                  <a:lnTo>
                    <a:pt x="170623" y="96718"/>
                  </a:lnTo>
                  <a:lnTo>
                    <a:pt x="174570" y="106601"/>
                  </a:lnTo>
                  <a:lnTo>
                    <a:pt x="178377" y="116694"/>
                  </a:lnTo>
                  <a:lnTo>
                    <a:pt x="182086" y="126931"/>
                  </a:lnTo>
                  <a:lnTo>
                    <a:pt x="185744" y="137232"/>
                  </a:lnTo>
                  <a:lnTo>
                    <a:pt x="189861" y="146391"/>
                  </a:lnTo>
                  <a:lnTo>
                    <a:pt x="195196" y="151389"/>
                  </a:lnTo>
                  <a:lnTo>
                    <a:pt x="201352" y="151248"/>
                  </a:lnTo>
                  <a:lnTo>
                    <a:pt x="207518" y="148129"/>
                  </a:lnTo>
                  <a:lnTo>
                    <a:pt x="213817" y="143601"/>
                  </a:lnTo>
                  <a:lnTo>
                    <a:pt x="220686" y="138657"/>
                  </a:lnTo>
                  <a:lnTo>
                    <a:pt x="228314" y="133790"/>
                  </a:lnTo>
                  <a:lnTo>
                    <a:pt x="236673" y="129170"/>
                  </a:lnTo>
                  <a:lnTo>
                    <a:pt x="245636" y="124818"/>
                  </a:lnTo>
                  <a:lnTo>
                    <a:pt x="255057" y="120691"/>
                  </a:lnTo>
                  <a:lnTo>
                    <a:pt x="264649" y="116576"/>
                  </a:lnTo>
                  <a:lnTo>
                    <a:pt x="274005" y="112117"/>
                  </a:lnTo>
                  <a:lnTo>
                    <a:pt x="282920" y="107142"/>
                  </a:lnTo>
                  <a:lnTo>
                    <a:pt x="291208" y="101494"/>
                  </a:lnTo>
                  <a:lnTo>
                    <a:pt x="298630" y="94944"/>
                  </a:lnTo>
                  <a:lnTo>
                    <a:pt x="305125" y="87461"/>
                  </a:lnTo>
                  <a:lnTo>
                    <a:pt x="310319" y="79164"/>
                  </a:lnTo>
                  <a:lnTo>
                    <a:pt x="313452" y="70225"/>
                  </a:lnTo>
                  <a:lnTo>
                    <a:pt x="314289" y="60819"/>
                  </a:lnTo>
                  <a:lnTo>
                    <a:pt x="312732" y="51574"/>
                  </a:lnTo>
                  <a:lnTo>
                    <a:pt x="308571" y="43512"/>
                  </a:lnTo>
                  <a:lnTo>
                    <a:pt x="301965" y="37106"/>
                  </a:lnTo>
                  <a:lnTo>
                    <a:pt x="293651" y="32639"/>
                  </a:lnTo>
                  <a:lnTo>
                    <a:pt x="284709" y="30457"/>
                  </a:lnTo>
                  <a:lnTo>
                    <a:pt x="275822" y="30520"/>
                  </a:lnTo>
                  <a:lnTo>
                    <a:pt x="267421" y="32816"/>
                  </a:lnTo>
                  <a:lnTo>
                    <a:pt x="259858" y="37539"/>
                  </a:lnTo>
                  <a:lnTo>
                    <a:pt x="253226" y="44563"/>
                  </a:lnTo>
                  <a:lnTo>
                    <a:pt x="247586" y="53514"/>
                  </a:lnTo>
                  <a:lnTo>
                    <a:pt x="243080" y="63954"/>
                  </a:lnTo>
                  <a:lnTo>
                    <a:pt x="239678" y="75491"/>
                  </a:lnTo>
                  <a:lnTo>
                    <a:pt x="237374" y="87811"/>
                  </a:lnTo>
                  <a:lnTo>
                    <a:pt x="236266" y="100679"/>
                  </a:lnTo>
                  <a:lnTo>
                    <a:pt x="236303" y="113915"/>
                  </a:lnTo>
                  <a:lnTo>
                    <a:pt x="237462" y="127073"/>
                  </a:lnTo>
                  <a:lnTo>
                    <a:pt x="239834" y="139455"/>
                  </a:lnTo>
                  <a:lnTo>
                    <a:pt x="243365" y="150737"/>
                  </a:lnTo>
                  <a:lnTo>
                    <a:pt x="248193" y="160617"/>
                  </a:lnTo>
                  <a:lnTo>
                    <a:pt x="254715" y="168657"/>
                  </a:lnTo>
                  <a:lnTo>
                    <a:pt x="262989" y="174796"/>
                  </a:lnTo>
                  <a:lnTo>
                    <a:pt x="272630" y="178952"/>
                  </a:lnTo>
                  <a:lnTo>
                    <a:pt x="283010" y="180859"/>
                  </a:lnTo>
                  <a:lnTo>
                    <a:pt x="293688" y="180594"/>
                  </a:lnTo>
                  <a:lnTo>
                    <a:pt x="304375" y="178613"/>
                  </a:lnTo>
                  <a:lnTo>
                    <a:pt x="316101" y="175279"/>
                  </a:lnTo>
                  <a:lnTo>
                    <a:pt x="332129" y="169184"/>
                  </a:lnTo>
                  <a:lnTo>
                    <a:pt x="35796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72842" y="149555"/>
              <a:ext cx="143884" cy="334756"/>
            </a:xfrm>
            <a:custGeom>
              <a:avLst/>
              <a:gdLst/>
              <a:ahLst/>
              <a:cxnLst/>
              <a:rect l="0" t="0" r="0" b="0"/>
              <a:pathLst>
                <a:path w="143884" h="334756">
                  <a:moveTo>
                    <a:pt x="59655" y="334755"/>
                  </a:moveTo>
                  <a:lnTo>
                    <a:pt x="56722" y="325887"/>
                  </a:lnTo>
                  <a:lnTo>
                    <a:pt x="53939" y="316900"/>
                  </a:lnTo>
                  <a:lnTo>
                    <a:pt x="51040" y="306905"/>
                  </a:lnTo>
                  <a:lnTo>
                    <a:pt x="48000" y="295924"/>
                  </a:lnTo>
                  <a:lnTo>
                    <a:pt x="44834" y="284113"/>
                  </a:lnTo>
                  <a:lnTo>
                    <a:pt x="41571" y="271650"/>
                  </a:lnTo>
                  <a:lnTo>
                    <a:pt x="38232" y="258539"/>
                  </a:lnTo>
                  <a:lnTo>
                    <a:pt x="34841" y="244610"/>
                  </a:lnTo>
                  <a:lnTo>
                    <a:pt x="31412" y="229839"/>
                  </a:lnTo>
                  <a:lnTo>
                    <a:pt x="27957" y="214499"/>
                  </a:lnTo>
                  <a:lnTo>
                    <a:pt x="24485" y="199048"/>
                  </a:lnTo>
                  <a:lnTo>
                    <a:pt x="21000" y="183766"/>
                  </a:lnTo>
                  <a:lnTo>
                    <a:pt x="17507" y="168742"/>
                  </a:lnTo>
                  <a:lnTo>
                    <a:pt x="14009" y="153967"/>
                  </a:lnTo>
                  <a:lnTo>
                    <a:pt x="10511" y="139399"/>
                  </a:lnTo>
                  <a:lnTo>
                    <a:pt x="7180" y="124988"/>
                  </a:lnTo>
                  <a:lnTo>
                    <a:pt x="4322" y="110692"/>
                  </a:lnTo>
                  <a:lnTo>
                    <a:pt x="2073" y="96482"/>
                  </a:lnTo>
                  <a:lnTo>
                    <a:pt x="563" y="82496"/>
                  </a:lnTo>
                  <a:lnTo>
                    <a:pt x="0" y="69025"/>
                  </a:lnTo>
                  <a:lnTo>
                    <a:pt x="409" y="56190"/>
                  </a:lnTo>
                  <a:lnTo>
                    <a:pt x="1989" y="44114"/>
                  </a:lnTo>
                  <a:lnTo>
                    <a:pt x="5178" y="32996"/>
                  </a:lnTo>
                  <a:lnTo>
                    <a:pt x="10070" y="22864"/>
                  </a:lnTo>
                  <a:lnTo>
                    <a:pt x="16626" y="14078"/>
                  </a:lnTo>
                  <a:lnTo>
                    <a:pt x="24846" y="7378"/>
                  </a:lnTo>
                  <a:lnTo>
                    <a:pt x="34557" y="2985"/>
                  </a:lnTo>
                  <a:lnTo>
                    <a:pt x="45313" y="662"/>
                  </a:lnTo>
                  <a:lnTo>
                    <a:pt x="56516" y="0"/>
                  </a:lnTo>
                  <a:lnTo>
                    <a:pt x="67787" y="592"/>
                  </a:lnTo>
                  <a:lnTo>
                    <a:pt x="78963" y="2257"/>
                  </a:lnTo>
                  <a:lnTo>
                    <a:pt x="89999" y="5036"/>
                  </a:lnTo>
                  <a:lnTo>
                    <a:pt x="100890" y="8854"/>
                  </a:lnTo>
                  <a:lnTo>
                    <a:pt x="111207" y="13230"/>
                  </a:lnTo>
                  <a:lnTo>
                    <a:pt x="121101" y="17787"/>
                  </a:lnTo>
                  <a:lnTo>
                    <a:pt x="131441" y="22921"/>
                  </a:lnTo>
                  <a:lnTo>
                    <a:pt x="143883" y="29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06155" y="350118"/>
              <a:ext cx="168457" cy="7851"/>
            </a:xfrm>
            <a:custGeom>
              <a:avLst/>
              <a:gdLst/>
              <a:ahLst/>
              <a:cxnLst/>
              <a:rect l="0" t="0" r="0" b="0"/>
              <a:pathLst>
                <a:path w="168457" h="7851">
                  <a:moveTo>
                    <a:pt x="168456" y="7850"/>
                  </a:moveTo>
                  <a:lnTo>
                    <a:pt x="156654" y="7783"/>
                  </a:lnTo>
                  <a:lnTo>
                    <a:pt x="144885" y="7143"/>
                  </a:lnTo>
                  <a:lnTo>
                    <a:pt x="131995" y="5851"/>
                  </a:lnTo>
                  <a:lnTo>
                    <a:pt x="118147" y="4164"/>
                  </a:lnTo>
                  <a:lnTo>
                    <a:pt x="103818" y="2496"/>
                  </a:lnTo>
                  <a:lnTo>
                    <a:pt x="89354" y="1087"/>
                  </a:lnTo>
                  <a:lnTo>
                    <a:pt x="75077" y="162"/>
                  </a:lnTo>
                  <a:lnTo>
                    <a:pt x="61349" y="0"/>
                  </a:lnTo>
                  <a:lnTo>
                    <a:pt x="48322" y="669"/>
                  </a:lnTo>
                  <a:lnTo>
                    <a:pt x="36401" y="1924"/>
                  </a:lnTo>
                  <a:lnTo>
                    <a:pt x="25175" y="3426"/>
                  </a:lnTo>
                  <a:lnTo>
                    <a:pt x="13660" y="5308"/>
                  </a:lnTo>
                  <a:lnTo>
                    <a:pt x="0" y="78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04370" y="365333"/>
              <a:ext cx="191340" cy="103957"/>
            </a:xfrm>
            <a:custGeom>
              <a:avLst/>
              <a:gdLst/>
              <a:ahLst/>
              <a:cxnLst/>
              <a:rect l="0" t="0" r="0" b="0"/>
              <a:pathLst>
                <a:path w="191340" h="103957">
                  <a:moveTo>
                    <a:pt x="96583" y="34749"/>
                  </a:moveTo>
                  <a:lnTo>
                    <a:pt x="90716" y="28882"/>
                  </a:lnTo>
                  <a:lnTo>
                    <a:pt x="85151" y="23317"/>
                  </a:lnTo>
                  <a:lnTo>
                    <a:pt x="79342" y="17527"/>
                  </a:lnTo>
                  <a:lnTo>
                    <a:pt x="72916" y="11792"/>
                  </a:lnTo>
                  <a:lnTo>
                    <a:pt x="65289" y="6759"/>
                  </a:lnTo>
                  <a:lnTo>
                    <a:pt x="56269" y="2751"/>
                  </a:lnTo>
                  <a:lnTo>
                    <a:pt x="46460" y="245"/>
                  </a:lnTo>
                  <a:lnTo>
                    <a:pt x="37029" y="0"/>
                  </a:lnTo>
                  <a:lnTo>
                    <a:pt x="28620" y="2214"/>
                  </a:lnTo>
                  <a:lnTo>
                    <a:pt x="21350" y="6618"/>
                  </a:lnTo>
                  <a:lnTo>
                    <a:pt x="15086" y="12772"/>
                  </a:lnTo>
                  <a:lnTo>
                    <a:pt x="9626" y="20238"/>
                  </a:lnTo>
                  <a:lnTo>
                    <a:pt x="5095" y="28654"/>
                  </a:lnTo>
                  <a:lnTo>
                    <a:pt x="1939" y="37739"/>
                  </a:lnTo>
                  <a:lnTo>
                    <a:pt x="294" y="47288"/>
                  </a:lnTo>
                  <a:lnTo>
                    <a:pt x="0" y="57155"/>
                  </a:lnTo>
                  <a:lnTo>
                    <a:pt x="789" y="67238"/>
                  </a:lnTo>
                  <a:lnTo>
                    <a:pt x="2403" y="77449"/>
                  </a:lnTo>
                  <a:lnTo>
                    <a:pt x="4943" y="87086"/>
                  </a:lnTo>
                  <a:lnTo>
                    <a:pt x="8851" y="94887"/>
                  </a:lnTo>
                  <a:lnTo>
                    <a:pt x="14252" y="100308"/>
                  </a:lnTo>
                  <a:lnTo>
                    <a:pt x="20827" y="103302"/>
                  </a:lnTo>
                  <a:lnTo>
                    <a:pt x="28004" y="103956"/>
                  </a:lnTo>
                  <a:lnTo>
                    <a:pt x="35381" y="102576"/>
                  </a:lnTo>
                  <a:lnTo>
                    <a:pt x="42604" y="99415"/>
                  </a:lnTo>
                  <a:lnTo>
                    <a:pt x="49294" y="94569"/>
                  </a:lnTo>
                  <a:lnTo>
                    <a:pt x="55312" y="88267"/>
                  </a:lnTo>
                  <a:lnTo>
                    <a:pt x="60883" y="81626"/>
                  </a:lnTo>
                  <a:lnTo>
                    <a:pt x="67281" y="76791"/>
                  </a:lnTo>
                  <a:lnTo>
                    <a:pt x="75157" y="74940"/>
                  </a:lnTo>
                  <a:lnTo>
                    <a:pt x="83443" y="75749"/>
                  </a:lnTo>
                  <a:lnTo>
                    <a:pt x="91988" y="78520"/>
                  </a:lnTo>
                  <a:lnTo>
                    <a:pt x="101054" y="82329"/>
                  </a:lnTo>
                  <a:lnTo>
                    <a:pt x="110971" y="86125"/>
                  </a:lnTo>
                  <a:lnTo>
                    <a:pt x="121818" y="89347"/>
                  </a:lnTo>
                  <a:lnTo>
                    <a:pt x="133268" y="91856"/>
                  </a:lnTo>
                  <a:lnTo>
                    <a:pt x="146038" y="93979"/>
                  </a:lnTo>
                  <a:lnTo>
                    <a:pt x="163487" y="95894"/>
                  </a:lnTo>
                  <a:lnTo>
                    <a:pt x="191339" y="97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74653" y="210569"/>
              <a:ext cx="168610" cy="262926"/>
            </a:xfrm>
            <a:custGeom>
              <a:avLst/>
              <a:gdLst/>
              <a:ahLst/>
              <a:cxnLst/>
              <a:rect l="0" t="0" r="0" b="0"/>
              <a:pathLst>
                <a:path w="168610" h="262926">
                  <a:moveTo>
                    <a:pt x="0" y="0"/>
                  </a:moveTo>
                  <a:lnTo>
                    <a:pt x="2866" y="14602"/>
                  </a:lnTo>
                  <a:lnTo>
                    <a:pt x="5009" y="27873"/>
                  </a:lnTo>
                  <a:lnTo>
                    <a:pt x="6616" y="41070"/>
                  </a:lnTo>
                  <a:lnTo>
                    <a:pt x="7969" y="54239"/>
                  </a:lnTo>
                  <a:lnTo>
                    <a:pt x="9466" y="67099"/>
                  </a:lnTo>
                  <a:lnTo>
                    <a:pt x="11317" y="79504"/>
                  </a:lnTo>
                  <a:lnTo>
                    <a:pt x="13556" y="91618"/>
                  </a:lnTo>
                  <a:lnTo>
                    <a:pt x="16137" y="103819"/>
                  </a:lnTo>
                  <a:lnTo>
                    <a:pt x="18982" y="116329"/>
                  </a:lnTo>
                  <a:lnTo>
                    <a:pt x="21859" y="129359"/>
                  </a:lnTo>
                  <a:lnTo>
                    <a:pt x="24403" y="143178"/>
                  </a:lnTo>
                  <a:lnTo>
                    <a:pt x="26456" y="157761"/>
                  </a:lnTo>
                  <a:lnTo>
                    <a:pt x="28466" y="169842"/>
                  </a:lnTo>
                  <a:lnTo>
                    <a:pt x="31115" y="175083"/>
                  </a:lnTo>
                  <a:lnTo>
                    <a:pt x="34514" y="174339"/>
                  </a:lnTo>
                  <a:lnTo>
                    <a:pt x="38858" y="170021"/>
                  </a:lnTo>
                  <a:lnTo>
                    <a:pt x="44396" y="164311"/>
                  </a:lnTo>
                  <a:lnTo>
                    <a:pt x="51131" y="158439"/>
                  </a:lnTo>
                  <a:lnTo>
                    <a:pt x="58891" y="153230"/>
                  </a:lnTo>
                  <a:lnTo>
                    <a:pt x="67454" y="149420"/>
                  </a:lnTo>
                  <a:lnTo>
                    <a:pt x="76607" y="147241"/>
                  </a:lnTo>
                  <a:lnTo>
                    <a:pt x="86020" y="146712"/>
                  </a:lnTo>
                  <a:lnTo>
                    <a:pt x="95258" y="147853"/>
                  </a:lnTo>
                  <a:lnTo>
                    <a:pt x="104102" y="150501"/>
                  </a:lnTo>
                  <a:lnTo>
                    <a:pt x="112684" y="154375"/>
                  </a:lnTo>
                  <a:lnTo>
                    <a:pt x="121367" y="159182"/>
                  </a:lnTo>
                  <a:lnTo>
                    <a:pt x="130350" y="164673"/>
                  </a:lnTo>
                  <a:lnTo>
                    <a:pt x="139351" y="170815"/>
                  </a:lnTo>
                  <a:lnTo>
                    <a:pt x="147716" y="177769"/>
                  </a:lnTo>
                  <a:lnTo>
                    <a:pt x="155111" y="185559"/>
                  </a:lnTo>
                  <a:lnTo>
                    <a:pt x="161212" y="194078"/>
                  </a:lnTo>
                  <a:lnTo>
                    <a:pt x="165553" y="203175"/>
                  </a:lnTo>
                  <a:lnTo>
                    <a:pt x="168051" y="212694"/>
                  </a:lnTo>
                  <a:lnTo>
                    <a:pt x="168609" y="222188"/>
                  </a:lnTo>
                  <a:lnTo>
                    <a:pt x="166946" y="230949"/>
                  </a:lnTo>
                  <a:lnTo>
                    <a:pt x="163125" y="238652"/>
                  </a:lnTo>
                  <a:lnTo>
                    <a:pt x="157477" y="245314"/>
                  </a:lnTo>
                  <a:lnTo>
                    <a:pt x="150408" y="251105"/>
                  </a:lnTo>
                  <a:lnTo>
                    <a:pt x="142291" y="256210"/>
                  </a:lnTo>
                  <a:lnTo>
                    <a:pt x="133591" y="260318"/>
                  </a:lnTo>
                  <a:lnTo>
                    <a:pt x="124839" y="262649"/>
                  </a:lnTo>
                  <a:lnTo>
                    <a:pt x="116323" y="262925"/>
                  </a:lnTo>
                  <a:lnTo>
                    <a:pt x="107963" y="261484"/>
                  </a:lnTo>
                  <a:lnTo>
                    <a:pt x="99430" y="258990"/>
                  </a:lnTo>
                  <a:lnTo>
                    <a:pt x="90536" y="255945"/>
                  </a:lnTo>
                  <a:lnTo>
                    <a:pt x="81257" y="252632"/>
                  </a:lnTo>
                  <a:lnTo>
                    <a:pt x="71640" y="249196"/>
                  </a:lnTo>
                  <a:lnTo>
                    <a:pt x="61768" y="245708"/>
                  </a:lnTo>
                  <a:lnTo>
                    <a:pt x="51972" y="242157"/>
                  </a:lnTo>
                  <a:lnTo>
                    <a:pt x="41756" y="238023"/>
                  </a:lnTo>
                  <a:lnTo>
                    <a:pt x="29107" y="231827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77407" y="189512"/>
              <a:ext cx="28873" cy="294799"/>
            </a:xfrm>
            <a:custGeom>
              <a:avLst/>
              <a:gdLst/>
              <a:ahLst/>
              <a:cxnLst/>
              <a:rect l="0" t="0" r="0" b="0"/>
              <a:pathLst>
                <a:path w="28873" h="294799">
                  <a:moveTo>
                    <a:pt x="7816" y="0"/>
                  </a:moveTo>
                  <a:lnTo>
                    <a:pt x="4949" y="11736"/>
                  </a:lnTo>
                  <a:lnTo>
                    <a:pt x="2807" y="22865"/>
                  </a:lnTo>
                  <a:lnTo>
                    <a:pt x="1208" y="34463"/>
                  </a:lnTo>
                  <a:lnTo>
                    <a:pt x="201" y="46624"/>
                  </a:lnTo>
                  <a:lnTo>
                    <a:pt x="0" y="59284"/>
                  </a:lnTo>
                  <a:lnTo>
                    <a:pt x="656" y="72345"/>
                  </a:lnTo>
                  <a:lnTo>
                    <a:pt x="2067" y="85869"/>
                  </a:lnTo>
                  <a:lnTo>
                    <a:pt x="4079" y="100083"/>
                  </a:lnTo>
                  <a:lnTo>
                    <a:pt x="6537" y="115051"/>
                  </a:lnTo>
                  <a:lnTo>
                    <a:pt x="9152" y="130696"/>
                  </a:lnTo>
                  <a:lnTo>
                    <a:pt x="11520" y="146882"/>
                  </a:lnTo>
                  <a:lnTo>
                    <a:pt x="13442" y="163472"/>
                  </a:lnTo>
                  <a:lnTo>
                    <a:pt x="14900" y="180189"/>
                  </a:lnTo>
                  <a:lnTo>
                    <a:pt x="15960" y="196639"/>
                  </a:lnTo>
                  <a:lnTo>
                    <a:pt x="16716" y="212618"/>
                  </a:lnTo>
                  <a:lnTo>
                    <a:pt x="17442" y="227898"/>
                  </a:lnTo>
                  <a:lnTo>
                    <a:pt x="18761" y="243838"/>
                  </a:lnTo>
                  <a:lnTo>
                    <a:pt x="21908" y="264070"/>
                  </a:lnTo>
                  <a:lnTo>
                    <a:pt x="2887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48394" y="338384"/>
              <a:ext cx="105286" cy="127483"/>
            </a:xfrm>
            <a:custGeom>
              <a:avLst/>
              <a:gdLst/>
              <a:ahLst/>
              <a:cxnLst/>
              <a:rect l="0" t="0" r="0" b="0"/>
              <a:pathLst>
                <a:path w="105286" h="127483">
                  <a:moveTo>
                    <a:pt x="0" y="72227"/>
                  </a:moveTo>
                  <a:lnTo>
                    <a:pt x="11600" y="66359"/>
                  </a:lnTo>
                  <a:lnTo>
                    <a:pt x="21449" y="60795"/>
                  </a:lnTo>
                  <a:lnTo>
                    <a:pt x="30454" y="54996"/>
                  </a:lnTo>
                  <a:lnTo>
                    <a:pt x="38896" y="48915"/>
                  </a:lnTo>
                  <a:lnTo>
                    <a:pt x="46923" y="42585"/>
                  </a:lnTo>
                  <a:lnTo>
                    <a:pt x="54628" y="36057"/>
                  </a:lnTo>
                  <a:lnTo>
                    <a:pt x="61441" y="29381"/>
                  </a:lnTo>
                  <a:lnTo>
                    <a:pt x="66199" y="22599"/>
                  </a:lnTo>
                  <a:lnTo>
                    <a:pt x="68426" y="15755"/>
                  </a:lnTo>
                  <a:lnTo>
                    <a:pt x="68122" y="9364"/>
                  </a:lnTo>
                  <a:lnTo>
                    <a:pt x="65409" y="4364"/>
                  </a:lnTo>
                  <a:lnTo>
                    <a:pt x="60624" y="1163"/>
                  </a:lnTo>
                  <a:lnTo>
                    <a:pt x="54363" y="0"/>
                  </a:lnTo>
                  <a:lnTo>
                    <a:pt x="47347" y="1189"/>
                  </a:lnTo>
                  <a:lnTo>
                    <a:pt x="40052" y="4660"/>
                  </a:lnTo>
                  <a:lnTo>
                    <a:pt x="32872" y="10057"/>
                  </a:lnTo>
                  <a:lnTo>
                    <a:pt x="26204" y="16951"/>
                  </a:lnTo>
                  <a:lnTo>
                    <a:pt x="20208" y="24955"/>
                  </a:lnTo>
                  <a:lnTo>
                    <a:pt x="15013" y="33919"/>
                  </a:lnTo>
                  <a:lnTo>
                    <a:pt x="10813" y="43911"/>
                  </a:lnTo>
                  <a:lnTo>
                    <a:pt x="7624" y="54886"/>
                  </a:lnTo>
                  <a:lnTo>
                    <a:pt x="5633" y="66526"/>
                  </a:lnTo>
                  <a:lnTo>
                    <a:pt x="5271" y="78339"/>
                  </a:lnTo>
                  <a:lnTo>
                    <a:pt x="6629" y="90012"/>
                  </a:lnTo>
                  <a:lnTo>
                    <a:pt x="9829" y="100952"/>
                  </a:lnTo>
                  <a:lnTo>
                    <a:pt x="15176" y="110234"/>
                  </a:lnTo>
                  <a:lnTo>
                    <a:pt x="22621" y="117503"/>
                  </a:lnTo>
                  <a:lnTo>
                    <a:pt x="31688" y="122738"/>
                  </a:lnTo>
                  <a:lnTo>
                    <a:pt x="41674" y="125976"/>
                  </a:lnTo>
                  <a:lnTo>
                    <a:pt x="52080" y="127453"/>
                  </a:lnTo>
                  <a:lnTo>
                    <a:pt x="62383" y="127482"/>
                  </a:lnTo>
                  <a:lnTo>
                    <a:pt x="73066" y="126254"/>
                  </a:lnTo>
                  <a:lnTo>
                    <a:pt x="86178" y="122551"/>
                  </a:lnTo>
                  <a:lnTo>
                    <a:pt x="105285" y="114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64207" y="294797"/>
              <a:ext cx="126466" cy="162247"/>
            </a:xfrm>
            <a:custGeom>
              <a:avLst/>
              <a:gdLst/>
              <a:ahLst/>
              <a:cxnLst/>
              <a:rect l="0" t="0" r="0" b="0"/>
              <a:pathLst>
                <a:path w="126466" h="162247">
                  <a:moveTo>
                    <a:pt x="126342" y="0"/>
                  </a:moveTo>
                  <a:lnTo>
                    <a:pt x="114674" y="67"/>
                  </a:lnTo>
                  <a:lnTo>
                    <a:pt x="104185" y="708"/>
                  </a:lnTo>
                  <a:lnTo>
                    <a:pt x="93888" y="2009"/>
                  </a:lnTo>
                  <a:lnTo>
                    <a:pt x="83760" y="4041"/>
                  </a:lnTo>
                  <a:lnTo>
                    <a:pt x="74064" y="7006"/>
                  </a:lnTo>
                  <a:lnTo>
                    <a:pt x="64928" y="10926"/>
                  </a:lnTo>
                  <a:lnTo>
                    <a:pt x="56325" y="15675"/>
                  </a:lnTo>
                  <a:lnTo>
                    <a:pt x="48163" y="21079"/>
                  </a:lnTo>
                  <a:lnTo>
                    <a:pt x="40358" y="26970"/>
                  </a:lnTo>
                  <a:lnTo>
                    <a:pt x="33472" y="33212"/>
                  </a:lnTo>
                  <a:lnTo>
                    <a:pt x="28665" y="39701"/>
                  </a:lnTo>
                  <a:lnTo>
                    <a:pt x="26403" y="46347"/>
                  </a:lnTo>
                  <a:lnTo>
                    <a:pt x="26683" y="52605"/>
                  </a:lnTo>
                  <a:lnTo>
                    <a:pt x="29380" y="57516"/>
                  </a:lnTo>
                  <a:lnTo>
                    <a:pt x="34158" y="60674"/>
                  </a:lnTo>
                  <a:lnTo>
                    <a:pt x="40584" y="62489"/>
                  </a:lnTo>
                  <a:lnTo>
                    <a:pt x="48244" y="63866"/>
                  </a:lnTo>
                  <a:lnTo>
                    <a:pt x="56794" y="65391"/>
                  </a:lnTo>
                  <a:lnTo>
                    <a:pt x="65971" y="67284"/>
                  </a:lnTo>
                  <a:lnTo>
                    <a:pt x="75581" y="69568"/>
                  </a:lnTo>
                  <a:lnTo>
                    <a:pt x="85480" y="72196"/>
                  </a:lnTo>
                  <a:lnTo>
                    <a:pt x="95247" y="75421"/>
                  </a:lnTo>
                  <a:lnTo>
                    <a:pt x="104199" y="79789"/>
                  </a:lnTo>
                  <a:lnTo>
                    <a:pt x="112024" y="85504"/>
                  </a:lnTo>
                  <a:lnTo>
                    <a:pt x="118430" y="92460"/>
                  </a:lnTo>
                  <a:lnTo>
                    <a:pt x="122986" y="100424"/>
                  </a:lnTo>
                  <a:lnTo>
                    <a:pt x="125635" y="109147"/>
                  </a:lnTo>
                  <a:lnTo>
                    <a:pt x="126465" y="118257"/>
                  </a:lnTo>
                  <a:lnTo>
                    <a:pt x="125518" y="127285"/>
                  </a:lnTo>
                  <a:lnTo>
                    <a:pt x="122984" y="135972"/>
                  </a:lnTo>
                  <a:lnTo>
                    <a:pt x="118673" y="143938"/>
                  </a:lnTo>
                  <a:lnTo>
                    <a:pt x="111976" y="150610"/>
                  </a:lnTo>
                  <a:lnTo>
                    <a:pt x="102774" y="155795"/>
                  </a:lnTo>
                  <a:lnTo>
                    <a:pt x="91698" y="159462"/>
                  </a:lnTo>
                  <a:lnTo>
                    <a:pt x="79815" y="161566"/>
                  </a:lnTo>
                  <a:lnTo>
                    <a:pt x="67832" y="162246"/>
                  </a:lnTo>
                  <a:lnTo>
                    <a:pt x="56117" y="161920"/>
                  </a:lnTo>
                  <a:lnTo>
                    <a:pt x="43513" y="161152"/>
                  </a:lnTo>
                  <a:lnTo>
                    <a:pt x="26689" y="15987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73072" y="284269"/>
              <a:ext cx="201789" cy="156327"/>
            </a:xfrm>
            <a:custGeom>
              <a:avLst/>
              <a:gdLst/>
              <a:ahLst/>
              <a:cxnLst/>
              <a:rect l="0" t="0" r="0" b="0"/>
              <a:pathLst>
                <a:path w="201789" h="156327">
                  <a:moveTo>
                    <a:pt x="33332" y="0"/>
                  </a:moveTo>
                  <a:lnTo>
                    <a:pt x="30331" y="8868"/>
                  </a:lnTo>
                  <a:lnTo>
                    <a:pt x="26908" y="17855"/>
                  </a:lnTo>
                  <a:lnTo>
                    <a:pt x="22717" y="27851"/>
                  </a:lnTo>
                  <a:lnTo>
                    <a:pt x="17990" y="38831"/>
                  </a:lnTo>
                  <a:lnTo>
                    <a:pt x="13157" y="50643"/>
                  </a:lnTo>
                  <a:lnTo>
                    <a:pt x="8489" y="63097"/>
                  </a:lnTo>
                  <a:lnTo>
                    <a:pt x="4398" y="75861"/>
                  </a:lnTo>
                  <a:lnTo>
                    <a:pt x="1493" y="88494"/>
                  </a:lnTo>
                  <a:lnTo>
                    <a:pt x="0" y="100753"/>
                  </a:lnTo>
                  <a:lnTo>
                    <a:pt x="136" y="112270"/>
                  </a:lnTo>
                  <a:lnTo>
                    <a:pt x="2274" y="122479"/>
                  </a:lnTo>
                  <a:lnTo>
                    <a:pt x="6416" y="131182"/>
                  </a:lnTo>
                  <a:lnTo>
                    <a:pt x="12282" y="138026"/>
                  </a:lnTo>
                  <a:lnTo>
                    <a:pt x="19497" y="142350"/>
                  </a:lnTo>
                  <a:lnTo>
                    <a:pt x="27708" y="144030"/>
                  </a:lnTo>
                  <a:lnTo>
                    <a:pt x="36301" y="143227"/>
                  </a:lnTo>
                  <a:lnTo>
                    <a:pt x="44448" y="140113"/>
                  </a:lnTo>
                  <a:lnTo>
                    <a:pt x="51740" y="135026"/>
                  </a:lnTo>
                  <a:lnTo>
                    <a:pt x="58295" y="128548"/>
                  </a:lnTo>
                  <a:lnTo>
                    <a:pt x="64545" y="121378"/>
                  </a:lnTo>
                  <a:lnTo>
                    <a:pt x="70794" y="114017"/>
                  </a:lnTo>
                  <a:lnTo>
                    <a:pt x="77220" y="108276"/>
                  </a:lnTo>
                  <a:lnTo>
                    <a:pt x="83210" y="106647"/>
                  </a:lnTo>
                  <a:lnTo>
                    <a:pt x="88020" y="108934"/>
                  </a:lnTo>
                  <a:lnTo>
                    <a:pt x="92340" y="113668"/>
                  </a:lnTo>
                  <a:lnTo>
                    <a:pt x="96838" y="119680"/>
                  </a:lnTo>
                  <a:lnTo>
                    <a:pt x="101792" y="126302"/>
                  </a:lnTo>
                  <a:lnTo>
                    <a:pt x="107240" y="133197"/>
                  </a:lnTo>
                  <a:lnTo>
                    <a:pt x="113119" y="140189"/>
                  </a:lnTo>
                  <a:lnTo>
                    <a:pt x="119500" y="146715"/>
                  </a:lnTo>
                  <a:lnTo>
                    <a:pt x="126603" y="151823"/>
                  </a:lnTo>
                  <a:lnTo>
                    <a:pt x="134483" y="155104"/>
                  </a:lnTo>
                  <a:lnTo>
                    <a:pt x="142889" y="156326"/>
                  </a:lnTo>
                  <a:lnTo>
                    <a:pt x="151378" y="155177"/>
                  </a:lnTo>
                  <a:lnTo>
                    <a:pt x="159674" y="151731"/>
                  </a:lnTo>
                  <a:lnTo>
                    <a:pt x="167532" y="146180"/>
                  </a:lnTo>
                  <a:lnTo>
                    <a:pt x="174656" y="138651"/>
                  </a:lnTo>
                  <a:lnTo>
                    <a:pt x="180959" y="129407"/>
                  </a:lnTo>
                  <a:lnTo>
                    <a:pt x="186360" y="118797"/>
                  </a:lnTo>
                  <a:lnTo>
                    <a:pt x="190697" y="107160"/>
                  </a:lnTo>
                  <a:lnTo>
                    <a:pt x="193987" y="94795"/>
                  </a:lnTo>
                  <a:lnTo>
                    <a:pt x="196390" y="82334"/>
                  </a:lnTo>
                  <a:lnTo>
                    <a:pt x="198354" y="69427"/>
                  </a:lnTo>
                  <a:lnTo>
                    <a:pt x="200055" y="53830"/>
                  </a:lnTo>
                  <a:lnTo>
                    <a:pt x="20178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06445" y="157927"/>
              <a:ext cx="105286" cy="273742"/>
            </a:xfrm>
            <a:custGeom>
              <a:avLst/>
              <a:gdLst/>
              <a:ahLst/>
              <a:cxnLst/>
              <a:rect l="0" t="0" r="0" b="0"/>
              <a:pathLst>
                <a:path w="105286" h="273742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71"/>
                  </a:lnTo>
                  <a:lnTo>
                    <a:pt x="3687" y="46978"/>
                  </a:lnTo>
                  <a:lnTo>
                    <a:pt x="5354" y="60935"/>
                  </a:lnTo>
                  <a:lnTo>
                    <a:pt x="6767" y="76497"/>
                  </a:lnTo>
                  <a:lnTo>
                    <a:pt x="7866" y="93500"/>
                  </a:lnTo>
                  <a:lnTo>
                    <a:pt x="8677" y="111659"/>
                  </a:lnTo>
                  <a:lnTo>
                    <a:pt x="9260" y="130672"/>
                  </a:lnTo>
                  <a:lnTo>
                    <a:pt x="9839" y="149809"/>
                  </a:lnTo>
                  <a:lnTo>
                    <a:pt x="10767" y="167963"/>
                  </a:lnTo>
                  <a:lnTo>
                    <a:pt x="12202" y="184610"/>
                  </a:lnTo>
                  <a:lnTo>
                    <a:pt x="13812" y="199752"/>
                  </a:lnTo>
                  <a:lnTo>
                    <a:pt x="14899" y="213623"/>
                  </a:lnTo>
                  <a:lnTo>
                    <a:pt x="15108" y="226446"/>
                  </a:lnTo>
                  <a:lnTo>
                    <a:pt x="14414" y="236080"/>
                  </a:lnTo>
                  <a:lnTo>
                    <a:pt x="13438" y="239596"/>
                  </a:lnTo>
                  <a:lnTo>
                    <a:pt x="13139" y="237941"/>
                  </a:lnTo>
                  <a:lnTo>
                    <a:pt x="13752" y="232877"/>
                  </a:lnTo>
                  <a:lnTo>
                    <a:pt x="15168" y="225554"/>
                  </a:lnTo>
                  <a:lnTo>
                    <a:pt x="17203" y="216487"/>
                  </a:lnTo>
                  <a:lnTo>
                    <a:pt x="19703" y="206052"/>
                  </a:lnTo>
                  <a:lnTo>
                    <a:pt x="22860" y="195070"/>
                  </a:lnTo>
                  <a:lnTo>
                    <a:pt x="27192" y="184740"/>
                  </a:lnTo>
                  <a:lnTo>
                    <a:pt x="32883" y="175687"/>
                  </a:lnTo>
                  <a:lnTo>
                    <a:pt x="39655" y="168470"/>
                  </a:lnTo>
                  <a:lnTo>
                    <a:pt x="46965" y="163826"/>
                  </a:lnTo>
                  <a:lnTo>
                    <a:pt x="54431" y="161897"/>
                  </a:lnTo>
                  <a:lnTo>
                    <a:pt x="61714" y="162517"/>
                  </a:lnTo>
                  <a:lnTo>
                    <a:pt x="68444" y="165500"/>
                  </a:lnTo>
                  <a:lnTo>
                    <a:pt x="74483" y="170500"/>
                  </a:lnTo>
                  <a:lnTo>
                    <a:pt x="79876" y="177088"/>
                  </a:lnTo>
                  <a:lnTo>
                    <a:pt x="84739" y="184863"/>
                  </a:lnTo>
                  <a:lnTo>
                    <a:pt x="89196" y="193498"/>
                  </a:lnTo>
                  <a:lnTo>
                    <a:pt x="93192" y="202902"/>
                  </a:lnTo>
                  <a:lnTo>
                    <a:pt x="96504" y="213200"/>
                  </a:lnTo>
                  <a:lnTo>
                    <a:pt x="99067" y="224369"/>
                  </a:lnTo>
                  <a:lnTo>
                    <a:pt x="100962" y="235676"/>
                  </a:lnTo>
                  <a:lnTo>
                    <a:pt x="102523" y="246866"/>
                  </a:lnTo>
                  <a:lnTo>
                    <a:pt x="103885" y="258919"/>
                  </a:lnTo>
                  <a:lnTo>
                    <a:pt x="10528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32787" y="293064"/>
              <a:ext cx="252685" cy="159662"/>
            </a:xfrm>
            <a:custGeom>
              <a:avLst/>
              <a:gdLst/>
              <a:ahLst/>
              <a:cxnLst/>
              <a:rect l="0" t="0" r="0" b="0"/>
              <a:pathLst>
                <a:path w="252685" h="159662">
                  <a:moveTo>
                    <a:pt x="0" y="96490"/>
                  </a:moveTo>
                  <a:lnTo>
                    <a:pt x="6002" y="90756"/>
                  </a:lnTo>
                  <a:lnTo>
                    <a:pt x="12847" y="86472"/>
                  </a:lnTo>
                  <a:lnTo>
                    <a:pt x="21235" y="83262"/>
                  </a:lnTo>
                  <a:lnTo>
                    <a:pt x="30862" y="80728"/>
                  </a:lnTo>
                  <a:lnTo>
                    <a:pt x="41176" y="78382"/>
                  </a:lnTo>
                  <a:lnTo>
                    <a:pt x="51779" y="75930"/>
                  </a:lnTo>
                  <a:lnTo>
                    <a:pt x="62305" y="73102"/>
                  </a:lnTo>
                  <a:lnTo>
                    <a:pt x="72357" y="69589"/>
                  </a:lnTo>
                  <a:lnTo>
                    <a:pt x="81776" y="65293"/>
                  </a:lnTo>
                  <a:lnTo>
                    <a:pt x="90589" y="60288"/>
                  </a:lnTo>
                  <a:lnTo>
                    <a:pt x="98902" y="54710"/>
                  </a:lnTo>
                  <a:lnTo>
                    <a:pt x="106818" y="48697"/>
                  </a:lnTo>
                  <a:lnTo>
                    <a:pt x="113950" y="42203"/>
                  </a:lnTo>
                  <a:lnTo>
                    <a:pt x="119456" y="35013"/>
                  </a:lnTo>
                  <a:lnTo>
                    <a:pt x="122996" y="27079"/>
                  </a:lnTo>
                  <a:lnTo>
                    <a:pt x="124219" y="18972"/>
                  </a:lnTo>
                  <a:lnTo>
                    <a:pt x="122538" y="11749"/>
                  </a:lnTo>
                  <a:lnTo>
                    <a:pt x="117923" y="5941"/>
                  </a:lnTo>
                  <a:lnTo>
                    <a:pt x="110944" y="1893"/>
                  </a:lnTo>
                  <a:lnTo>
                    <a:pt x="102449" y="0"/>
                  </a:lnTo>
                  <a:lnTo>
                    <a:pt x="93083" y="255"/>
                  </a:lnTo>
                  <a:lnTo>
                    <a:pt x="83393" y="2512"/>
                  </a:lnTo>
                  <a:lnTo>
                    <a:pt x="73904" y="6677"/>
                  </a:lnTo>
                  <a:lnTo>
                    <a:pt x="64866" y="12509"/>
                  </a:lnTo>
                  <a:lnTo>
                    <a:pt x="56479" y="19675"/>
                  </a:lnTo>
                  <a:lnTo>
                    <a:pt x="48983" y="27846"/>
                  </a:lnTo>
                  <a:lnTo>
                    <a:pt x="42420" y="36745"/>
                  </a:lnTo>
                  <a:lnTo>
                    <a:pt x="36671" y="46159"/>
                  </a:lnTo>
                  <a:lnTo>
                    <a:pt x="31566" y="55931"/>
                  </a:lnTo>
                  <a:lnTo>
                    <a:pt x="26952" y="65947"/>
                  </a:lnTo>
                  <a:lnTo>
                    <a:pt x="23020" y="76132"/>
                  </a:lnTo>
                  <a:lnTo>
                    <a:pt x="20283" y="86429"/>
                  </a:lnTo>
                  <a:lnTo>
                    <a:pt x="18934" y="96793"/>
                  </a:lnTo>
                  <a:lnTo>
                    <a:pt x="19181" y="106872"/>
                  </a:lnTo>
                  <a:lnTo>
                    <a:pt x="21400" y="116035"/>
                  </a:lnTo>
                  <a:lnTo>
                    <a:pt x="25600" y="124001"/>
                  </a:lnTo>
                  <a:lnTo>
                    <a:pt x="31506" y="130502"/>
                  </a:lnTo>
                  <a:lnTo>
                    <a:pt x="38750" y="135120"/>
                  </a:lnTo>
                  <a:lnTo>
                    <a:pt x="46984" y="137807"/>
                  </a:lnTo>
                  <a:lnTo>
                    <a:pt x="55763" y="138493"/>
                  </a:lnTo>
                  <a:lnTo>
                    <a:pt x="64568" y="136917"/>
                  </a:lnTo>
                  <a:lnTo>
                    <a:pt x="73114" y="133155"/>
                  </a:lnTo>
                  <a:lnTo>
                    <a:pt x="81325" y="127546"/>
                  </a:lnTo>
                  <a:lnTo>
                    <a:pt x="89226" y="120503"/>
                  </a:lnTo>
                  <a:lnTo>
                    <a:pt x="96877" y="112427"/>
                  </a:lnTo>
                  <a:lnTo>
                    <a:pt x="104338" y="104602"/>
                  </a:lnTo>
                  <a:lnTo>
                    <a:pt x="111662" y="99100"/>
                  </a:lnTo>
                  <a:lnTo>
                    <a:pt x="118881" y="96865"/>
                  </a:lnTo>
                  <a:lnTo>
                    <a:pt x="125696" y="97982"/>
                  </a:lnTo>
                  <a:lnTo>
                    <a:pt x="131514" y="102230"/>
                  </a:lnTo>
                  <a:lnTo>
                    <a:pt x="136096" y="109120"/>
                  </a:lnTo>
                  <a:lnTo>
                    <a:pt x="139680" y="117911"/>
                  </a:lnTo>
                  <a:lnTo>
                    <a:pt x="142784" y="127762"/>
                  </a:lnTo>
                  <a:lnTo>
                    <a:pt x="145741" y="138034"/>
                  </a:lnTo>
                  <a:lnTo>
                    <a:pt x="147970" y="145706"/>
                  </a:lnTo>
                  <a:lnTo>
                    <a:pt x="148793" y="147212"/>
                  </a:lnTo>
                  <a:lnTo>
                    <a:pt x="148846" y="143495"/>
                  </a:lnTo>
                  <a:lnTo>
                    <a:pt x="148622" y="136205"/>
                  </a:lnTo>
                  <a:lnTo>
                    <a:pt x="148342" y="126576"/>
                  </a:lnTo>
                  <a:lnTo>
                    <a:pt x="148095" y="115424"/>
                  </a:lnTo>
                  <a:lnTo>
                    <a:pt x="148068" y="103114"/>
                  </a:lnTo>
                  <a:lnTo>
                    <a:pt x="148568" y="89683"/>
                  </a:lnTo>
                  <a:lnTo>
                    <a:pt x="149719" y="75235"/>
                  </a:lnTo>
                  <a:lnTo>
                    <a:pt x="151643" y="60441"/>
                  </a:lnTo>
                  <a:lnTo>
                    <a:pt x="154535" y="46416"/>
                  </a:lnTo>
                  <a:lnTo>
                    <a:pt x="158409" y="33743"/>
                  </a:lnTo>
                  <a:lnTo>
                    <a:pt x="163128" y="23116"/>
                  </a:lnTo>
                  <a:lnTo>
                    <a:pt x="168513" y="15564"/>
                  </a:lnTo>
                  <a:lnTo>
                    <a:pt x="174392" y="11354"/>
                  </a:lnTo>
                  <a:lnTo>
                    <a:pt x="180627" y="10443"/>
                  </a:lnTo>
                  <a:lnTo>
                    <a:pt x="187110" y="12849"/>
                  </a:lnTo>
                  <a:lnTo>
                    <a:pt x="193762" y="18235"/>
                  </a:lnTo>
                  <a:lnTo>
                    <a:pt x="200362" y="25879"/>
                  </a:lnTo>
                  <a:lnTo>
                    <a:pt x="206569" y="34894"/>
                  </a:lnTo>
                  <a:lnTo>
                    <a:pt x="212224" y="44649"/>
                  </a:lnTo>
                  <a:lnTo>
                    <a:pt x="217343" y="54785"/>
                  </a:lnTo>
                  <a:lnTo>
                    <a:pt x="222016" y="65116"/>
                  </a:lnTo>
                  <a:lnTo>
                    <a:pt x="226346" y="75543"/>
                  </a:lnTo>
                  <a:lnTo>
                    <a:pt x="230425" y="86020"/>
                  </a:lnTo>
                  <a:lnTo>
                    <a:pt x="234324" y="96521"/>
                  </a:lnTo>
                  <a:lnTo>
                    <a:pt x="238095" y="107027"/>
                  </a:lnTo>
                  <a:lnTo>
                    <a:pt x="241624" y="117267"/>
                  </a:lnTo>
                  <a:lnTo>
                    <a:pt x="244990" y="127839"/>
                  </a:lnTo>
                  <a:lnTo>
                    <a:pt x="248489" y="140787"/>
                  </a:lnTo>
                  <a:lnTo>
                    <a:pt x="252684" y="159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12908" y="210569"/>
              <a:ext cx="20004" cy="189514"/>
            </a:xfrm>
            <a:custGeom>
              <a:avLst/>
              <a:gdLst/>
              <a:ahLst/>
              <a:cxnLst/>
              <a:rect l="0" t="0" r="0" b="0"/>
              <a:pathLst>
                <a:path w="20004" h="189514">
                  <a:moveTo>
                    <a:pt x="9475" y="0"/>
                  </a:moveTo>
                  <a:lnTo>
                    <a:pt x="6609" y="8869"/>
                  </a:lnTo>
                  <a:lnTo>
                    <a:pt x="4466" y="17856"/>
                  </a:lnTo>
                  <a:lnTo>
                    <a:pt x="2863" y="27851"/>
                  </a:lnTo>
                  <a:lnTo>
                    <a:pt x="1683" y="38832"/>
                  </a:lnTo>
                  <a:lnTo>
                    <a:pt x="835" y="50643"/>
                  </a:lnTo>
                  <a:lnTo>
                    <a:pt x="242" y="63102"/>
                  </a:lnTo>
                  <a:lnTo>
                    <a:pt x="0" y="76039"/>
                  </a:lnTo>
                  <a:lnTo>
                    <a:pt x="364" y="89320"/>
                  </a:lnTo>
                  <a:lnTo>
                    <a:pt x="1424" y="102837"/>
                  </a:lnTo>
                  <a:lnTo>
                    <a:pt x="3118" y="116353"/>
                  </a:lnTo>
                  <a:lnTo>
                    <a:pt x="5326" y="129506"/>
                  </a:lnTo>
                  <a:lnTo>
                    <a:pt x="7919" y="142119"/>
                  </a:lnTo>
                  <a:lnTo>
                    <a:pt x="10635" y="153746"/>
                  </a:lnTo>
                  <a:lnTo>
                    <a:pt x="13359" y="164736"/>
                  </a:lnTo>
                  <a:lnTo>
                    <a:pt x="16327" y="176051"/>
                  </a:lnTo>
                  <a:lnTo>
                    <a:pt x="2000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64456" y="189512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61939" y="2934"/>
                  </a:lnTo>
                  <a:lnTo>
                    <a:pt x="250170" y="5716"/>
                  </a:lnTo>
                  <a:lnTo>
                    <a:pt x="237279" y="8611"/>
                  </a:lnTo>
                  <a:lnTo>
                    <a:pt x="223431" y="11479"/>
                  </a:lnTo>
                  <a:lnTo>
                    <a:pt x="209103" y="13996"/>
                  </a:lnTo>
                  <a:lnTo>
                    <a:pt x="194634" y="16011"/>
                  </a:lnTo>
                  <a:lnTo>
                    <a:pt x="180184" y="17696"/>
                  </a:lnTo>
                  <a:lnTo>
                    <a:pt x="165808" y="19439"/>
                  </a:lnTo>
                  <a:lnTo>
                    <a:pt x="151514" y="21465"/>
                  </a:lnTo>
                  <a:lnTo>
                    <a:pt x="137289" y="23827"/>
                  </a:lnTo>
                  <a:lnTo>
                    <a:pt x="123119" y="26492"/>
                  </a:lnTo>
                  <a:lnTo>
                    <a:pt x="108993" y="29398"/>
                  </a:lnTo>
                  <a:lnTo>
                    <a:pt x="95065" y="32486"/>
                  </a:lnTo>
                  <a:lnTo>
                    <a:pt x="81632" y="35705"/>
                  </a:lnTo>
                  <a:lnTo>
                    <a:pt x="68823" y="39016"/>
                  </a:lnTo>
                  <a:lnTo>
                    <a:pt x="56666" y="42432"/>
                  </a:lnTo>
                  <a:lnTo>
                    <a:pt x="43775" y="46452"/>
                  </a:lnTo>
                  <a:lnTo>
                    <a:pt x="26782" y="5254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74984" y="421139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2006" y="67"/>
                  </a:lnTo>
                  <a:lnTo>
                    <a:pt x="250877" y="708"/>
                  </a:lnTo>
                  <a:lnTo>
                    <a:pt x="239278" y="2000"/>
                  </a:lnTo>
                  <a:lnTo>
                    <a:pt x="227117" y="3687"/>
                  </a:lnTo>
                  <a:lnTo>
                    <a:pt x="214457" y="5355"/>
                  </a:lnTo>
                  <a:lnTo>
                    <a:pt x="201402" y="6768"/>
                  </a:lnTo>
                  <a:lnTo>
                    <a:pt x="188050" y="7866"/>
                  </a:lnTo>
                  <a:lnTo>
                    <a:pt x="174484" y="8677"/>
                  </a:lnTo>
                  <a:lnTo>
                    <a:pt x="160769" y="9256"/>
                  </a:lnTo>
                  <a:lnTo>
                    <a:pt x="146950" y="9662"/>
                  </a:lnTo>
                  <a:lnTo>
                    <a:pt x="133060" y="9942"/>
                  </a:lnTo>
                  <a:lnTo>
                    <a:pt x="119121" y="10137"/>
                  </a:lnTo>
                  <a:lnTo>
                    <a:pt x="105150" y="10440"/>
                  </a:lnTo>
                  <a:lnTo>
                    <a:pt x="91157" y="11176"/>
                  </a:lnTo>
                  <a:lnTo>
                    <a:pt x="77158" y="12484"/>
                  </a:lnTo>
                  <a:lnTo>
                    <a:pt x="63379" y="14185"/>
                  </a:lnTo>
                  <a:lnTo>
                    <a:pt x="48693" y="16042"/>
                  </a:lnTo>
                  <a:lnTo>
                    <a:pt x="29571" y="182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83443" y="284269"/>
              <a:ext cx="233038" cy="141641"/>
            </a:xfrm>
            <a:custGeom>
              <a:avLst/>
              <a:gdLst/>
              <a:ahLst/>
              <a:cxnLst/>
              <a:rect l="0" t="0" r="0" b="0"/>
              <a:pathLst>
                <a:path w="233038" h="141641">
                  <a:moveTo>
                    <a:pt x="7437" y="42114"/>
                  </a:moveTo>
                  <a:lnTo>
                    <a:pt x="4572" y="50982"/>
                  </a:lnTo>
                  <a:lnTo>
                    <a:pt x="2429" y="59969"/>
                  </a:lnTo>
                  <a:lnTo>
                    <a:pt x="835" y="69955"/>
                  </a:lnTo>
                  <a:lnTo>
                    <a:pt x="0" y="80590"/>
                  </a:lnTo>
                  <a:lnTo>
                    <a:pt x="448" y="91105"/>
                  </a:lnTo>
                  <a:lnTo>
                    <a:pt x="2362" y="101053"/>
                  </a:lnTo>
                  <a:lnTo>
                    <a:pt x="5771" y="110166"/>
                  </a:lnTo>
                  <a:lnTo>
                    <a:pt x="10728" y="118206"/>
                  </a:lnTo>
                  <a:lnTo>
                    <a:pt x="17096" y="125149"/>
                  </a:lnTo>
                  <a:lnTo>
                    <a:pt x="24454" y="130656"/>
                  </a:lnTo>
                  <a:lnTo>
                    <a:pt x="32223" y="134008"/>
                  </a:lnTo>
                  <a:lnTo>
                    <a:pt x="40035" y="134999"/>
                  </a:lnTo>
                  <a:lnTo>
                    <a:pt x="47735" y="133716"/>
                  </a:lnTo>
                  <a:lnTo>
                    <a:pt x="55284" y="130272"/>
                  </a:lnTo>
                  <a:lnTo>
                    <a:pt x="62691" y="124957"/>
                  </a:lnTo>
                  <a:lnTo>
                    <a:pt x="69816" y="118153"/>
                  </a:lnTo>
                  <a:lnTo>
                    <a:pt x="76384" y="110232"/>
                  </a:lnTo>
                  <a:lnTo>
                    <a:pt x="82293" y="101576"/>
                  </a:lnTo>
                  <a:lnTo>
                    <a:pt x="87892" y="94967"/>
                  </a:lnTo>
                  <a:lnTo>
                    <a:pt x="93269" y="93701"/>
                  </a:lnTo>
                  <a:lnTo>
                    <a:pt x="98093" y="96809"/>
                  </a:lnTo>
                  <a:lnTo>
                    <a:pt x="102813" y="102727"/>
                  </a:lnTo>
                  <a:lnTo>
                    <a:pt x="107979" y="110042"/>
                  </a:lnTo>
                  <a:lnTo>
                    <a:pt x="114037" y="117465"/>
                  </a:lnTo>
                  <a:lnTo>
                    <a:pt x="121110" y="124330"/>
                  </a:lnTo>
                  <a:lnTo>
                    <a:pt x="129260" y="130292"/>
                  </a:lnTo>
                  <a:lnTo>
                    <a:pt x="138613" y="135097"/>
                  </a:lnTo>
                  <a:lnTo>
                    <a:pt x="149109" y="138736"/>
                  </a:lnTo>
                  <a:lnTo>
                    <a:pt x="160236" y="141050"/>
                  </a:lnTo>
                  <a:lnTo>
                    <a:pt x="171163" y="141640"/>
                  </a:lnTo>
                  <a:lnTo>
                    <a:pt x="181432" y="140444"/>
                  </a:lnTo>
                  <a:lnTo>
                    <a:pt x="190952" y="137524"/>
                  </a:lnTo>
                  <a:lnTo>
                    <a:pt x="199805" y="132899"/>
                  </a:lnTo>
                  <a:lnTo>
                    <a:pt x="208122" y="126746"/>
                  </a:lnTo>
                  <a:lnTo>
                    <a:pt x="215708" y="119193"/>
                  </a:lnTo>
                  <a:lnTo>
                    <a:pt x="222058" y="110229"/>
                  </a:lnTo>
                  <a:lnTo>
                    <a:pt x="226995" y="99983"/>
                  </a:lnTo>
                  <a:lnTo>
                    <a:pt x="230481" y="88851"/>
                  </a:lnTo>
                  <a:lnTo>
                    <a:pt x="232455" y="77387"/>
                  </a:lnTo>
                  <a:lnTo>
                    <a:pt x="233037" y="65942"/>
                  </a:lnTo>
                  <a:lnTo>
                    <a:pt x="232310" y="54818"/>
                  </a:lnTo>
                  <a:lnTo>
                    <a:pt x="230235" y="44348"/>
                  </a:lnTo>
                  <a:lnTo>
                    <a:pt x="226925" y="34650"/>
                  </a:lnTo>
                  <a:lnTo>
                    <a:pt x="222907" y="25957"/>
                  </a:lnTo>
                  <a:lnTo>
                    <a:pt x="218638" y="17862"/>
                  </a:lnTo>
                  <a:lnTo>
                    <a:pt x="213746" y="9652"/>
                  </a:lnTo>
                  <a:lnTo>
                    <a:pt x="2074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63660" y="325398"/>
              <a:ext cx="211533" cy="106271"/>
            </a:xfrm>
            <a:custGeom>
              <a:avLst/>
              <a:gdLst/>
              <a:ahLst/>
              <a:cxnLst/>
              <a:rect l="0" t="0" r="0" b="0"/>
              <a:pathLst>
                <a:path w="211533" h="106271">
                  <a:moveTo>
                    <a:pt x="116775" y="64156"/>
                  </a:moveTo>
                  <a:lnTo>
                    <a:pt x="113773" y="52555"/>
                  </a:lnTo>
                  <a:lnTo>
                    <a:pt x="110351" y="42706"/>
                  </a:lnTo>
                  <a:lnTo>
                    <a:pt x="106151" y="33706"/>
                  </a:lnTo>
                  <a:lnTo>
                    <a:pt x="101078" y="25437"/>
                  </a:lnTo>
                  <a:lnTo>
                    <a:pt x="94948" y="18058"/>
                  </a:lnTo>
                  <a:lnTo>
                    <a:pt x="87765" y="11597"/>
                  </a:lnTo>
                  <a:lnTo>
                    <a:pt x="79678" y="6264"/>
                  </a:lnTo>
                  <a:lnTo>
                    <a:pt x="70882" y="2506"/>
                  </a:lnTo>
                  <a:lnTo>
                    <a:pt x="61567" y="429"/>
                  </a:lnTo>
                  <a:lnTo>
                    <a:pt x="52042" y="0"/>
                  </a:lnTo>
                  <a:lnTo>
                    <a:pt x="42730" y="1224"/>
                  </a:lnTo>
                  <a:lnTo>
                    <a:pt x="33843" y="3940"/>
                  </a:lnTo>
                  <a:lnTo>
                    <a:pt x="25573" y="8034"/>
                  </a:lnTo>
                  <a:lnTo>
                    <a:pt x="18165" y="13522"/>
                  </a:lnTo>
                  <a:lnTo>
                    <a:pt x="11670" y="20285"/>
                  </a:lnTo>
                  <a:lnTo>
                    <a:pt x="6311" y="28095"/>
                  </a:lnTo>
                  <a:lnTo>
                    <a:pt x="2532" y="36708"/>
                  </a:lnTo>
                  <a:lnTo>
                    <a:pt x="439" y="45903"/>
                  </a:lnTo>
                  <a:lnTo>
                    <a:pt x="0" y="55347"/>
                  </a:lnTo>
                  <a:lnTo>
                    <a:pt x="1216" y="64607"/>
                  </a:lnTo>
                  <a:lnTo>
                    <a:pt x="3933" y="73454"/>
                  </a:lnTo>
                  <a:lnTo>
                    <a:pt x="8195" y="81528"/>
                  </a:lnTo>
                  <a:lnTo>
                    <a:pt x="14329" y="88273"/>
                  </a:lnTo>
                  <a:lnTo>
                    <a:pt x="22334" y="93503"/>
                  </a:lnTo>
                  <a:lnTo>
                    <a:pt x="31624" y="97031"/>
                  </a:lnTo>
                  <a:lnTo>
                    <a:pt x="41236" y="98508"/>
                  </a:lnTo>
                  <a:lnTo>
                    <a:pt x="50584" y="97946"/>
                  </a:lnTo>
                  <a:lnTo>
                    <a:pt x="59468" y="95638"/>
                  </a:lnTo>
                  <a:lnTo>
                    <a:pt x="67888" y="91964"/>
                  </a:lnTo>
                  <a:lnTo>
                    <a:pt x="75914" y="87271"/>
                  </a:lnTo>
                  <a:lnTo>
                    <a:pt x="83473" y="81683"/>
                  </a:lnTo>
                  <a:lnTo>
                    <a:pt x="90338" y="75109"/>
                  </a:lnTo>
                  <a:lnTo>
                    <a:pt x="96459" y="67612"/>
                  </a:lnTo>
                  <a:lnTo>
                    <a:pt x="102470" y="60583"/>
                  </a:lnTo>
                  <a:lnTo>
                    <a:pt x="109274" y="57224"/>
                  </a:lnTo>
                  <a:lnTo>
                    <a:pt x="116460" y="58509"/>
                  </a:lnTo>
                  <a:lnTo>
                    <a:pt x="123271" y="62348"/>
                  </a:lnTo>
                  <a:lnTo>
                    <a:pt x="129955" y="67475"/>
                  </a:lnTo>
                  <a:lnTo>
                    <a:pt x="137053" y="73320"/>
                  </a:lnTo>
                  <a:lnTo>
                    <a:pt x="144820" y="79583"/>
                  </a:lnTo>
                  <a:lnTo>
                    <a:pt x="153381" y="85799"/>
                  </a:lnTo>
                  <a:lnTo>
                    <a:pt x="164018" y="91882"/>
                  </a:lnTo>
                  <a:lnTo>
                    <a:pt x="181021" y="98364"/>
                  </a:lnTo>
                  <a:lnTo>
                    <a:pt x="211532" y="106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33077" y="294797"/>
              <a:ext cx="155867" cy="148669"/>
            </a:xfrm>
            <a:custGeom>
              <a:avLst/>
              <a:gdLst/>
              <a:ahLst/>
              <a:cxnLst/>
              <a:rect l="0" t="0" r="0" b="0"/>
              <a:pathLst>
                <a:path w="155867" h="148669">
                  <a:moveTo>
                    <a:pt x="126342" y="0"/>
                  </a:moveTo>
                  <a:lnTo>
                    <a:pt x="111808" y="3001"/>
                  </a:lnTo>
                  <a:lnTo>
                    <a:pt x="99176" y="6424"/>
                  </a:lnTo>
                  <a:lnTo>
                    <a:pt x="87276" y="10620"/>
                  </a:lnTo>
                  <a:lnTo>
                    <a:pt x="75968" y="15520"/>
                  </a:lnTo>
                  <a:lnTo>
                    <a:pt x="65424" y="21001"/>
                  </a:lnTo>
                  <a:lnTo>
                    <a:pt x="55712" y="26932"/>
                  </a:lnTo>
                  <a:lnTo>
                    <a:pt x="47559" y="33193"/>
                  </a:lnTo>
                  <a:lnTo>
                    <a:pt x="42356" y="39692"/>
                  </a:lnTo>
                  <a:lnTo>
                    <a:pt x="40610" y="46347"/>
                  </a:lnTo>
                  <a:lnTo>
                    <a:pt x="42202" y="52780"/>
                  </a:lnTo>
                  <a:lnTo>
                    <a:pt x="46843" y="58340"/>
                  </a:lnTo>
                  <a:lnTo>
                    <a:pt x="54038" y="62744"/>
                  </a:lnTo>
                  <a:lnTo>
                    <a:pt x="63221" y="66039"/>
                  </a:lnTo>
                  <a:lnTo>
                    <a:pt x="73874" y="68415"/>
                  </a:lnTo>
                  <a:lnTo>
                    <a:pt x="85576" y="70099"/>
                  </a:lnTo>
                  <a:lnTo>
                    <a:pt x="97681" y="71605"/>
                  </a:lnTo>
                  <a:lnTo>
                    <a:pt x="109346" y="73697"/>
                  </a:lnTo>
                  <a:lnTo>
                    <a:pt x="120147" y="76749"/>
                  </a:lnTo>
                  <a:lnTo>
                    <a:pt x="129873" y="80939"/>
                  </a:lnTo>
                  <a:lnTo>
                    <a:pt x="138342" y="86427"/>
                  </a:lnTo>
                  <a:lnTo>
                    <a:pt x="145582" y="93153"/>
                  </a:lnTo>
                  <a:lnTo>
                    <a:pt x="151292" y="100754"/>
                  </a:lnTo>
                  <a:lnTo>
                    <a:pt x="154782" y="108685"/>
                  </a:lnTo>
                  <a:lnTo>
                    <a:pt x="155866" y="116601"/>
                  </a:lnTo>
                  <a:lnTo>
                    <a:pt x="154646" y="124201"/>
                  </a:lnTo>
                  <a:lnTo>
                    <a:pt x="151245" y="131151"/>
                  </a:lnTo>
                  <a:lnTo>
                    <a:pt x="145957" y="137332"/>
                  </a:lnTo>
                  <a:lnTo>
                    <a:pt x="139172" y="142482"/>
                  </a:lnTo>
                  <a:lnTo>
                    <a:pt x="131264" y="146118"/>
                  </a:lnTo>
                  <a:lnTo>
                    <a:pt x="122544" y="148119"/>
                  </a:lnTo>
                  <a:lnTo>
                    <a:pt x="113252" y="148668"/>
                  </a:lnTo>
                  <a:lnTo>
                    <a:pt x="103564" y="148056"/>
                  </a:lnTo>
                  <a:lnTo>
                    <a:pt x="93602" y="146574"/>
                  </a:lnTo>
                  <a:lnTo>
                    <a:pt x="83455" y="144464"/>
                  </a:lnTo>
                  <a:lnTo>
                    <a:pt x="73183" y="141910"/>
                  </a:lnTo>
                  <a:lnTo>
                    <a:pt x="62830" y="139050"/>
                  </a:lnTo>
                  <a:lnTo>
                    <a:pt x="52495" y="135938"/>
                  </a:lnTo>
                  <a:lnTo>
                    <a:pt x="41106" y="132155"/>
                  </a:lnTo>
                  <a:lnTo>
                    <a:pt x="25430" y="12625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22632" y="326383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3000" y="8734"/>
                  </a:lnTo>
                  <a:lnTo>
                    <a:pt x="6422" y="16441"/>
                  </a:lnTo>
                  <a:lnTo>
                    <a:pt x="10619" y="23843"/>
                  </a:lnTo>
                  <a:lnTo>
                    <a:pt x="15520" y="31104"/>
                  </a:lnTo>
                  <a:lnTo>
                    <a:pt x="21002" y="38283"/>
                  </a:lnTo>
                  <a:lnTo>
                    <a:pt x="26932" y="45408"/>
                  </a:lnTo>
                  <a:lnTo>
                    <a:pt x="33193" y="52498"/>
                  </a:lnTo>
                  <a:lnTo>
                    <a:pt x="39691" y="59565"/>
                  </a:lnTo>
                  <a:lnTo>
                    <a:pt x="46351" y="66612"/>
                  </a:lnTo>
                  <a:lnTo>
                    <a:pt x="53010" y="73532"/>
                  </a:lnTo>
                  <a:lnTo>
                    <a:pt x="60173" y="80900"/>
                  </a:lnTo>
                  <a:lnTo>
                    <a:pt x="69586" y="90481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33161" y="273740"/>
              <a:ext cx="147399" cy="421141"/>
            </a:xfrm>
            <a:custGeom>
              <a:avLst/>
              <a:gdLst/>
              <a:ahLst/>
              <a:cxnLst/>
              <a:rect l="0" t="0" r="0" b="0"/>
              <a:pathLst>
                <a:path w="147399" h="421141">
                  <a:moveTo>
                    <a:pt x="147398" y="0"/>
                  </a:moveTo>
                  <a:lnTo>
                    <a:pt x="141598" y="8869"/>
                  </a:lnTo>
                  <a:lnTo>
                    <a:pt x="136674" y="17856"/>
                  </a:lnTo>
                  <a:lnTo>
                    <a:pt x="132171" y="27846"/>
                  </a:lnTo>
                  <a:lnTo>
                    <a:pt x="127951" y="38654"/>
                  </a:lnTo>
                  <a:lnTo>
                    <a:pt x="123937" y="49817"/>
                  </a:lnTo>
                  <a:lnTo>
                    <a:pt x="120075" y="61023"/>
                  </a:lnTo>
                  <a:lnTo>
                    <a:pt x="116322" y="72135"/>
                  </a:lnTo>
                  <a:lnTo>
                    <a:pt x="112647" y="83119"/>
                  </a:lnTo>
                  <a:lnTo>
                    <a:pt x="109021" y="93994"/>
                  </a:lnTo>
                  <a:lnTo>
                    <a:pt x="105262" y="105110"/>
                  </a:lnTo>
                  <a:lnTo>
                    <a:pt x="101052" y="117104"/>
                  </a:lnTo>
                  <a:lnTo>
                    <a:pt x="96261" y="130246"/>
                  </a:lnTo>
                  <a:lnTo>
                    <a:pt x="91075" y="144160"/>
                  </a:lnTo>
                  <a:lnTo>
                    <a:pt x="85901" y="158039"/>
                  </a:lnTo>
                  <a:lnTo>
                    <a:pt x="80978" y="171409"/>
                  </a:lnTo>
                  <a:lnTo>
                    <a:pt x="76369" y="184148"/>
                  </a:lnTo>
                  <a:lnTo>
                    <a:pt x="72047" y="196309"/>
                  </a:lnTo>
                  <a:lnTo>
                    <a:pt x="67958" y="208005"/>
                  </a:lnTo>
                  <a:lnTo>
                    <a:pt x="64042" y="219351"/>
                  </a:lnTo>
                  <a:lnTo>
                    <a:pt x="60252" y="230443"/>
                  </a:lnTo>
                  <a:lnTo>
                    <a:pt x="56550" y="241357"/>
                  </a:lnTo>
                  <a:lnTo>
                    <a:pt x="52910" y="252147"/>
                  </a:lnTo>
                  <a:lnTo>
                    <a:pt x="49311" y="262853"/>
                  </a:lnTo>
                  <a:lnTo>
                    <a:pt x="45743" y="273500"/>
                  </a:lnTo>
                  <a:lnTo>
                    <a:pt x="42194" y="284109"/>
                  </a:lnTo>
                  <a:lnTo>
                    <a:pt x="38658" y="294691"/>
                  </a:lnTo>
                  <a:lnTo>
                    <a:pt x="35130" y="305264"/>
                  </a:lnTo>
                  <a:lnTo>
                    <a:pt x="31609" y="316162"/>
                  </a:lnTo>
                  <a:lnTo>
                    <a:pt x="28092" y="328003"/>
                  </a:lnTo>
                  <a:lnTo>
                    <a:pt x="24577" y="341035"/>
                  </a:lnTo>
                  <a:lnTo>
                    <a:pt x="21022" y="354815"/>
                  </a:lnTo>
                  <a:lnTo>
                    <a:pt x="16892" y="369952"/>
                  </a:lnTo>
                  <a:lnTo>
                    <a:pt x="10708" y="39001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17973" y="334024"/>
              <a:ext cx="100191" cy="115297"/>
            </a:xfrm>
            <a:custGeom>
              <a:avLst/>
              <a:gdLst/>
              <a:ahLst/>
              <a:cxnLst/>
              <a:rect l="0" t="0" r="0" b="0"/>
              <a:pathLst>
                <a:path w="100191" h="115297">
                  <a:moveTo>
                    <a:pt x="46815" y="2887"/>
                  </a:moveTo>
                  <a:lnTo>
                    <a:pt x="38080" y="222"/>
                  </a:lnTo>
                  <a:lnTo>
                    <a:pt x="30373" y="0"/>
                  </a:lnTo>
                  <a:lnTo>
                    <a:pt x="22980" y="2292"/>
                  </a:lnTo>
                  <a:lnTo>
                    <a:pt x="16065" y="6863"/>
                  </a:lnTo>
                  <a:lnTo>
                    <a:pt x="10184" y="13612"/>
                  </a:lnTo>
                  <a:lnTo>
                    <a:pt x="5568" y="22267"/>
                  </a:lnTo>
                  <a:lnTo>
                    <a:pt x="2302" y="32449"/>
                  </a:lnTo>
                  <a:lnTo>
                    <a:pt x="477" y="43783"/>
                  </a:lnTo>
                  <a:lnTo>
                    <a:pt x="0" y="55943"/>
                  </a:lnTo>
                  <a:lnTo>
                    <a:pt x="968" y="68356"/>
                  </a:lnTo>
                  <a:lnTo>
                    <a:pt x="3736" y="80229"/>
                  </a:lnTo>
                  <a:lnTo>
                    <a:pt x="8343" y="91160"/>
                  </a:lnTo>
                  <a:lnTo>
                    <a:pt x="14707" y="100633"/>
                  </a:lnTo>
                  <a:lnTo>
                    <a:pt x="22797" y="107868"/>
                  </a:lnTo>
                  <a:lnTo>
                    <a:pt x="32416" y="112651"/>
                  </a:lnTo>
                  <a:lnTo>
                    <a:pt x="42940" y="115084"/>
                  </a:lnTo>
                  <a:lnTo>
                    <a:pt x="53457" y="115296"/>
                  </a:lnTo>
                  <a:lnTo>
                    <a:pt x="63445" y="113587"/>
                  </a:lnTo>
                  <a:lnTo>
                    <a:pt x="72604" y="110189"/>
                  </a:lnTo>
                  <a:lnTo>
                    <a:pt x="80684" y="105177"/>
                  </a:lnTo>
                  <a:lnTo>
                    <a:pt x="87662" y="98733"/>
                  </a:lnTo>
                  <a:lnTo>
                    <a:pt x="93367" y="90968"/>
                  </a:lnTo>
                  <a:lnTo>
                    <a:pt x="97384" y="81854"/>
                  </a:lnTo>
                  <a:lnTo>
                    <a:pt x="99639" y="71509"/>
                  </a:lnTo>
                  <a:lnTo>
                    <a:pt x="100190" y="60478"/>
                  </a:lnTo>
                  <a:lnTo>
                    <a:pt x="99047" y="49614"/>
                  </a:lnTo>
                  <a:lnTo>
                    <a:pt x="96333" y="39432"/>
                  </a:lnTo>
                  <a:lnTo>
                    <a:pt x="91902" y="30409"/>
                  </a:lnTo>
                  <a:lnTo>
                    <a:pt x="83604" y="24293"/>
                  </a:lnTo>
                  <a:lnTo>
                    <a:pt x="67872" y="23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89025" y="305326"/>
              <a:ext cx="107391" cy="122871"/>
            </a:xfrm>
            <a:custGeom>
              <a:avLst/>
              <a:gdLst/>
              <a:ahLst/>
              <a:cxnLst/>
              <a:rect l="0" t="0" r="0" b="0"/>
              <a:pathLst>
                <a:path w="107391" h="122871">
                  <a:moveTo>
                    <a:pt x="23161" y="21057"/>
                  </a:moveTo>
                  <a:lnTo>
                    <a:pt x="17362" y="26991"/>
                  </a:lnTo>
                  <a:lnTo>
                    <a:pt x="12437" y="33196"/>
                  </a:lnTo>
                  <a:lnTo>
                    <a:pt x="7944" y="40296"/>
                  </a:lnTo>
                  <a:lnTo>
                    <a:pt x="4068" y="48410"/>
                  </a:lnTo>
                  <a:lnTo>
                    <a:pt x="1351" y="57704"/>
                  </a:lnTo>
                  <a:lnTo>
                    <a:pt x="0" y="68143"/>
                  </a:lnTo>
                  <a:lnTo>
                    <a:pt x="71" y="79222"/>
                  </a:lnTo>
                  <a:lnTo>
                    <a:pt x="1638" y="90112"/>
                  </a:lnTo>
                  <a:lnTo>
                    <a:pt x="4590" y="100341"/>
                  </a:lnTo>
                  <a:lnTo>
                    <a:pt x="9012" y="109323"/>
                  </a:lnTo>
                  <a:lnTo>
                    <a:pt x="15253" y="116219"/>
                  </a:lnTo>
                  <a:lnTo>
                    <a:pt x="23331" y="120767"/>
                  </a:lnTo>
                  <a:lnTo>
                    <a:pt x="32669" y="122870"/>
                  </a:lnTo>
                  <a:lnTo>
                    <a:pt x="42314" y="122327"/>
                  </a:lnTo>
                  <a:lnTo>
                    <a:pt x="51684" y="119303"/>
                  </a:lnTo>
                  <a:lnTo>
                    <a:pt x="60582" y="114377"/>
                  </a:lnTo>
                  <a:lnTo>
                    <a:pt x="69011" y="108333"/>
                  </a:lnTo>
                  <a:lnTo>
                    <a:pt x="77040" y="101713"/>
                  </a:lnTo>
                  <a:lnTo>
                    <a:pt x="84431" y="94494"/>
                  </a:lnTo>
                  <a:lnTo>
                    <a:pt x="90650" y="86211"/>
                  </a:lnTo>
                  <a:lnTo>
                    <a:pt x="95503" y="76680"/>
                  </a:lnTo>
                  <a:lnTo>
                    <a:pt x="99111" y="66031"/>
                  </a:lnTo>
                  <a:lnTo>
                    <a:pt x="102089" y="53198"/>
                  </a:lnTo>
                  <a:lnTo>
                    <a:pt x="104699" y="33696"/>
                  </a:lnTo>
                  <a:lnTo>
                    <a:pt x="1073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31957" y="308265"/>
              <a:ext cx="111857" cy="144461"/>
            </a:xfrm>
            <a:custGeom>
              <a:avLst/>
              <a:gdLst/>
              <a:ahLst/>
              <a:cxnLst/>
              <a:rect l="0" t="0" r="0" b="0"/>
              <a:pathLst>
                <a:path w="111857" h="144461">
                  <a:moveTo>
                    <a:pt x="6571" y="49703"/>
                  </a:moveTo>
                  <a:lnTo>
                    <a:pt x="6638" y="61371"/>
                  </a:lnTo>
                  <a:lnTo>
                    <a:pt x="7278" y="71860"/>
                  </a:lnTo>
                  <a:lnTo>
                    <a:pt x="8534" y="82113"/>
                  </a:lnTo>
                  <a:lnTo>
                    <a:pt x="8886" y="90557"/>
                  </a:lnTo>
                  <a:lnTo>
                    <a:pt x="7088" y="94184"/>
                  </a:lnTo>
                  <a:lnTo>
                    <a:pt x="4615" y="92285"/>
                  </a:lnTo>
                  <a:lnTo>
                    <a:pt x="2348" y="85789"/>
                  </a:lnTo>
                  <a:lnTo>
                    <a:pt x="707" y="76214"/>
                  </a:lnTo>
                  <a:lnTo>
                    <a:pt x="0" y="65170"/>
                  </a:lnTo>
                  <a:lnTo>
                    <a:pt x="283" y="53662"/>
                  </a:lnTo>
                  <a:lnTo>
                    <a:pt x="1596" y="42319"/>
                  </a:lnTo>
                  <a:lnTo>
                    <a:pt x="4068" y="31614"/>
                  </a:lnTo>
                  <a:lnTo>
                    <a:pt x="7656" y="21719"/>
                  </a:lnTo>
                  <a:lnTo>
                    <a:pt x="12352" y="13072"/>
                  </a:lnTo>
                  <a:lnTo>
                    <a:pt x="18253" y="6456"/>
                  </a:lnTo>
                  <a:lnTo>
                    <a:pt x="25292" y="2118"/>
                  </a:lnTo>
                  <a:lnTo>
                    <a:pt x="33119" y="0"/>
                  </a:lnTo>
                  <a:lnTo>
                    <a:pt x="41211" y="6"/>
                  </a:lnTo>
                  <a:lnTo>
                    <a:pt x="49243" y="1860"/>
                  </a:lnTo>
                  <a:lnTo>
                    <a:pt x="57091" y="5186"/>
                  </a:lnTo>
                  <a:lnTo>
                    <a:pt x="64741" y="9619"/>
                  </a:lnTo>
                  <a:lnTo>
                    <a:pt x="72215" y="14856"/>
                  </a:lnTo>
                  <a:lnTo>
                    <a:pt x="79386" y="20827"/>
                  </a:lnTo>
                  <a:lnTo>
                    <a:pt x="85984" y="27665"/>
                  </a:lnTo>
                  <a:lnTo>
                    <a:pt x="91901" y="35381"/>
                  </a:lnTo>
                  <a:lnTo>
                    <a:pt x="97027" y="44022"/>
                  </a:lnTo>
                  <a:lnTo>
                    <a:pt x="101173" y="53732"/>
                  </a:lnTo>
                  <a:lnTo>
                    <a:pt x="104331" y="64486"/>
                  </a:lnTo>
                  <a:lnTo>
                    <a:pt x="106644" y="76093"/>
                  </a:lnTo>
                  <a:lnTo>
                    <a:pt x="108537" y="89741"/>
                  </a:lnTo>
                  <a:lnTo>
                    <a:pt x="110180" y="109980"/>
                  </a:lnTo>
                  <a:lnTo>
                    <a:pt x="111856" y="144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75399" y="316068"/>
              <a:ext cx="140999" cy="305114"/>
            </a:xfrm>
            <a:custGeom>
              <a:avLst/>
              <a:gdLst/>
              <a:ahLst/>
              <a:cxnLst/>
              <a:rect l="0" t="0" r="0" b="0"/>
              <a:pathLst>
                <a:path w="140999" h="305114">
                  <a:moveTo>
                    <a:pt x="84227" y="94543"/>
                  </a:moveTo>
                  <a:lnTo>
                    <a:pt x="89960" y="88541"/>
                  </a:lnTo>
                  <a:lnTo>
                    <a:pt x="94245" y="81696"/>
                  </a:lnTo>
                  <a:lnTo>
                    <a:pt x="97442" y="73309"/>
                  </a:lnTo>
                  <a:lnTo>
                    <a:pt x="99458" y="63681"/>
                  </a:lnTo>
                  <a:lnTo>
                    <a:pt x="99859" y="53367"/>
                  </a:lnTo>
                  <a:lnTo>
                    <a:pt x="98543" y="42768"/>
                  </a:lnTo>
                  <a:lnTo>
                    <a:pt x="95547" y="32416"/>
                  </a:lnTo>
                  <a:lnTo>
                    <a:pt x="90874" y="23013"/>
                  </a:lnTo>
                  <a:lnTo>
                    <a:pt x="84696" y="14856"/>
                  </a:lnTo>
                  <a:lnTo>
                    <a:pt x="77295" y="8213"/>
                  </a:lnTo>
                  <a:lnTo>
                    <a:pt x="68966" y="3494"/>
                  </a:lnTo>
                  <a:lnTo>
                    <a:pt x="59965" y="736"/>
                  </a:lnTo>
                  <a:lnTo>
                    <a:pt x="50652" y="0"/>
                  </a:lnTo>
                  <a:lnTo>
                    <a:pt x="41480" y="1543"/>
                  </a:lnTo>
                  <a:lnTo>
                    <a:pt x="32694" y="5287"/>
                  </a:lnTo>
                  <a:lnTo>
                    <a:pt x="24660" y="11053"/>
                  </a:lnTo>
                  <a:lnTo>
                    <a:pt x="17942" y="18734"/>
                  </a:lnTo>
                  <a:lnTo>
                    <a:pt x="12730" y="28079"/>
                  </a:lnTo>
                  <a:lnTo>
                    <a:pt x="9215" y="38589"/>
                  </a:lnTo>
                  <a:lnTo>
                    <a:pt x="7745" y="49626"/>
                  </a:lnTo>
                  <a:lnTo>
                    <a:pt x="8323" y="60767"/>
                  </a:lnTo>
                  <a:lnTo>
                    <a:pt x="10980" y="71177"/>
                  </a:lnTo>
                  <a:lnTo>
                    <a:pt x="15953" y="79570"/>
                  </a:lnTo>
                  <a:lnTo>
                    <a:pt x="23140" y="85420"/>
                  </a:lnTo>
                  <a:lnTo>
                    <a:pt x="31862" y="88549"/>
                  </a:lnTo>
                  <a:lnTo>
                    <a:pt x="41084" y="88769"/>
                  </a:lnTo>
                  <a:lnTo>
                    <a:pt x="50163" y="86320"/>
                  </a:lnTo>
                  <a:lnTo>
                    <a:pt x="58694" y="82816"/>
                  </a:lnTo>
                  <a:lnTo>
                    <a:pt x="66345" y="80928"/>
                  </a:lnTo>
                  <a:lnTo>
                    <a:pt x="73046" y="82019"/>
                  </a:lnTo>
                  <a:lnTo>
                    <a:pt x="79072" y="86222"/>
                  </a:lnTo>
                  <a:lnTo>
                    <a:pt x="84900" y="93099"/>
                  </a:lnTo>
                  <a:lnTo>
                    <a:pt x="90826" y="102066"/>
                  </a:lnTo>
                  <a:lnTo>
                    <a:pt x="96795" y="112745"/>
                  </a:lnTo>
                  <a:lnTo>
                    <a:pt x="102503" y="125004"/>
                  </a:lnTo>
                  <a:lnTo>
                    <a:pt x="107793" y="138636"/>
                  </a:lnTo>
                  <a:lnTo>
                    <a:pt x="112820" y="153206"/>
                  </a:lnTo>
                  <a:lnTo>
                    <a:pt x="117956" y="168136"/>
                  </a:lnTo>
                  <a:lnTo>
                    <a:pt x="123401" y="183068"/>
                  </a:lnTo>
                  <a:lnTo>
                    <a:pt x="128872" y="197858"/>
                  </a:lnTo>
                  <a:lnTo>
                    <a:pt x="133711" y="212476"/>
                  </a:lnTo>
                  <a:lnTo>
                    <a:pt x="137586" y="226930"/>
                  </a:lnTo>
                  <a:lnTo>
                    <a:pt x="140170" y="240925"/>
                  </a:lnTo>
                  <a:lnTo>
                    <a:pt x="140998" y="253878"/>
                  </a:lnTo>
                  <a:lnTo>
                    <a:pt x="139987" y="265541"/>
                  </a:lnTo>
                  <a:lnTo>
                    <a:pt x="137206" y="275509"/>
                  </a:lnTo>
                  <a:lnTo>
                    <a:pt x="132680" y="283077"/>
                  </a:lnTo>
                  <a:lnTo>
                    <a:pt x="126592" y="288093"/>
                  </a:lnTo>
                  <a:lnTo>
                    <a:pt x="118915" y="291021"/>
                  </a:lnTo>
                  <a:lnTo>
                    <a:pt x="109335" y="292629"/>
                  </a:lnTo>
                  <a:lnTo>
                    <a:pt x="97858" y="293503"/>
                  </a:lnTo>
                  <a:lnTo>
                    <a:pt x="84915" y="294147"/>
                  </a:lnTo>
                  <a:lnTo>
                    <a:pt x="71165" y="295054"/>
                  </a:lnTo>
                  <a:lnTo>
                    <a:pt x="57085" y="296448"/>
                  </a:lnTo>
                  <a:lnTo>
                    <a:pt x="43517" y="298193"/>
                  </a:lnTo>
                  <a:lnTo>
                    <a:pt x="30417" y="300078"/>
                  </a:lnTo>
                  <a:lnTo>
                    <a:pt x="16642" y="302271"/>
                  </a:lnTo>
                  <a:lnTo>
                    <a:pt x="0" y="305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27748" y="305370"/>
              <a:ext cx="131922" cy="160486"/>
            </a:xfrm>
            <a:custGeom>
              <a:avLst/>
              <a:gdLst/>
              <a:ahLst/>
              <a:cxnLst/>
              <a:rect l="0" t="0" r="0" b="0"/>
              <a:pathLst>
                <a:path w="131922" h="160486">
                  <a:moveTo>
                    <a:pt x="5579" y="73655"/>
                  </a:moveTo>
                  <a:lnTo>
                    <a:pt x="17247" y="73588"/>
                  </a:lnTo>
                  <a:lnTo>
                    <a:pt x="27736" y="72948"/>
                  </a:lnTo>
                  <a:lnTo>
                    <a:pt x="38029" y="71643"/>
                  </a:lnTo>
                  <a:lnTo>
                    <a:pt x="47984" y="69437"/>
                  </a:lnTo>
                  <a:lnTo>
                    <a:pt x="57030" y="65824"/>
                  </a:lnTo>
                  <a:lnTo>
                    <a:pt x="64900" y="60651"/>
                  </a:lnTo>
                  <a:lnTo>
                    <a:pt x="71159" y="54076"/>
                  </a:lnTo>
                  <a:lnTo>
                    <a:pt x="75079" y="46376"/>
                  </a:lnTo>
                  <a:lnTo>
                    <a:pt x="76482" y="37838"/>
                  </a:lnTo>
                  <a:lnTo>
                    <a:pt x="75491" y="29023"/>
                  </a:lnTo>
                  <a:lnTo>
                    <a:pt x="72249" y="20726"/>
                  </a:lnTo>
                  <a:lnTo>
                    <a:pt x="67073" y="13348"/>
                  </a:lnTo>
                  <a:lnTo>
                    <a:pt x="60364" y="7245"/>
                  </a:lnTo>
                  <a:lnTo>
                    <a:pt x="52508" y="2895"/>
                  </a:lnTo>
                  <a:lnTo>
                    <a:pt x="43833" y="393"/>
                  </a:lnTo>
                  <a:lnTo>
                    <a:pt x="34909" y="0"/>
                  </a:lnTo>
                  <a:lnTo>
                    <a:pt x="26532" y="2306"/>
                  </a:lnTo>
                  <a:lnTo>
                    <a:pt x="19093" y="7375"/>
                  </a:lnTo>
                  <a:lnTo>
                    <a:pt x="12777" y="14846"/>
                  </a:lnTo>
                  <a:lnTo>
                    <a:pt x="7751" y="24210"/>
                  </a:lnTo>
                  <a:lnTo>
                    <a:pt x="3967" y="34980"/>
                  </a:lnTo>
                  <a:lnTo>
                    <a:pt x="1390" y="46598"/>
                  </a:lnTo>
                  <a:lnTo>
                    <a:pt x="94" y="58454"/>
                  </a:lnTo>
                  <a:lnTo>
                    <a:pt x="0" y="70198"/>
                  </a:lnTo>
                  <a:lnTo>
                    <a:pt x="1069" y="81709"/>
                  </a:lnTo>
                  <a:lnTo>
                    <a:pt x="3381" y="92978"/>
                  </a:lnTo>
                  <a:lnTo>
                    <a:pt x="6866" y="104038"/>
                  </a:lnTo>
                  <a:lnTo>
                    <a:pt x="11495" y="114773"/>
                  </a:lnTo>
                  <a:lnTo>
                    <a:pt x="17351" y="124916"/>
                  </a:lnTo>
                  <a:lnTo>
                    <a:pt x="24368" y="134363"/>
                  </a:lnTo>
                  <a:lnTo>
                    <a:pt x="32520" y="142843"/>
                  </a:lnTo>
                  <a:lnTo>
                    <a:pt x="41897" y="149861"/>
                  </a:lnTo>
                  <a:lnTo>
                    <a:pt x="52416" y="155274"/>
                  </a:lnTo>
                  <a:lnTo>
                    <a:pt x="63564" y="158925"/>
                  </a:lnTo>
                  <a:lnTo>
                    <a:pt x="74506" y="160485"/>
                  </a:lnTo>
                  <a:lnTo>
                    <a:pt x="84784" y="159978"/>
                  </a:lnTo>
                  <a:lnTo>
                    <a:pt x="94198" y="157634"/>
                  </a:lnTo>
                  <a:lnTo>
                    <a:pt x="103666" y="153272"/>
                  </a:lnTo>
                  <a:lnTo>
                    <a:pt x="115132" y="144276"/>
                  </a:lnTo>
                  <a:lnTo>
                    <a:pt x="131921" y="1262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67221" y="263888"/>
              <a:ext cx="108262" cy="146322"/>
            </a:xfrm>
            <a:custGeom>
              <a:avLst/>
              <a:gdLst/>
              <a:ahLst/>
              <a:cxnLst/>
              <a:rect l="0" t="0" r="0" b="0"/>
              <a:pathLst>
                <a:path w="108262" h="146322">
                  <a:moveTo>
                    <a:pt x="13504" y="104609"/>
                  </a:moveTo>
                  <a:lnTo>
                    <a:pt x="13638" y="116277"/>
                  </a:lnTo>
                  <a:lnTo>
                    <a:pt x="14919" y="126766"/>
                  </a:lnTo>
                  <a:lnTo>
                    <a:pt x="17488" y="136993"/>
                  </a:lnTo>
                  <a:lnTo>
                    <a:pt x="20311" y="144536"/>
                  </a:lnTo>
                  <a:lnTo>
                    <a:pt x="21811" y="146321"/>
                  </a:lnTo>
                  <a:lnTo>
                    <a:pt x="21670" y="143579"/>
                  </a:lnTo>
                  <a:lnTo>
                    <a:pt x="20299" y="137772"/>
                  </a:lnTo>
                  <a:lnTo>
                    <a:pt x="18132" y="129692"/>
                  </a:lnTo>
                  <a:lnTo>
                    <a:pt x="15470" y="119893"/>
                  </a:lnTo>
                  <a:lnTo>
                    <a:pt x="12500" y="108987"/>
                  </a:lnTo>
                  <a:lnTo>
                    <a:pt x="9338" y="97639"/>
                  </a:lnTo>
                  <a:lnTo>
                    <a:pt x="6063" y="86245"/>
                  </a:lnTo>
                  <a:lnTo>
                    <a:pt x="3046" y="74807"/>
                  </a:lnTo>
                  <a:lnTo>
                    <a:pt x="930" y="63057"/>
                  </a:lnTo>
                  <a:lnTo>
                    <a:pt x="0" y="50866"/>
                  </a:lnTo>
                  <a:lnTo>
                    <a:pt x="528" y="38728"/>
                  </a:lnTo>
                  <a:lnTo>
                    <a:pt x="2937" y="27637"/>
                  </a:lnTo>
                  <a:lnTo>
                    <a:pt x="7264" y="18076"/>
                  </a:lnTo>
                  <a:lnTo>
                    <a:pt x="13254" y="10351"/>
                  </a:lnTo>
                  <a:lnTo>
                    <a:pt x="20554" y="4837"/>
                  </a:lnTo>
                  <a:lnTo>
                    <a:pt x="28831" y="1503"/>
                  </a:lnTo>
                  <a:lnTo>
                    <a:pt x="37808" y="27"/>
                  </a:lnTo>
                  <a:lnTo>
                    <a:pt x="47278" y="0"/>
                  </a:lnTo>
                  <a:lnTo>
                    <a:pt x="57080" y="1052"/>
                  </a:lnTo>
                  <a:lnTo>
                    <a:pt x="66843" y="3107"/>
                  </a:lnTo>
                  <a:lnTo>
                    <a:pt x="77039" y="6794"/>
                  </a:lnTo>
                  <a:lnTo>
                    <a:pt x="89682" y="14664"/>
                  </a:lnTo>
                  <a:lnTo>
                    <a:pt x="108261" y="30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38653" y="4421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39244" y="1480306"/>
            <a:ext cx="3012504" cy="486567"/>
            <a:chOff x="339244" y="1480306"/>
            <a:chExt cx="3012504" cy="486567"/>
          </a:xfrm>
        </p:grpSpPr>
        <p:sp>
          <p:nvSpPr>
            <p:cNvPr id="48" name="Freeform 47"/>
            <p:cNvSpPr/>
            <p:nvPr/>
          </p:nvSpPr>
          <p:spPr>
            <a:xfrm>
              <a:off x="478520" y="1711933"/>
              <a:ext cx="9476" cy="200043"/>
            </a:xfrm>
            <a:custGeom>
              <a:avLst/>
              <a:gdLst/>
              <a:ahLst/>
              <a:cxnLst/>
              <a:rect l="0" t="0" r="0" b="0"/>
              <a:pathLst>
                <a:path w="9476" h="200043">
                  <a:moveTo>
                    <a:pt x="9475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4" y="36462"/>
                  </a:lnTo>
                  <a:lnTo>
                    <a:pt x="1683" y="50310"/>
                  </a:lnTo>
                  <a:lnTo>
                    <a:pt x="834" y="64638"/>
                  </a:lnTo>
                  <a:lnTo>
                    <a:pt x="241" y="79107"/>
                  </a:lnTo>
                  <a:lnTo>
                    <a:pt x="0" y="93557"/>
                  </a:lnTo>
                  <a:lnTo>
                    <a:pt x="364" y="107933"/>
                  </a:lnTo>
                  <a:lnTo>
                    <a:pt x="1419" y="122218"/>
                  </a:lnTo>
                  <a:lnTo>
                    <a:pt x="2950" y="136204"/>
                  </a:lnTo>
                  <a:lnTo>
                    <a:pt x="4674" y="151060"/>
                  </a:lnTo>
                  <a:lnTo>
                    <a:pt x="6744" y="170325"/>
                  </a:lnTo>
                  <a:lnTo>
                    <a:pt x="9475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9244" y="1602045"/>
              <a:ext cx="355451" cy="364828"/>
            </a:xfrm>
            <a:custGeom>
              <a:avLst/>
              <a:gdLst/>
              <a:ahLst/>
              <a:cxnLst/>
              <a:rect l="0" t="0" r="0" b="0"/>
              <a:pathLst>
                <a:path w="355451" h="364828">
                  <a:moveTo>
                    <a:pt x="211922" y="4603"/>
                  </a:moveTo>
                  <a:lnTo>
                    <a:pt x="203121" y="1804"/>
                  </a:lnTo>
                  <a:lnTo>
                    <a:pt x="194774" y="302"/>
                  </a:lnTo>
                  <a:lnTo>
                    <a:pt x="186071" y="0"/>
                  </a:lnTo>
                  <a:lnTo>
                    <a:pt x="176777" y="852"/>
                  </a:lnTo>
                  <a:lnTo>
                    <a:pt x="166634" y="2968"/>
                  </a:lnTo>
                  <a:lnTo>
                    <a:pt x="155593" y="6295"/>
                  </a:lnTo>
                  <a:lnTo>
                    <a:pt x="143927" y="10802"/>
                  </a:lnTo>
                  <a:lnTo>
                    <a:pt x="132105" y="16570"/>
                  </a:lnTo>
                  <a:lnTo>
                    <a:pt x="120415" y="23526"/>
                  </a:lnTo>
                  <a:lnTo>
                    <a:pt x="108958" y="31636"/>
                  </a:lnTo>
                  <a:lnTo>
                    <a:pt x="97733" y="40981"/>
                  </a:lnTo>
                  <a:lnTo>
                    <a:pt x="86705" y="51491"/>
                  </a:lnTo>
                  <a:lnTo>
                    <a:pt x="75995" y="62971"/>
                  </a:lnTo>
                  <a:lnTo>
                    <a:pt x="65869" y="75201"/>
                  </a:lnTo>
                  <a:lnTo>
                    <a:pt x="56425" y="87983"/>
                  </a:lnTo>
                  <a:lnTo>
                    <a:pt x="47607" y="101158"/>
                  </a:lnTo>
                  <a:lnTo>
                    <a:pt x="39297" y="114609"/>
                  </a:lnTo>
                  <a:lnTo>
                    <a:pt x="31377" y="128249"/>
                  </a:lnTo>
                  <a:lnTo>
                    <a:pt x="23905" y="142019"/>
                  </a:lnTo>
                  <a:lnTo>
                    <a:pt x="17105" y="155877"/>
                  </a:lnTo>
                  <a:lnTo>
                    <a:pt x="11058" y="169789"/>
                  </a:lnTo>
                  <a:lnTo>
                    <a:pt x="6013" y="183573"/>
                  </a:lnTo>
                  <a:lnTo>
                    <a:pt x="2455" y="196909"/>
                  </a:lnTo>
                  <a:lnTo>
                    <a:pt x="509" y="209667"/>
                  </a:lnTo>
                  <a:lnTo>
                    <a:pt x="0" y="222201"/>
                  </a:lnTo>
                  <a:lnTo>
                    <a:pt x="639" y="235223"/>
                  </a:lnTo>
                  <a:lnTo>
                    <a:pt x="2144" y="249086"/>
                  </a:lnTo>
                  <a:lnTo>
                    <a:pt x="4439" y="263332"/>
                  </a:lnTo>
                  <a:lnTo>
                    <a:pt x="7650" y="276908"/>
                  </a:lnTo>
                  <a:lnTo>
                    <a:pt x="11779" y="289261"/>
                  </a:lnTo>
                  <a:lnTo>
                    <a:pt x="17025" y="300334"/>
                  </a:lnTo>
                  <a:lnTo>
                    <a:pt x="23835" y="310306"/>
                  </a:lnTo>
                  <a:lnTo>
                    <a:pt x="32307" y="319413"/>
                  </a:lnTo>
                  <a:lnTo>
                    <a:pt x="42081" y="327717"/>
                  </a:lnTo>
                  <a:lnTo>
                    <a:pt x="52552" y="335089"/>
                  </a:lnTo>
                  <a:lnTo>
                    <a:pt x="63305" y="341537"/>
                  </a:lnTo>
                  <a:lnTo>
                    <a:pt x="74455" y="347193"/>
                  </a:lnTo>
                  <a:lnTo>
                    <a:pt x="86531" y="352227"/>
                  </a:lnTo>
                  <a:lnTo>
                    <a:pt x="99763" y="356791"/>
                  </a:lnTo>
                  <a:lnTo>
                    <a:pt x="113920" y="360687"/>
                  </a:lnTo>
                  <a:lnTo>
                    <a:pt x="128501" y="363399"/>
                  </a:lnTo>
                  <a:lnTo>
                    <a:pt x="143165" y="364740"/>
                  </a:lnTo>
                  <a:lnTo>
                    <a:pt x="157758" y="364827"/>
                  </a:lnTo>
                  <a:lnTo>
                    <a:pt x="172235" y="363897"/>
                  </a:lnTo>
                  <a:lnTo>
                    <a:pt x="186600" y="362193"/>
                  </a:lnTo>
                  <a:lnTo>
                    <a:pt x="200873" y="359762"/>
                  </a:lnTo>
                  <a:lnTo>
                    <a:pt x="215077" y="356461"/>
                  </a:lnTo>
                  <a:lnTo>
                    <a:pt x="229224" y="352275"/>
                  </a:lnTo>
                  <a:lnTo>
                    <a:pt x="243168" y="347160"/>
                  </a:lnTo>
                  <a:lnTo>
                    <a:pt x="256611" y="340970"/>
                  </a:lnTo>
                  <a:lnTo>
                    <a:pt x="269427" y="333730"/>
                  </a:lnTo>
                  <a:lnTo>
                    <a:pt x="281491" y="325595"/>
                  </a:lnTo>
                  <a:lnTo>
                    <a:pt x="292600" y="316765"/>
                  </a:lnTo>
                  <a:lnTo>
                    <a:pt x="302735" y="307418"/>
                  </a:lnTo>
                  <a:lnTo>
                    <a:pt x="311864" y="297703"/>
                  </a:lnTo>
                  <a:lnTo>
                    <a:pt x="319858" y="287728"/>
                  </a:lnTo>
                  <a:lnTo>
                    <a:pt x="326755" y="277571"/>
                  </a:lnTo>
                  <a:lnTo>
                    <a:pt x="332728" y="267123"/>
                  </a:lnTo>
                  <a:lnTo>
                    <a:pt x="337983" y="256117"/>
                  </a:lnTo>
                  <a:lnTo>
                    <a:pt x="342702" y="244445"/>
                  </a:lnTo>
                  <a:lnTo>
                    <a:pt x="346873" y="231994"/>
                  </a:lnTo>
                  <a:lnTo>
                    <a:pt x="350303" y="218572"/>
                  </a:lnTo>
                  <a:lnTo>
                    <a:pt x="352940" y="204168"/>
                  </a:lnTo>
                  <a:lnTo>
                    <a:pt x="354711" y="188919"/>
                  </a:lnTo>
                  <a:lnTo>
                    <a:pt x="355450" y="173005"/>
                  </a:lnTo>
                  <a:lnTo>
                    <a:pt x="355163" y="156601"/>
                  </a:lnTo>
                  <a:lnTo>
                    <a:pt x="353835" y="140011"/>
                  </a:lnTo>
                  <a:lnTo>
                    <a:pt x="351347" y="123646"/>
                  </a:lnTo>
                  <a:lnTo>
                    <a:pt x="347744" y="107720"/>
                  </a:lnTo>
                  <a:lnTo>
                    <a:pt x="343037" y="92415"/>
                  </a:lnTo>
                  <a:lnTo>
                    <a:pt x="337129" y="77977"/>
                  </a:lnTo>
                  <a:lnTo>
                    <a:pt x="330075" y="64458"/>
                  </a:lnTo>
                  <a:lnTo>
                    <a:pt x="321899" y="52074"/>
                  </a:lnTo>
                  <a:lnTo>
                    <a:pt x="312508" y="41274"/>
                  </a:lnTo>
                  <a:lnTo>
                    <a:pt x="301968" y="32161"/>
                  </a:lnTo>
                  <a:lnTo>
                    <a:pt x="290467" y="24701"/>
                  </a:lnTo>
                  <a:lnTo>
                    <a:pt x="278223" y="18898"/>
                  </a:lnTo>
                  <a:lnTo>
                    <a:pt x="265432" y="14589"/>
                  </a:lnTo>
                  <a:lnTo>
                    <a:pt x="252250" y="11660"/>
                  </a:lnTo>
                  <a:lnTo>
                    <a:pt x="238796" y="10126"/>
                  </a:lnTo>
                  <a:lnTo>
                    <a:pt x="225162" y="9873"/>
                  </a:lnTo>
                  <a:lnTo>
                    <a:pt x="211736" y="10836"/>
                  </a:lnTo>
                  <a:lnTo>
                    <a:pt x="199173" y="13077"/>
                  </a:lnTo>
                  <a:lnTo>
                    <a:pt x="187757" y="16511"/>
                  </a:lnTo>
                  <a:lnTo>
                    <a:pt x="177278" y="20934"/>
                  </a:lnTo>
                  <a:lnTo>
                    <a:pt x="167239" y="26119"/>
                  </a:lnTo>
                  <a:lnTo>
                    <a:pt x="157309" y="31856"/>
                  </a:lnTo>
                  <a:lnTo>
                    <a:pt x="147789" y="37678"/>
                  </a:lnTo>
                  <a:lnTo>
                    <a:pt x="138591" y="43437"/>
                  </a:lnTo>
                  <a:lnTo>
                    <a:pt x="128901" y="49633"/>
                  </a:lnTo>
                  <a:lnTo>
                    <a:pt x="117166" y="57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1880" y="1511892"/>
              <a:ext cx="215184" cy="389942"/>
            </a:xfrm>
            <a:custGeom>
              <a:avLst/>
              <a:gdLst/>
              <a:ahLst/>
              <a:cxnLst/>
              <a:rect l="0" t="0" r="0" b="0"/>
              <a:pathLst>
                <a:path w="215184" h="389942">
                  <a:moveTo>
                    <a:pt x="4613" y="200041"/>
                  </a:moveTo>
                  <a:lnTo>
                    <a:pt x="1813" y="208842"/>
                  </a:lnTo>
                  <a:lnTo>
                    <a:pt x="311" y="217189"/>
                  </a:lnTo>
                  <a:lnTo>
                    <a:pt x="0" y="225893"/>
                  </a:lnTo>
                  <a:lnTo>
                    <a:pt x="507" y="235186"/>
                  </a:lnTo>
                  <a:lnTo>
                    <a:pt x="1326" y="245330"/>
                  </a:lnTo>
                  <a:lnTo>
                    <a:pt x="2146" y="256375"/>
                  </a:lnTo>
                  <a:lnTo>
                    <a:pt x="3003" y="268214"/>
                  </a:lnTo>
                  <a:lnTo>
                    <a:pt x="4178" y="280685"/>
                  </a:lnTo>
                  <a:lnTo>
                    <a:pt x="5812" y="293627"/>
                  </a:lnTo>
                  <a:lnTo>
                    <a:pt x="7740" y="306910"/>
                  </a:lnTo>
                  <a:lnTo>
                    <a:pt x="9580" y="320432"/>
                  </a:lnTo>
                  <a:lnTo>
                    <a:pt x="11119" y="334120"/>
                  </a:lnTo>
                  <a:lnTo>
                    <a:pt x="12475" y="347921"/>
                  </a:lnTo>
                  <a:lnTo>
                    <a:pt x="13992" y="361800"/>
                  </a:lnTo>
                  <a:lnTo>
                    <a:pt x="15868" y="375645"/>
                  </a:lnTo>
                  <a:lnTo>
                    <a:pt x="18229" y="386374"/>
                  </a:lnTo>
                  <a:lnTo>
                    <a:pt x="20527" y="389941"/>
                  </a:lnTo>
                  <a:lnTo>
                    <a:pt x="21707" y="387264"/>
                  </a:lnTo>
                  <a:lnTo>
                    <a:pt x="21633" y="380378"/>
                  </a:lnTo>
                  <a:lnTo>
                    <a:pt x="20709" y="370677"/>
                  </a:lnTo>
                  <a:lnTo>
                    <a:pt x="19510" y="358858"/>
                  </a:lnTo>
                  <a:lnTo>
                    <a:pt x="18389" y="345410"/>
                  </a:lnTo>
                  <a:lnTo>
                    <a:pt x="17473" y="330910"/>
                  </a:lnTo>
                  <a:lnTo>
                    <a:pt x="16779" y="315999"/>
                  </a:lnTo>
                  <a:lnTo>
                    <a:pt x="16274" y="301067"/>
                  </a:lnTo>
                  <a:lnTo>
                    <a:pt x="15916" y="286270"/>
                  </a:lnTo>
                  <a:lnTo>
                    <a:pt x="15668" y="271645"/>
                  </a:lnTo>
                  <a:lnTo>
                    <a:pt x="15497" y="257171"/>
                  </a:lnTo>
                  <a:lnTo>
                    <a:pt x="15381" y="242652"/>
                  </a:lnTo>
                  <a:lnTo>
                    <a:pt x="15302" y="227751"/>
                  </a:lnTo>
                  <a:lnTo>
                    <a:pt x="15254" y="212320"/>
                  </a:lnTo>
                  <a:lnTo>
                    <a:pt x="15391" y="196701"/>
                  </a:lnTo>
                  <a:lnTo>
                    <a:pt x="16015" y="181594"/>
                  </a:lnTo>
                  <a:lnTo>
                    <a:pt x="17257" y="167365"/>
                  </a:lnTo>
                  <a:lnTo>
                    <a:pt x="19245" y="154202"/>
                  </a:lnTo>
                  <a:lnTo>
                    <a:pt x="22182" y="142279"/>
                  </a:lnTo>
                  <a:lnTo>
                    <a:pt x="26087" y="131558"/>
                  </a:lnTo>
                  <a:lnTo>
                    <a:pt x="30828" y="121850"/>
                  </a:lnTo>
                  <a:lnTo>
                    <a:pt x="36226" y="112927"/>
                  </a:lnTo>
                  <a:lnTo>
                    <a:pt x="42124" y="104584"/>
                  </a:lnTo>
                  <a:lnTo>
                    <a:pt x="48710" y="96655"/>
                  </a:lnTo>
                  <a:lnTo>
                    <a:pt x="56495" y="89016"/>
                  </a:lnTo>
                  <a:lnTo>
                    <a:pt x="65656" y="81577"/>
                  </a:lnTo>
                  <a:lnTo>
                    <a:pt x="75910" y="74275"/>
                  </a:lnTo>
                  <a:lnTo>
                    <a:pt x="86710" y="67066"/>
                  </a:lnTo>
                  <a:lnTo>
                    <a:pt x="97678" y="59919"/>
                  </a:lnTo>
                  <a:lnTo>
                    <a:pt x="108635" y="52814"/>
                  </a:lnTo>
                  <a:lnTo>
                    <a:pt x="119517" y="45738"/>
                  </a:lnTo>
                  <a:lnTo>
                    <a:pt x="130320" y="38686"/>
                  </a:lnTo>
                  <a:lnTo>
                    <a:pt x="141218" y="31814"/>
                  </a:lnTo>
                  <a:lnTo>
                    <a:pt x="152535" y="25426"/>
                  </a:lnTo>
                  <a:lnTo>
                    <a:pt x="164395" y="19654"/>
                  </a:lnTo>
                  <a:lnTo>
                    <a:pt x="176170" y="14609"/>
                  </a:lnTo>
                  <a:lnTo>
                    <a:pt x="187724" y="9981"/>
                  </a:lnTo>
                  <a:lnTo>
                    <a:pt x="200075" y="5361"/>
                  </a:lnTo>
                  <a:lnTo>
                    <a:pt x="2151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7550" y="1732990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117473" y="5868"/>
                  </a:lnTo>
                  <a:lnTo>
                    <a:pt x="108486" y="11432"/>
                  </a:lnTo>
                  <a:lnTo>
                    <a:pt x="98496" y="17227"/>
                  </a:lnTo>
                  <a:lnTo>
                    <a:pt x="87688" y="23134"/>
                  </a:lnTo>
                  <a:lnTo>
                    <a:pt x="76525" y="28816"/>
                  </a:lnTo>
                  <a:lnTo>
                    <a:pt x="65324" y="34091"/>
                  </a:lnTo>
                  <a:lnTo>
                    <a:pt x="54289" y="38986"/>
                  </a:lnTo>
                  <a:lnTo>
                    <a:pt x="42291" y="44236"/>
                  </a:lnTo>
                  <a:lnTo>
                    <a:pt x="26046" y="514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35477" y="178563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3"/>
                  </a:lnTo>
                  <a:lnTo>
                    <a:pt x="207" y="46371"/>
                  </a:lnTo>
                  <a:lnTo>
                    <a:pt x="1108" y="59489"/>
                  </a:lnTo>
                  <a:lnTo>
                    <a:pt x="3907" y="7720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35477" y="170140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30234" y="1746877"/>
              <a:ext cx="126343" cy="91781"/>
            </a:xfrm>
            <a:custGeom>
              <a:avLst/>
              <a:gdLst/>
              <a:ahLst/>
              <a:cxnLst/>
              <a:rect l="0" t="0" r="0" b="0"/>
              <a:pathLst>
                <a:path w="126343" h="91781">
                  <a:moveTo>
                    <a:pt x="0" y="59813"/>
                  </a:moveTo>
                  <a:lnTo>
                    <a:pt x="2934" y="68614"/>
                  </a:lnTo>
                  <a:lnTo>
                    <a:pt x="5716" y="76961"/>
                  </a:lnTo>
                  <a:lnTo>
                    <a:pt x="8594" y="85578"/>
                  </a:lnTo>
                  <a:lnTo>
                    <a:pt x="10856" y="91672"/>
                  </a:lnTo>
                  <a:lnTo>
                    <a:pt x="11756" y="91780"/>
                  </a:lnTo>
                  <a:lnTo>
                    <a:pt x="11873" y="87115"/>
                  </a:lnTo>
                  <a:lnTo>
                    <a:pt x="11688" y="79260"/>
                  </a:lnTo>
                  <a:lnTo>
                    <a:pt x="11433" y="69307"/>
                  </a:lnTo>
                  <a:lnTo>
                    <a:pt x="11205" y="57982"/>
                  </a:lnTo>
                  <a:lnTo>
                    <a:pt x="11360" y="46082"/>
                  </a:lnTo>
                  <a:lnTo>
                    <a:pt x="12513" y="34531"/>
                  </a:lnTo>
                  <a:lnTo>
                    <a:pt x="14926" y="23804"/>
                  </a:lnTo>
                  <a:lnTo>
                    <a:pt x="18849" y="14462"/>
                  </a:lnTo>
                  <a:lnTo>
                    <a:pt x="24689" y="7312"/>
                  </a:lnTo>
                  <a:lnTo>
                    <a:pt x="32463" y="2584"/>
                  </a:lnTo>
                  <a:lnTo>
                    <a:pt x="41582" y="188"/>
                  </a:lnTo>
                  <a:lnTo>
                    <a:pt x="51071" y="0"/>
                  </a:lnTo>
                  <a:lnTo>
                    <a:pt x="60334" y="1720"/>
                  </a:lnTo>
                  <a:lnTo>
                    <a:pt x="69159" y="4955"/>
                  </a:lnTo>
                  <a:lnTo>
                    <a:pt x="77538" y="9326"/>
                  </a:lnTo>
                  <a:lnTo>
                    <a:pt x="85537" y="14522"/>
                  </a:lnTo>
                  <a:lnTo>
                    <a:pt x="93078" y="20464"/>
                  </a:lnTo>
                  <a:lnTo>
                    <a:pt x="99931" y="27284"/>
                  </a:lnTo>
                  <a:lnTo>
                    <a:pt x="106022" y="34978"/>
                  </a:lnTo>
                  <a:lnTo>
                    <a:pt x="111284" y="43355"/>
                  </a:lnTo>
                  <a:lnTo>
                    <a:pt x="116084" y="53133"/>
                  </a:lnTo>
                  <a:lnTo>
                    <a:pt x="120844" y="67407"/>
                  </a:lnTo>
                  <a:lnTo>
                    <a:pt x="126342" y="91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16511" y="1539556"/>
              <a:ext cx="97993" cy="300095"/>
            </a:xfrm>
            <a:custGeom>
              <a:avLst/>
              <a:gdLst/>
              <a:ahLst/>
              <a:cxnLst/>
              <a:rect l="0" t="0" r="0" b="0"/>
              <a:pathLst>
                <a:path w="97993" h="300095">
                  <a:moveTo>
                    <a:pt x="87464" y="225020"/>
                  </a:moveTo>
                  <a:lnTo>
                    <a:pt x="84329" y="216419"/>
                  </a:lnTo>
                  <a:lnTo>
                    <a:pt x="79626" y="209993"/>
                  </a:lnTo>
                  <a:lnTo>
                    <a:pt x="72846" y="205193"/>
                  </a:lnTo>
                  <a:lnTo>
                    <a:pt x="64572" y="201997"/>
                  </a:lnTo>
                  <a:lnTo>
                    <a:pt x="55754" y="200749"/>
                  </a:lnTo>
                  <a:lnTo>
                    <a:pt x="46997" y="201467"/>
                  </a:lnTo>
                  <a:lnTo>
                    <a:pt x="38539" y="204048"/>
                  </a:lnTo>
                  <a:lnTo>
                    <a:pt x="30420" y="208437"/>
                  </a:lnTo>
                  <a:lnTo>
                    <a:pt x="22606" y="214426"/>
                  </a:lnTo>
                  <a:lnTo>
                    <a:pt x="15362" y="221869"/>
                  </a:lnTo>
                  <a:lnTo>
                    <a:pt x="9242" y="230758"/>
                  </a:lnTo>
                  <a:lnTo>
                    <a:pt x="4465" y="240949"/>
                  </a:lnTo>
                  <a:lnTo>
                    <a:pt x="1256" y="251874"/>
                  </a:lnTo>
                  <a:lnTo>
                    <a:pt x="0" y="262667"/>
                  </a:lnTo>
                  <a:lnTo>
                    <a:pt x="724" y="272838"/>
                  </a:lnTo>
                  <a:lnTo>
                    <a:pt x="3481" y="281953"/>
                  </a:lnTo>
                  <a:lnTo>
                    <a:pt x="8522" y="289472"/>
                  </a:lnTo>
                  <a:lnTo>
                    <a:pt x="15750" y="295251"/>
                  </a:lnTo>
                  <a:lnTo>
                    <a:pt x="24330" y="298996"/>
                  </a:lnTo>
                  <a:lnTo>
                    <a:pt x="32924" y="300094"/>
                  </a:lnTo>
                  <a:lnTo>
                    <a:pt x="40773" y="298463"/>
                  </a:lnTo>
                  <a:lnTo>
                    <a:pt x="47834" y="294454"/>
                  </a:lnTo>
                  <a:lnTo>
                    <a:pt x="54491" y="288568"/>
                  </a:lnTo>
                  <a:lnTo>
                    <a:pt x="61038" y="281276"/>
                  </a:lnTo>
                  <a:lnTo>
                    <a:pt x="67452" y="272808"/>
                  </a:lnTo>
                  <a:lnTo>
                    <a:pt x="73475" y="263156"/>
                  </a:lnTo>
                  <a:lnTo>
                    <a:pt x="78974" y="252403"/>
                  </a:lnTo>
                  <a:lnTo>
                    <a:pt x="83805" y="240574"/>
                  </a:lnTo>
                  <a:lnTo>
                    <a:pt x="87745" y="227570"/>
                  </a:lnTo>
                  <a:lnTo>
                    <a:pt x="90762" y="213447"/>
                  </a:lnTo>
                  <a:lnTo>
                    <a:pt x="92973" y="198386"/>
                  </a:lnTo>
                  <a:lnTo>
                    <a:pt x="94548" y="182598"/>
                  </a:lnTo>
                  <a:lnTo>
                    <a:pt x="95643" y="166274"/>
                  </a:lnTo>
                  <a:lnTo>
                    <a:pt x="96228" y="149567"/>
                  </a:lnTo>
                  <a:lnTo>
                    <a:pt x="96097" y="132592"/>
                  </a:lnTo>
                  <a:lnTo>
                    <a:pt x="95194" y="115437"/>
                  </a:lnTo>
                  <a:lnTo>
                    <a:pt x="93606" y="98323"/>
                  </a:lnTo>
                  <a:lnTo>
                    <a:pt x="91468" y="81600"/>
                  </a:lnTo>
                  <a:lnTo>
                    <a:pt x="88919" y="65428"/>
                  </a:lnTo>
                  <a:lnTo>
                    <a:pt x="86073" y="49958"/>
                  </a:lnTo>
                  <a:lnTo>
                    <a:pt x="83016" y="35408"/>
                  </a:lnTo>
                  <a:lnTo>
                    <a:pt x="79809" y="21833"/>
                  </a:lnTo>
                  <a:lnTo>
                    <a:pt x="76312" y="10105"/>
                  </a:lnTo>
                  <a:lnTo>
                    <a:pt x="71461" y="2427"/>
                  </a:lnTo>
                  <a:lnTo>
                    <a:pt x="65239" y="0"/>
                  </a:lnTo>
                  <a:lnTo>
                    <a:pt x="59654" y="2160"/>
                  </a:lnTo>
                  <a:lnTo>
                    <a:pt x="55353" y="7848"/>
                  </a:lnTo>
                  <a:lnTo>
                    <a:pt x="52237" y="16277"/>
                  </a:lnTo>
                  <a:lnTo>
                    <a:pt x="50046" y="27005"/>
                  </a:lnTo>
                  <a:lnTo>
                    <a:pt x="48532" y="39606"/>
                  </a:lnTo>
                  <a:lnTo>
                    <a:pt x="47496" y="53650"/>
                  </a:lnTo>
                  <a:lnTo>
                    <a:pt x="46793" y="68760"/>
                  </a:lnTo>
                  <a:lnTo>
                    <a:pt x="46322" y="84622"/>
                  </a:lnTo>
                  <a:lnTo>
                    <a:pt x="46176" y="100681"/>
                  </a:lnTo>
                  <a:lnTo>
                    <a:pt x="46609" y="116158"/>
                  </a:lnTo>
                  <a:lnTo>
                    <a:pt x="47719" y="130681"/>
                  </a:lnTo>
                  <a:lnTo>
                    <a:pt x="49448" y="144400"/>
                  </a:lnTo>
                  <a:lnTo>
                    <a:pt x="51680" y="157767"/>
                  </a:lnTo>
                  <a:lnTo>
                    <a:pt x="54297" y="171093"/>
                  </a:lnTo>
                  <a:lnTo>
                    <a:pt x="57360" y="184351"/>
                  </a:lnTo>
                  <a:lnTo>
                    <a:pt x="61094" y="197267"/>
                  </a:lnTo>
                  <a:lnTo>
                    <a:pt x="65564" y="209693"/>
                  </a:lnTo>
                  <a:lnTo>
                    <a:pt x="70581" y="221379"/>
                  </a:lnTo>
                  <a:lnTo>
                    <a:pt x="76381" y="233150"/>
                  </a:lnTo>
                  <a:lnTo>
                    <a:pt x="84593" y="247159"/>
                  </a:lnTo>
                  <a:lnTo>
                    <a:pt x="97992" y="267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33071" y="1564534"/>
              <a:ext cx="18345" cy="252685"/>
            </a:xfrm>
            <a:custGeom>
              <a:avLst/>
              <a:gdLst/>
              <a:ahLst/>
              <a:cxnLst/>
              <a:rect l="0" t="0" r="0" b="0"/>
              <a:pathLst>
                <a:path w="18345" h="252685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60"/>
                  </a:lnTo>
                  <a:lnTo>
                    <a:pt x="201" y="39186"/>
                  </a:lnTo>
                  <a:lnTo>
                    <a:pt x="0" y="52294"/>
                  </a:lnTo>
                  <a:lnTo>
                    <a:pt x="652" y="67250"/>
                  </a:lnTo>
                  <a:lnTo>
                    <a:pt x="1890" y="83493"/>
                  </a:lnTo>
                  <a:lnTo>
                    <a:pt x="3254" y="100070"/>
                  </a:lnTo>
                  <a:lnTo>
                    <a:pt x="4468" y="116398"/>
                  </a:lnTo>
                  <a:lnTo>
                    <a:pt x="5603" y="132272"/>
                  </a:lnTo>
                  <a:lnTo>
                    <a:pt x="6971" y="147690"/>
                  </a:lnTo>
                  <a:lnTo>
                    <a:pt x="8738" y="162721"/>
                  </a:lnTo>
                  <a:lnTo>
                    <a:pt x="10765" y="177426"/>
                  </a:lnTo>
                  <a:lnTo>
                    <a:pt x="12885" y="193595"/>
                  </a:lnTo>
                  <a:lnTo>
                    <a:pt x="15287" y="216005"/>
                  </a:lnTo>
                  <a:lnTo>
                    <a:pt x="1834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25073" y="165929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902" y="67"/>
                  </a:lnTo>
                  <a:lnTo>
                    <a:pt x="188413" y="707"/>
                  </a:lnTo>
                  <a:lnTo>
                    <a:pt x="178107" y="2004"/>
                  </a:lnTo>
                  <a:lnTo>
                    <a:pt x="167633" y="3863"/>
                  </a:lnTo>
                  <a:lnTo>
                    <a:pt x="156641" y="6180"/>
                  </a:lnTo>
                  <a:lnTo>
                    <a:pt x="144993" y="8842"/>
                  </a:lnTo>
                  <a:lnTo>
                    <a:pt x="132567" y="11593"/>
                  </a:lnTo>
                  <a:lnTo>
                    <a:pt x="119164" y="14051"/>
                  </a:lnTo>
                  <a:lnTo>
                    <a:pt x="104779" y="16033"/>
                  </a:lnTo>
                  <a:lnTo>
                    <a:pt x="89713" y="17532"/>
                  </a:lnTo>
                  <a:lnTo>
                    <a:pt x="74455" y="18620"/>
                  </a:lnTo>
                  <a:lnTo>
                    <a:pt x="59323" y="19389"/>
                  </a:lnTo>
                  <a:lnTo>
                    <a:pt x="45029" y="19925"/>
                  </a:lnTo>
                  <a:lnTo>
                    <a:pt x="31356" y="20351"/>
                  </a:lnTo>
                  <a:lnTo>
                    <a:pt x="17106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35643" y="1532949"/>
              <a:ext cx="252685" cy="284656"/>
            </a:xfrm>
            <a:custGeom>
              <a:avLst/>
              <a:gdLst/>
              <a:ahLst/>
              <a:cxnLst/>
              <a:rect l="0" t="0" r="0" b="0"/>
              <a:pathLst>
                <a:path w="252685" h="2846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79"/>
                  </a:lnTo>
                  <a:lnTo>
                    <a:pt x="826" y="74104"/>
                  </a:lnTo>
                  <a:lnTo>
                    <a:pt x="2075" y="90420"/>
                  </a:lnTo>
                  <a:lnTo>
                    <a:pt x="3727" y="106937"/>
                  </a:lnTo>
                  <a:lnTo>
                    <a:pt x="5376" y="123245"/>
                  </a:lnTo>
                  <a:lnTo>
                    <a:pt x="6778" y="139136"/>
                  </a:lnTo>
                  <a:lnTo>
                    <a:pt x="7871" y="154584"/>
                  </a:lnTo>
                  <a:lnTo>
                    <a:pt x="8679" y="169650"/>
                  </a:lnTo>
                  <a:lnTo>
                    <a:pt x="9266" y="184413"/>
                  </a:lnTo>
                  <a:lnTo>
                    <a:pt x="10017" y="198785"/>
                  </a:lnTo>
                  <a:lnTo>
                    <a:pt x="11593" y="212524"/>
                  </a:lnTo>
                  <a:lnTo>
                    <a:pt x="14276" y="225478"/>
                  </a:lnTo>
                  <a:lnTo>
                    <a:pt x="17515" y="235265"/>
                  </a:lnTo>
                  <a:lnTo>
                    <a:pt x="20375" y="238880"/>
                  </a:lnTo>
                  <a:lnTo>
                    <a:pt x="22785" y="237340"/>
                  </a:lnTo>
                  <a:lnTo>
                    <a:pt x="25092" y="232239"/>
                  </a:lnTo>
                  <a:lnTo>
                    <a:pt x="27534" y="224560"/>
                  </a:lnTo>
                  <a:lnTo>
                    <a:pt x="30194" y="214990"/>
                  </a:lnTo>
                  <a:lnTo>
                    <a:pt x="33066" y="204216"/>
                  </a:lnTo>
                  <a:lnTo>
                    <a:pt x="36116" y="192946"/>
                  </a:lnTo>
                  <a:lnTo>
                    <a:pt x="39311" y="181622"/>
                  </a:lnTo>
                  <a:lnTo>
                    <a:pt x="42942" y="171076"/>
                  </a:lnTo>
                  <a:lnTo>
                    <a:pt x="47595" y="162586"/>
                  </a:lnTo>
                  <a:lnTo>
                    <a:pt x="53502" y="156668"/>
                  </a:lnTo>
                  <a:lnTo>
                    <a:pt x="60419" y="153492"/>
                  </a:lnTo>
                  <a:lnTo>
                    <a:pt x="67825" y="153240"/>
                  </a:lnTo>
                  <a:lnTo>
                    <a:pt x="75357" y="155699"/>
                  </a:lnTo>
                  <a:lnTo>
                    <a:pt x="82684" y="160397"/>
                  </a:lnTo>
                  <a:lnTo>
                    <a:pt x="89443" y="166813"/>
                  </a:lnTo>
                  <a:lnTo>
                    <a:pt x="95501" y="174493"/>
                  </a:lnTo>
                  <a:lnTo>
                    <a:pt x="100907" y="183237"/>
                  </a:lnTo>
                  <a:lnTo>
                    <a:pt x="105780" y="193082"/>
                  </a:lnTo>
                  <a:lnTo>
                    <a:pt x="110242" y="203962"/>
                  </a:lnTo>
                  <a:lnTo>
                    <a:pt x="114241" y="215708"/>
                  </a:lnTo>
                  <a:lnTo>
                    <a:pt x="117556" y="228125"/>
                  </a:lnTo>
                  <a:lnTo>
                    <a:pt x="120146" y="240970"/>
                  </a:lnTo>
                  <a:lnTo>
                    <a:pt x="122957" y="251759"/>
                  </a:lnTo>
                  <a:lnTo>
                    <a:pt x="126677" y="256921"/>
                  </a:lnTo>
                  <a:lnTo>
                    <a:pt x="130412" y="256583"/>
                  </a:lnTo>
                  <a:lnTo>
                    <a:pt x="133964" y="252405"/>
                  </a:lnTo>
                  <a:lnTo>
                    <a:pt x="137742" y="245985"/>
                  </a:lnTo>
                  <a:lnTo>
                    <a:pt x="142439" y="238565"/>
                  </a:lnTo>
                  <a:lnTo>
                    <a:pt x="148350" y="230850"/>
                  </a:lnTo>
                  <a:lnTo>
                    <a:pt x="155425" y="223315"/>
                  </a:lnTo>
                  <a:lnTo>
                    <a:pt x="163463" y="216373"/>
                  </a:lnTo>
                  <a:lnTo>
                    <a:pt x="172233" y="210167"/>
                  </a:lnTo>
                  <a:lnTo>
                    <a:pt x="181373" y="204483"/>
                  </a:lnTo>
                  <a:lnTo>
                    <a:pt x="190420" y="198887"/>
                  </a:lnTo>
                  <a:lnTo>
                    <a:pt x="199124" y="193109"/>
                  </a:lnTo>
                  <a:lnTo>
                    <a:pt x="207271" y="186903"/>
                  </a:lnTo>
                  <a:lnTo>
                    <a:pt x="214596" y="179970"/>
                  </a:lnTo>
                  <a:lnTo>
                    <a:pt x="221028" y="172231"/>
                  </a:lnTo>
                  <a:lnTo>
                    <a:pt x="226178" y="163930"/>
                  </a:lnTo>
                  <a:lnTo>
                    <a:pt x="229283" y="155520"/>
                  </a:lnTo>
                  <a:lnTo>
                    <a:pt x="230105" y="147279"/>
                  </a:lnTo>
                  <a:lnTo>
                    <a:pt x="228708" y="139459"/>
                  </a:lnTo>
                  <a:lnTo>
                    <a:pt x="225187" y="132362"/>
                  </a:lnTo>
                  <a:lnTo>
                    <a:pt x="219819" y="126086"/>
                  </a:lnTo>
                  <a:lnTo>
                    <a:pt x="212980" y="121043"/>
                  </a:lnTo>
                  <a:lnTo>
                    <a:pt x="205036" y="118010"/>
                  </a:lnTo>
                  <a:lnTo>
                    <a:pt x="196297" y="117237"/>
                  </a:lnTo>
                  <a:lnTo>
                    <a:pt x="187162" y="118667"/>
                  </a:lnTo>
                  <a:lnTo>
                    <a:pt x="178110" y="122210"/>
                  </a:lnTo>
                  <a:lnTo>
                    <a:pt x="169399" y="127592"/>
                  </a:lnTo>
                  <a:lnTo>
                    <a:pt x="161245" y="134440"/>
                  </a:lnTo>
                  <a:lnTo>
                    <a:pt x="153915" y="142391"/>
                  </a:lnTo>
                  <a:lnTo>
                    <a:pt x="147470" y="151144"/>
                  </a:lnTo>
                  <a:lnTo>
                    <a:pt x="141971" y="160628"/>
                  </a:lnTo>
                  <a:lnTo>
                    <a:pt x="137568" y="170978"/>
                  </a:lnTo>
                  <a:lnTo>
                    <a:pt x="134243" y="182192"/>
                  </a:lnTo>
                  <a:lnTo>
                    <a:pt x="132161" y="193825"/>
                  </a:lnTo>
                  <a:lnTo>
                    <a:pt x="131736" y="205101"/>
                  </a:lnTo>
                  <a:lnTo>
                    <a:pt x="133045" y="215614"/>
                  </a:lnTo>
                  <a:lnTo>
                    <a:pt x="135872" y="225470"/>
                  </a:lnTo>
                  <a:lnTo>
                    <a:pt x="139904" y="235082"/>
                  </a:lnTo>
                  <a:lnTo>
                    <a:pt x="144839" y="244726"/>
                  </a:lnTo>
                  <a:lnTo>
                    <a:pt x="150592" y="254188"/>
                  </a:lnTo>
                  <a:lnTo>
                    <a:pt x="157277" y="262869"/>
                  </a:lnTo>
                  <a:lnTo>
                    <a:pt x="164883" y="270479"/>
                  </a:lnTo>
                  <a:lnTo>
                    <a:pt x="173277" y="276726"/>
                  </a:lnTo>
                  <a:lnTo>
                    <a:pt x="182290" y="281166"/>
                  </a:lnTo>
                  <a:lnTo>
                    <a:pt x="191757" y="283740"/>
                  </a:lnTo>
                  <a:lnTo>
                    <a:pt x="201479" y="284655"/>
                  </a:lnTo>
                  <a:lnTo>
                    <a:pt x="212380" y="284192"/>
                  </a:lnTo>
                  <a:lnTo>
                    <a:pt x="227652" y="281192"/>
                  </a:lnTo>
                  <a:lnTo>
                    <a:pt x="25268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41011" y="1606648"/>
              <a:ext cx="147400" cy="173494"/>
            </a:xfrm>
            <a:custGeom>
              <a:avLst/>
              <a:gdLst/>
              <a:ahLst/>
              <a:cxnLst/>
              <a:rect l="0" t="0" r="0" b="0"/>
              <a:pathLst>
                <a:path w="147400" h="173494">
                  <a:moveTo>
                    <a:pt x="0" y="31586"/>
                  </a:moveTo>
                  <a:lnTo>
                    <a:pt x="134" y="43321"/>
                  </a:lnTo>
                  <a:lnTo>
                    <a:pt x="1415" y="54450"/>
                  </a:lnTo>
                  <a:lnTo>
                    <a:pt x="4003" y="66044"/>
                  </a:lnTo>
                  <a:lnTo>
                    <a:pt x="7550" y="78032"/>
                  </a:lnTo>
                  <a:lnTo>
                    <a:pt x="11535" y="90044"/>
                  </a:lnTo>
                  <a:lnTo>
                    <a:pt x="15619" y="101842"/>
                  </a:lnTo>
                  <a:lnTo>
                    <a:pt x="19813" y="113195"/>
                  </a:lnTo>
                  <a:lnTo>
                    <a:pt x="24379" y="123816"/>
                  </a:lnTo>
                  <a:lnTo>
                    <a:pt x="29447" y="133622"/>
                  </a:lnTo>
                  <a:lnTo>
                    <a:pt x="35002" y="142697"/>
                  </a:lnTo>
                  <a:lnTo>
                    <a:pt x="40963" y="151186"/>
                  </a:lnTo>
                  <a:lnTo>
                    <a:pt x="47240" y="159216"/>
                  </a:lnTo>
                  <a:lnTo>
                    <a:pt x="53914" y="166255"/>
                  </a:lnTo>
                  <a:lnTo>
                    <a:pt x="61227" y="171166"/>
                  </a:lnTo>
                  <a:lnTo>
                    <a:pt x="69244" y="173493"/>
                  </a:lnTo>
                  <a:lnTo>
                    <a:pt x="77406" y="173087"/>
                  </a:lnTo>
                  <a:lnTo>
                    <a:pt x="84667" y="169773"/>
                  </a:lnTo>
                  <a:lnTo>
                    <a:pt x="90512" y="163767"/>
                  </a:lnTo>
                  <a:lnTo>
                    <a:pt x="95096" y="155701"/>
                  </a:lnTo>
                  <a:lnTo>
                    <a:pt x="98945" y="146403"/>
                  </a:lnTo>
                  <a:lnTo>
                    <a:pt x="102461" y="136452"/>
                  </a:lnTo>
                  <a:lnTo>
                    <a:pt x="105859" y="126015"/>
                  </a:lnTo>
                  <a:lnTo>
                    <a:pt x="109235" y="114950"/>
                  </a:lnTo>
                  <a:lnTo>
                    <a:pt x="112627" y="103217"/>
                  </a:lnTo>
                  <a:lnTo>
                    <a:pt x="116043" y="91049"/>
                  </a:lnTo>
                  <a:lnTo>
                    <a:pt x="119483" y="78873"/>
                  </a:lnTo>
                  <a:lnTo>
                    <a:pt x="122943" y="66944"/>
                  </a:lnTo>
                  <a:lnTo>
                    <a:pt x="126458" y="55394"/>
                  </a:lnTo>
                  <a:lnTo>
                    <a:pt x="130557" y="42985"/>
                  </a:lnTo>
                  <a:lnTo>
                    <a:pt x="136716" y="2639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15279" y="1605460"/>
              <a:ext cx="131060" cy="172440"/>
            </a:xfrm>
            <a:custGeom>
              <a:avLst/>
              <a:gdLst/>
              <a:ahLst/>
              <a:cxnLst/>
              <a:rect l="0" t="0" r="0" b="0"/>
              <a:pathLst>
                <a:path w="131060" h="172440">
                  <a:moveTo>
                    <a:pt x="36302" y="64359"/>
                  </a:moveTo>
                  <a:lnTo>
                    <a:pt x="42237" y="70026"/>
                  </a:lnTo>
                  <a:lnTo>
                    <a:pt x="48442" y="73670"/>
                  </a:lnTo>
                  <a:lnTo>
                    <a:pt x="55533" y="75574"/>
                  </a:lnTo>
                  <a:lnTo>
                    <a:pt x="63300" y="75903"/>
                  </a:lnTo>
                  <a:lnTo>
                    <a:pt x="71298" y="74635"/>
                  </a:lnTo>
                  <a:lnTo>
                    <a:pt x="79235" y="71906"/>
                  </a:lnTo>
                  <a:lnTo>
                    <a:pt x="86836" y="67813"/>
                  </a:lnTo>
                  <a:lnTo>
                    <a:pt x="93781" y="62329"/>
                  </a:lnTo>
                  <a:lnTo>
                    <a:pt x="99951" y="55571"/>
                  </a:lnTo>
                  <a:lnTo>
                    <a:pt x="104922" y="47765"/>
                  </a:lnTo>
                  <a:lnTo>
                    <a:pt x="107906" y="39156"/>
                  </a:lnTo>
                  <a:lnTo>
                    <a:pt x="108641" y="29973"/>
                  </a:lnTo>
                  <a:lnTo>
                    <a:pt x="107016" y="20876"/>
                  </a:lnTo>
                  <a:lnTo>
                    <a:pt x="102810" y="12914"/>
                  </a:lnTo>
                  <a:lnTo>
                    <a:pt x="96173" y="6575"/>
                  </a:lnTo>
                  <a:lnTo>
                    <a:pt x="87838" y="2152"/>
                  </a:lnTo>
                  <a:lnTo>
                    <a:pt x="78883" y="0"/>
                  </a:lnTo>
                  <a:lnTo>
                    <a:pt x="69982" y="74"/>
                  </a:lnTo>
                  <a:lnTo>
                    <a:pt x="61402" y="2037"/>
                  </a:lnTo>
                  <a:lnTo>
                    <a:pt x="53187" y="5472"/>
                  </a:lnTo>
                  <a:lnTo>
                    <a:pt x="45294" y="10005"/>
                  </a:lnTo>
                  <a:lnTo>
                    <a:pt x="37654" y="15654"/>
                  </a:lnTo>
                  <a:lnTo>
                    <a:pt x="30203" y="22801"/>
                  </a:lnTo>
                  <a:lnTo>
                    <a:pt x="22895" y="31534"/>
                  </a:lnTo>
                  <a:lnTo>
                    <a:pt x="16019" y="41669"/>
                  </a:lnTo>
                  <a:lnTo>
                    <a:pt x="10159" y="52922"/>
                  </a:lnTo>
                  <a:lnTo>
                    <a:pt x="5558" y="65007"/>
                  </a:lnTo>
                  <a:lnTo>
                    <a:pt x="2301" y="77529"/>
                  </a:lnTo>
                  <a:lnTo>
                    <a:pt x="481" y="90001"/>
                  </a:lnTo>
                  <a:lnTo>
                    <a:pt x="0" y="102162"/>
                  </a:lnTo>
                  <a:lnTo>
                    <a:pt x="624" y="113954"/>
                  </a:lnTo>
                  <a:lnTo>
                    <a:pt x="2098" y="125413"/>
                  </a:lnTo>
                  <a:lnTo>
                    <a:pt x="4209" y="136591"/>
                  </a:lnTo>
                  <a:lnTo>
                    <a:pt x="7267" y="147065"/>
                  </a:lnTo>
                  <a:lnTo>
                    <a:pt x="12062" y="155968"/>
                  </a:lnTo>
                  <a:lnTo>
                    <a:pt x="18880" y="162951"/>
                  </a:lnTo>
                  <a:lnTo>
                    <a:pt x="27393" y="167978"/>
                  </a:lnTo>
                  <a:lnTo>
                    <a:pt x="36941" y="171069"/>
                  </a:lnTo>
                  <a:lnTo>
                    <a:pt x="47030" y="172439"/>
                  </a:lnTo>
                  <a:lnTo>
                    <a:pt x="57378" y="172259"/>
                  </a:lnTo>
                  <a:lnTo>
                    <a:pt x="67844" y="170559"/>
                  </a:lnTo>
                  <a:lnTo>
                    <a:pt x="78350" y="167506"/>
                  </a:lnTo>
                  <a:lnTo>
                    <a:pt x="88603" y="163661"/>
                  </a:lnTo>
                  <a:lnTo>
                    <a:pt x="99191" y="159528"/>
                  </a:lnTo>
                  <a:lnTo>
                    <a:pt x="112159" y="154747"/>
                  </a:lnTo>
                  <a:lnTo>
                    <a:pt x="131059" y="148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98980" y="1606648"/>
              <a:ext cx="94758" cy="147250"/>
            </a:xfrm>
            <a:custGeom>
              <a:avLst/>
              <a:gdLst/>
              <a:ahLst/>
              <a:cxnLst/>
              <a:rect l="0" t="0" r="0" b="0"/>
              <a:pathLst>
                <a:path w="94758" h="147250">
                  <a:moveTo>
                    <a:pt x="0" y="84228"/>
                  </a:moveTo>
                  <a:lnTo>
                    <a:pt x="2934" y="93030"/>
                  </a:lnTo>
                  <a:lnTo>
                    <a:pt x="5716" y="101376"/>
                  </a:lnTo>
                  <a:lnTo>
                    <a:pt x="8616" y="110075"/>
                  </a:lnTo>
                  <a:lnTo>
                    <a:pt x="11656" y="119196"/>
                  </a:lnTo>
                  <a:lnTo>
                    <a:pt x="14821" y="128691"/>
                  </a:lnTo>
                  <a:lnTo>
                    <a:pt x="18060" y="138409"/>
                  </a:lnTo>
                  <a:lnTo>
                    <a:pt x="20475" y="145653"/>
                  </a:lnTo>
                  <a:lnTo>
                    <a:pt x="21007" y="147249"/>
                  </a:lnTo>
                  <a:lnTo>
                    <a:pt x="20057" y="144399"/>
                  </a:lnTo>
                  <a:lnTo>
                    <a:pt x="18158" y="138703"/>
                  </a:lnTo>
                  <a:lnTo>
                    <a:pt x="15670" y="131238"/>
                  </a:lnTo>
                  <a:lnTo>
                    <a:pt x="12827" y="122668"/>
                  </a:lnTo>
                  <a:lnTo>
                    <a:pt x="10258" y="113405"/>
                  </a:lnTo>
                  <a:lnTo>
                    <a:pt x="8968" y="103699"/>
                  </a:lnTo>
                  <a:lnTo>
                    <a:pt x="9402" y="93719"/>
                  </a:lnTo>
                  <a:lnTo>
                    <a:pt x="11660" y="83890"/>
                  </a:lnTo>
                  <a:lnTo>
                    <a:pt x="15766" y="74891"/>
                  </a:lnTo>
                  <a:lnTo>
                    <a:pt x="21525" y="67019"/>
                  </a:lnTo>
                  <a:lnTo>
                    <a:pt x="28457" y="60071"/>
                  </a:lnTo>
                  <a:lnTo>
                    <a:pt x="35932" y="53556"/>
                  </a:lnTo>
                  <a:lnTo>
                    <a:pt x="43542" y="47131"/>
                  </a:lnTo>
                  <a:lnTo>
                    <a:pt x="51106" y="40644"/>
                  </a:lnTo>
                  <a:lnTo>
                    <a:pt x="58563" y="34047"/>
                  </a:lnTo>
                  <a:lnTo>
                    <a:pt x="65902" y="27354"/>
                  </a:lnTo>
                  <a:lnTo>
                    <a:pt x="72839" y="20884"/>
                  </a:lnTo>
                  <a:lnTo>
                    <a:pt x="79483" y="14619"/>
                  </a:lnTo>
                  <a:lnTo>
                    <a:pt x="86418" y="800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41766" y="1480306"/>
              <a:ext cx="178121" cy="308404"/>
            </a:xfrm>
            <a:custGeom>
              <a:avLst/>
              <a:gdLst/>
              <a:ahLst/>
              <a:cxnLst/>
              <a:rect l="0" t="0" r="0" b="0"/>
              <a:pathLst>
                <a:path w="178121" h="308404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7" y="46624"/>
                  </a:lnTo>
                  <a:lnTo>
                    <a:pt x="1326" y="59284"/>
                  </a:lnTo>
                  <a:lnTo>
                    <a:pt x="2146" y="72344"/>
                  </a:lnTo>
                  <a:lnTo>
                    <a:pt x="3003" y="85869"/>
                  </a:lnTo>
                  <a:lnTo>
                    <a:pt x="4178" y="100083"/>
                  </a:lnTo>
                  <a:lnTo>
                    <a:pt x="5817" y="115051"/>
                  </a:lnTo>
                  <a:lnTo>
                    <a:pt x="7917" y="130696"/>
                  </a:lnTo>
                  <a:lnTo>
                    <a:pt x="10406" y="146882"/>
                  </a:lnTo>
                  <a:lnTo>
                    <a:pt x="13194" y="163472"/>
                  </a:lnTo>
                  <a:lnTo>
                    <a:pt x="16202" y="180189"/>
                  </a:lnTo>
                  <a:lnTo>
                    <a:pt x="19368" y="196638"/>
                  </a:lnTo>
                  <a:lnTo>
                    <a:pt x="22651" y="212533"/>
                  </a:lnTo>
                  <a:lnTo>
                    <a:pt x="26280" y="224527"/>
                  </a:lnTo>
                  <a:lnTo>
                    <a:pt x="29880" y="228523"/>
                  </a:lnTo>
                  <a:lnTo>
                    <a:pt x="32425" y="225947"/>
                  </a:lnTo>
                  <a:lnTo>
                    <a:pt x="34144" y="219239"/>
                  </a:lnTo>
                  <a:lnTo>
                    <a:pt x="35694" y="210338"/>
                  </a:lnTo>
                  <a:lnTo>
                    <a:pt x="37481" y="200405"/>
                  </a:lnTo>
                  <a:lnTo>
                    <a:pt x="39962" y="190358"/>
                  </a:lnTo>
                  <a:lnTo>
                    <a:pt x="43741" y="181088"/>
                  </a:lnTo>
                  <a:lnTo>
                    <a:pt x="49021" y="172986"/>
                  </a:lnTo>
                  <a:lnTo>
                    <a:pt x="55834" y="166364"/>
                  </a:lnTo>
                  <a:lnTo>
                    <a:pt x="64225" y="161649"/>
                  </a:lnTo>
                  <a:lnTo>
                    <a:pt x="74048" y="158881"/>
                  </a:lnTo>
                  <a:lnTo>
                    <a:pt x="84879" y="157798"/>
                  </a:lnTo>
                  <a:lnTo>
                    <a:pt x="96132" y="158041"/>
                  </a:lnTo>
                  <a:lnTo>
                    <a:pt x="107431" y="159281"/>
                  </a:lnTo>
                  <a:lnTo>
                    <a:pt x="118456" y="161567"/>
                  </a:lnTo>
                  <a:lnTo>
                    <a:pt x="128858" y="165302"/>
                  </a:lnTo>
                  <a:lnTo>
                    <a:pt x="138516" y="170592"/>
                  </a:lnTo>
                  <a:lnTo>
                    <a:pt x="147322" y="177262"/>
                  </a:lnTo>
                  <a:lnTo>
                    <a:pt x="155099" y="185035"/>
                  </a:lnTo>
                  <a:lnTo>
                    <a:pt x="161848" y="193640"/>
                  </a:lnTo>
                  <a:lnTo>
                    <a:pt x="167551" y="203011"/>
                  </a:lnTo>
                  <a:lnTo>
                    <a:pt x="172092" y="213279"/>
                  </a:lnTo>
                  <a:lnTo>
                    <a:pt x="175510" y="224434"/>
                  </a:lnTo>
                  <a:lnTo>
                    <a:pt x="177654" y="236026"/>
                  </a:lnTo>
                  <a:lnTo>
                    <a:pt x="178120" y="247274"/>
                  </a:lnTo>
                  <a:lnTo>
                    <a:pt x="176834" y="257764"/>
                  </a:lnTo>
                  <a:lnTo>
                    <a:pt x="173853" y="267433"/>
                  </a:lnTo>
                  <a:lnTo>
                    <a:pt x="169185" y="276389"/>
                  </a:lnTo>
                  <a:lnTo>
                    <a:pt x="163004" y="284774"/>
                  </a:lnTo>
                  <a:lnTo>
                    <a:pt x="155432" y="292405"/>
                  </a:lnTo>
                  <a:lnTo>
                    <a:pt x="146454" y="298787"/>
                  </a:lnTo>
                  <a:lnTo>
                    <a:pt x="136204" y="303740"/>
                  </a:lnTo>
                  <a:lnTo>
                    <a:pt x="125239" y="307068"/>
                  </a:lnTo>
                  <a:lnTo>
                    <a:pt x="114419" y="308403"/>
                  </a:lnTo>
                  <a:lnTo>
                    <a:pt x="104225" y="307746"/>
                  </a:lnTo>
                  <a:lnTo>
                    <a:pt x="94866" y="305499"/>
                  </a:lnTo>
                  <a:lnTo>
                    <a:pt x="85441" y="301956"/>
                  </a:lnTo>
                  <a:lnTo>
                    <a:pt x="74011" y="295691"/>
                  </a:lnTo>
                  <a:lnTo>
                    <a:pt x="5725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14876" y="1638234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001" y="0"/>
                  </a:lnTo>
                  <a:lnTo>
                    <a:pt x="112592" y="0"/>
                  </a:lnTo>
                  <a:lnTo>
                    <a:pt x="98414" y="0"/>
                  </a:lnTo>
                  <a:lnTo>
                    <a:pt x="82904" y="0"/>
                  </a:lnTo>
                  <a:lnTo>
                    <a:pt x="65183" y="0"/>
                  </a:lnTo>
                  <a:lnTo>
                    <a:pt x="40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688659" y="1418233"/>
            <a:ext cx="691336" cy="379786"/>
            <a:chOff x="3688659" y="1418233"/>
            <a:chExt cx="691336" cy="379786"/>
          </a:xfrm>
        </p:grpSpPr>
        <p:sp>
          <p:nvSpPr>
            <p:cNvPr id="65" name="Freeform 64"/>
            <p:cNvSpPr/>
            <p:nvPr/>
          </p:nvSpPr>
          <p:spPr>
            <a:xfrm>
              <a:off x="3688659" y="1564534"/>
              <a:ext cx="168457" cy="210284"/>
            </a:xfrm>
            <a:custGeom>
              <a:avLst/>
              <a:gdLst/>
              <a:ahLst/>
              <a:cxnLst/>
              <a:rect l="0" t="0" r="0" b="0"/>
              <a:pathLst>
                <a:path w="168457" h="210284">
                  <a:moveTo>
                    <a:pt x="0" y="94757"/>
                  </a:moveTo>
                  <a:lnTo>
                    <a:pt x="67" y="106425"/>
                  </a:lnTo>
                  <a:lnTo>
                    <a:pt x="707" y="116914"/>
                  </a:lnTo>
                  <a:lnTo>
                    <a:pt x="2004" y="127220"/>
                  </a:lnTo>
                  <a:lnTo>
                    <a:pt x="3863" y="137694"/>
                  </a:lnTo>
                  <a:lnTo>
                    <a:pt x="6180" y="148686"/>
                  </a:lnTo>
                  <a:lnTo>
                    <a:pt x="8842" y="160329"/>
                  </a:lnTo>
                  <a:lnTo>
                    <a:pt x="11593" y="172583"/>
                  </a:lnTo>
                  <a:lnTo>
                    <a:pt x="14051" y="185337"/>
                  </a:lnTo>
                  <a:lnTo>
                    <a:pt x="16037" y="198374"/>
                  </a:lnTo>
                  <a:lnTo>
                    <a:pt x="17660" y="208100"/>
                  </a:lnTo>
                  <a:lnTo>
                    <a:pt x="18982" y="210283"/>
                  </a:lnTo>
                  <a:lnTo>
                    <a:pt x="19849" y="206515"/>
                  </a:lnTo>
                  <a:lnTo>
                    <a:pt x="20359" y="198769"/>
                  </a:lnTo>
                  <a:lnTo>
                    <a:pt x="20649" y="188178"/>
                  </a:lnTo>
                  <a:lnTo>
                    <a:pt x="20819" y="175516"/>
                  </a:lnTo>
                  <a:lnTo>
                    <a:pt x="21087" y="161689"/>
                  </a:lnTo>
                  <a:lnTo>
                    <a:pt x="21792" y="147751"/>
                  </a:lnTo>
                  <a:lnTo>
                    <a:pt x="23079" y="134278"/>
                  </a:lnTo>
                  <a:lnTo>
                    <a:pt x="24925" y="121272"/>
                  </a:lnTo>
                  <a:lnTo>
                    <a:pt x="27235" y="108387"/>
                  </a:lnTo>
                  <a:lnTo>
                    <a:pt x="29903" y="95389"/>
                  </a:lnTo>
                  <a:lnTo>
                    <a:pt x="33000" y="82521"/>
                  </a:lnTo>
                  <a:lnTo>
                    <a:pt x="36756" y="70399"/>
                  </a:lnTo>
                  <a:lnTo>
                    <a:pt x="41250" y="59319"/>
                  </a:lnTo>
                  <a:lnTo>
                    <a:pt x="46573" y="49420"/>
                  </a:lnTo>
                  <a:lnTo>
                    <a:pt x="52903" y="40842"/>
                  </a:lnTo>
                  <a:lnTo>
                    <a:pt x="60243" y="33524"/>
                  </a:lnTo>
                  <a:lnTo>
                    <a:pt x="68613" y="27423"/>
                  </a:lnTo>
                  <a:lnTo>
                    <a:pt x="78134" y="22608"/>
                  </a:lnTo>
                  <a:lnTo>
                    <a:pt x="88758" y="18989"/>
                  </a:lnTo>
                  <a:lnTo>
                    <a:pt x="100144" y="16200"/>
                  </a:lnTo>
                  <a:lnTo>
                    <a:pt x="111779" y="13703"/>
                  </a:lnTo>
                  <a:lnTo>
                    <a:pt x="123330" y="11171"/>
                  </a:lnTo>
                  <a:lnTo>
                    <a:pt x="134223" y="8628"/>
                  </a:lnTo>
                  <a:lnTo>
                    <a:pt x="144632" y="6104"/>
                  </a:lnTo>
                  <a:lnTo>
                    <a:pt x="155465" y="337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18968" y="1575616"/>
              <a:ext cx="185547" cy="222403"/>
            </a:xfrm>
            <a:custGeom>
              <a:avLst/>
              <a:gdLst/>
              <a:ahLst/>
              <a:cxnLst/>
              <a:rect l="0" t="0" r="0" b="0"/>
              <a:pathLst>
                <a:path w="185547" h="222403">
                  <a:moveTo>
                    <a:pt x="38147" y="94203"/>
                  </a:moveTo>
                  <a:lnTo>
                    <a:pt x="46948" y="97003"/>
                  </a:lnTo>
                  <a:lnTo>
                    <a:pt x="55295" y="98505"/>
                  </a:lnTo>
                  <a:lnTo>
                    <a:pt x="63989" y="98807"/>
                  </a:lnTo>
                  <a:lnTo>
                    <a:pt x="72937" y="97955"/>
                  </a:lnTo>
                  <a:lnTo>
                    <a:pt x="81784" y="95838"/>
                  </a:lnTo>
                  <a:lnTo>
                    <a:pt x="90323" y="92516"/>
                  </a:lnTo>
                  <a:lnTo>
                    <a:pt x="98511" y="88182"/>
                  </a:lnTo>
                  <a:lnTo>
                    <a:pt x="106388" y="83062"/>
                  </a:lnTo>
                  <a:lnTo>
                    <a:pt x="114005" y="77355"/>
                  </a:lnTo>
                  <a:lnTo>
                    <a:pt x="120932" y="70898"/>
                  </a:lnTo>
                  <a:lnTo>
                    <a:pt x="126300" y="63201"/>
                  </a:lnTo>
                  <a:lnTo>
                    <a:pt x="129751" y="54107"/>
                  </a:lnTo>
                  <a:lnTo>
                    <a:pt x="131084" y="44238"/>
                  </a:lnTo>
                  <a:lnTo>
                    <a:pt x="130009" y="34761"/>
                  </a:lnTo>
                  <a:lnTo>
                    <a:pt x="126615" y="26317"/>
                  </a:lnTo>
                  <a:lnTo>
                    <a:pt x="121269" y="19023"/>
                  </a:lnTo>
                  <a:lnTo>
                    <a:pt x="114410" y="12742"/>
                  </a:lnTo>
                  <a:lnTo>
                    <a:pt x="106438" y="7275"/>
                  </a:lnTo>
                  <a:lnTo>
                    <a:pt x="97836" y="2908"/>
                  </a:lnTo>
                  <a:lnTo>
                    <a:pt x="89150" y="396"/>
                  </a:lnTo>
                  <a:lnTo>
                    <a:pt x="80680" y="0"/>
                  </a:lnTo>
                  <a:lnTo>
                    <a:pt x="72349" y="1529"/>
                  </a:lnTo>
                  <a:lnTo>
                    <a:pt x="63836" y="4614"/>
                  </a:lnTo>
                  <a:lnTo>
                    <a:pt x="54966" y="8878"/>
                  </a:lnTo>
                  <a:lnTo>
                    <a:pt x="46041" y="14163"/>
                  </a:lnTo>
                  <a:lnTo>
                    <a:pt x="37727" y="20525"/>
                  </a:lnTo>
                  <a:lnTo>
                    <a:pt x="30357" y="27912"/>
                  </a:lnTo>
                  <a:lnTo>
                    <a:pt x="23933" y="36157"/>
                  </a:lnTo>
                  <a:lnTo>
                    <a:pt x="18310" y="45070"/>
                  </a:lnTo>
                  <a:lnTo>
                    <a:pt x="13312" y="54479"/>
                  </a:lnTo>
                  <a:lnTo>
                    <a:pt x="8937" y="64407"/>
                  </a:lnTo>
                  <a:lnTo>
                    <a:pt x="5363" y="75058"/>
                  </a:lnTo>
                  <a:lnTo>
                    <a:pt x="2626" y="86483"/>
                  </a:lnTo>
                  <a:lnTo>
                    <a:pt x="786" y="98597"/>
                  </a:lnTo>
                  <a:lnTo>
                    <a:pt x="0" y="111260"/>
                  </a:lnTo>
                  <a:lnTo>
                    <a:pt x="256" y="124331"/>
                  </a:lnTo>
                  <a:lnTo>
                    <a:pt x="1563" y="137533"/>
                  </a:lnTo>
                  <a:lnTo>
                    <a:pt x="4036" y="150469"/>
                  </a:lnTo>
                  <a:lnTo>
                    <a:pt x="7629" y="162937"/>
                  </a:lnTo>
                  <a:lnTo>
                    <a:pt x="12330" y="174596"/>
                  </a:lnTo>
                  <a:lnTo>
                    <a:pt x="18234" y="184900"/>
                  </a:lnTo>
                  <a:lnTo>
                    <a:pt x="25280" y="193682"/>
                  </a:lnTo>
                  <a:lnTo>
                    <a:pt x="33281" y="201088"/>
                  </a:lnTo>
                  <a:lnTo>
                    <a:pt x="42023" y="207386"/>
                  </a:lnTo>
                  <a:lnTo>
                    <a:pt x="51309" y="212841"/>
                  </a:lnTo>
                  <a:lnTo>
                    <a:pt x="60984" y="217354"/>
                  </a:lnTo>
                  <a:lnTo>
                    <a:pt x="70931" y="220490"/>
                  </a:lnTo>
                  <a:lnTo>
                    <a:pt x="81066" y="222120"/>
                  </a:lnTo>
                  <a:lnTo>
                    <a:pt x="91329" y="222402"/>
                  </a:lnTo>
                  <a:lnTo>
                    <a:pt x="101679" y="221603"/>
                  </a:lnTo>
                  <a:lnTo>
                    <a:pt x="112088" y="219992"/>
                  </a:lnTo>
                  <a:lnTo>
                    <a:pt x="122536" y="217793"/>
                  </a:lnTo>
                  <a:lnTo>
                    <a:pt x="133010" y="215180"/>
                  </a:lnTo>
                  <a:lnTo>
                    <a:pt x="143490" y="212283"/>
                  </a:lnTo>
                  <a:lnTo>
                    <a:pt x="153512" y="209345"/>
                  </a:lnTo>
                  <a:lnTo>
                    <a:pt x="163168" y="206442"/>
                  </a:lnTo>
                  <a:lnTo>
                    <a:pt x="173306" y="203321"/>
                  </a:lnTo>
                  <a:lnTo>
                    <a:pt x="185546" y="1994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19446" y="1609916"/>
              <a:ext cx="206167" cy="162311"/>
            </a:xfrm>
            <a:custGeom>
              <a:avLst/>
              <a:gdLst/>
              <a:ahLst/>
              <a:cxnLst/>
              <a:rect l="0" t="0" r="0" b="0"/>
              <a:pathLst>
                <a:path w="206167" h="162311">
                  <a:moveTo>
                    <a:pt x="111409" y="112546"/>
                  </a:moveTo>
                  <a:lnTo>
                    <a:pt x="111342" y="100810"/>
                  </a:lnTo>
                  <a:lnTo>
                    <a:pt x="110702" y="89682"/>
                  </a:lnTo>
                  <a:lnTo>
                    <a:pt x="109401" y="78088"/>
                  </a:lnTo>
                  <a:lnTo>
                    <a:pt x="107369" y="66099"/>
                  </a:lnTo>
                  <a:lnTo>
                    <a:pt x="104404" y="54088"/>
                  </a:lnTo>
                  <a:lnTo>
                    <a:pt x="100480" y="42294"/>
                  </a:lnTo>
                  <a:lnTo>
                    <a:pt x="95558" y="31114"/>
                  </a:lnTo>
                  <a:lnTo>
                    <a:pt x="89506" y="21141"/>
                  </a:lnTo>
                  <a:lnTo>
                    <a:pt x="82366" y="12602"/>
                  </a:lnTo>
                  <a:lnTo>
                    <a:pt x="74470" y="5871"/>
                  </a:lnTo>
                  <a:lnTo>
                    <a:pt x="66334" y="1624"/>
                  </a:lnTo>
                  <a:lnTo>
                    <a:pt x="58271" y="0"/>
                  </a:lnTo>
                  <a:lnTo>
                    <a:pt x="50402" y="1011"/>
                  </a:lnTo>
                  <a:lnTo>
                    <a:pt x="42738" y="4797"/>
                  </a:lnTo>
                  <a:lnTo>
                    <a:pt x="35256" y="11152"/>
                  </a:lnTo>
                  <a:lnTo>
                    <a:pt x="28078" y="19467"/>
                  </a:lnTo>
                  <a:lnTo>
                    <a:pt x="21477" y="28940"/>
                  </a:lnTo>
                  <a:lnTo>
                    <a:pt x="15557" y="39012"/>
                  </a:lnTo>
                  <a:lnTo>
                    <a:pt x="10429" y="49532"/>
                  </a:lnTo>
                  <a:lnTo>
                    <a:pt x="6282" y="60652"/>
                  </a:lnTo>
                  <a:lnTo>
                    <a:pt x="3127" y="72424"/>
                  </a:lnTo>
                  <a:lnTo>
                    <a:pt x="991" y="84617"/>
                  </a:lnTo>
                  <a:lnTo>
                    <a:pt x="0" y="96810"/>
                  </a:lnTo>
                  <a:lnTo>
                    <a:pt x="114" y="108751"/>
                  </a:lnTo>
                  <a:lnTo>
                    <a:pt x="1325" y="120211"/>
                  </a:lnTo>
                  <a:lnTo>
                    <a:pt x="3733" y="130907"/>
                  </a:lnTo>
                  <a:lnTo>
                    <a:pt x="7283" y="140753"/>
                  </a:lnTo>
                  <a:lnTo>
                    <a:pt x="11954" y="149347"/>
                  </a:lnTo>
                  <a:lnTo>
                    <a:pt x="17838" y="155917"/>
                  </a:lnTo>
                  <a:lnTo>
                    <a:pt x="24865" y="160218"/>
                  </a:lnTo>
                  <a:lnTo>
                    <a:pt x="32685" y="162310"/>
                  </a:lnTo>
                  <a:lnTo>
                    <a:pt x="40772" y="162285"/>
                  </a:lnTo>
                  <a:lnTo>
                    <a:pt x="48802" y="160413"/>
                  </a:lnTo>
                  <a:lnTo>
                    <a:pt x="56648" y="156905"/>
                  </a:lnTo>
                  <a:lnTo>
                    <a:pt x="64297" y="151818"/>
                  </a:lnTo>
                  <a:lnTo>
                    <a:pt x="71770" y="145328"/>
                  </a:lnTo>
                  <a:lnTo>
                    <a:pt x="78941" y="137701"/>
                  </a:lnTo>
                  <a:lnTo>
                    <a:pt x="85538" y="129213"/>
                  </a:lnTo>
                  <a:lnTo>
                    <a:pt x="91475" y="120130"/>
                  </a:lnTo>
                  <a:lnTo>
                    <a:pt x="97357" y="111834"/>
                  </a:lnTo>
                  <a:lnTo>
                    <a:pt x="104067" y="107468"/>
                  </a:lnTo>
                  <a:lnTo>
                    <a:pt x="111191" y="108039"/>
                  </a:lnTo>
                  <a:lnTo>
                    <a:pt x="117958" y="111427"/>
                  </a:lnTo>
                  <a:lnTo>
                    <a:pt x="124447" y="116285"/>
                  </a:lnTo>
                  <a:lnTo>
                    <a:pt x="130884" y="121968"/>
                  </a:lnTo>
                  <a:lnTo>
                    <a:pt x="137398" y="128135"/>
                  </a:lnTo>
                  <a:lnTo>
                    <a:pt x="144356" y="134268"/>
                  </a:lnTo>
                  <a:lnTo>
                    <a:pt x="152367" y="139640"/>
                  </a:lnTo>
                  <a:lnTo>
                    <a:pt x="161656" y="143925"/>
                  </a:lnTo>
                  <a:lnTo>
                    <a:pt x="171523" y="147150"/>
                  </a:lnTo>
                  <a:lnTo>
                    <a:pt x="181503" y="149831"/>
                  </a:lnTo>
                  <a:lnTo>
                    <a:pt x="192476" y="152200"/>
                  </a:lnTo>
                  <a:lnTo>
                    <a:pt x="206166" y="154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41589" y="1418233"/>
              <a:ext cx="138406" cy="367401"/>
            </a:xfrm>
            <a:custGeom>
              <a:avLst/>
              <a:gdLst/>
              <a:ahLst/>
              <a:cxnLst/>
              <a:rect l="0" t="0" r="0" b="0"/>
              <a:pathLst>
                <a:path w="138406" h="367401">
                  <a:moveTo>
                    <a:pt x="47194" y="304229"/>
                  </a:moveTo>
                  <a:lnTo>
                    <a:pt x="55928" y="298361"/>
                  </a:lnTo>
                  <a:lnTo>
                    <a:pt x="63635" y="292797"/>
                  </a:lnTo>
                  <a:lnTo>
                    <a:pt x="71032" y="286993"/>
                  </a:lnTo>
                  <a:lnTo>
                    <a:pt x="78120" y="280740"/>
                  </a:lnTo>
                  <a:lnTo>
                    <a:pt x="84651" y="273761"/>
                  </a:lnTo>
                  <a:lnTo>
                    <a:pt x="90496" y="265994"/>
                  </a:lnTo>
                  <a:lnTo>
                    <a:pt x="94724" y="258011"/>
                  </a:lnTo>
                  <a:lnTo>
                    <a:pt x="95604" y="250877"/>
                  </a:lnTo>
                  <a:lnTo>
                    <a:pt x="92489" y="245132"/>
                  </a:lnTo>
                  <a:lnTo>
                    <a:pt x="86003" y="241126"/>
                  </a:lnTo>
                  <a:lnTo>
                    <a:pt x="77449" y="239263"/>
                  </a:lnTo>
                  <a:lnTo>
                    <a:pt x="67819" y="239534"/>
                  </a:lnTo>
                  <a:lnTo>
                    <a:pt x="57835" y="241631"/>
                  </a:lnTo>
                  <a:lnTo>
                    <a:pt x="48089" y="245157"/>
                  </a:lnTo>
                  <a:lnTo>
                    <a:pt x="38850" y="249746"/>
                  </a:lnTo>
                  <a:lnTo>
                    <a:pt x="30314" y="255264"/>
                  </a:lnTo>
                  <a:lnTo>
                    <a:pt x="22712" y="261789"/>
                  </a:lnTo>
                  <a:lnTo>
                    <a:pt x="16078" y="269296"/>
                  </a:lnTo>
                  <a:lnTo>
                    <a:pt x="10451" y="277965"/>
                  </a:lnTo>
                  <a:lnTo>
                    <a:pt x="5959" y="288226"/>
                  </a:lnTo>
                  <a:lnTo>
                    <a:pt x="2574" y="300158"/>
                  </a:lnTo>
                  <a:lnTo>
                    <a:pt x="452" y="313070"/>
                  </a:lnTo>
                  <a:lnTo>
                    <a:pt x="0" y="325736"/>
                  </a:lnTo>
                  <a:lnTo>
                    <a:pt x="1295" y="337457"/>
                  </a:lnTo>
                  <a:lnTo>
                    <a:pt x="4283" y="347594"/>
                  </a:lnTo>
                  <a:lnTo>
                    <a:pt x="8955" y="355340"/>
                  </a:lnTo>
                  <a:lnTo>
                    <a:pt x="15134" y="360499"/>
                  </a:lnTo>
                  <a:lnTo>
                    <a:pt x="22537" y="363199"/>
                  </a:lnTo>
                  <a:lnTo>
                    <a:pt x="30867" y="363597"/>
                  </a:lnTo>
                  <a:lnTo>
                    <a:pt x="39869" y="362021"/>
                  </a:lnTo>
                  <a:lnTo>
                    <a:pt x="49182" y="358884"/>
                  </a:lnTo>
                  <a:lnTo>
                    <a:pt x="58354" y="354580"/>
                  </a:lnTo>
                  <a:lnTo>
                    <a:pt x="67146" y="349424"/>
                  </a:lnTo>
                  <a:lnTo>
                    <a:pt x="75353" y="343339"/>
                  </a:lnTo>
                  <a:lnTo>
                    <a:pt x="82720" y="335892"/>
                  </a:lnTo>
                  <a:lnTo>
                    <a:pt x="89194" y="326948"/>
                  </a:lnTo>
                  <a:lnTo>
                    <a:pt x="94881" y="316500"/>
                  </a:lnTo>
                  <a:lnTo>
                    <a:pt x="99944" y="304504"/>
                  </a:lnTo>
                  <a:lnTo>
                    <a:pt x="104539" y="291097"/>
                  </a:lnTo>
                  <a:lnTo>
                    <a:pt x="108796" y="276535"/>
                  </a:lnTo>
                  <a:lnTo>
                    <a:pt x="112817" y="261090"/>
                  </a:lnTo>
                  <a:lnTo>
                    <a:pt x="116674" y="245000"/>
                  </a:lnTo>
                  <a:lnTo>
                    <a:pt x="120417" y="228451"/>
                  </a:lnTo>
                  <a:lnTo>
                    <a:pt x="124084" y="211583"/>
                  </a:lnTo>
                  <a:lnTo>
                    <a:pt x="127695" y="194491"/>
                  </a:lnTo>
                  <a:lnTo>
                    <a:pt x="131102" y="177080"/>
                  </a:lnTo>
                  <a:lnTo>
                    <a:pt x="134010" y="159093"/>
                  </a:lnTo>
                  <a:lnTo>
                    <a:pt x="136294" y="140436"/>
                  </a:lnTo>
                  <a:lnTo>
                    <a:pt x="137826" y="121329"/>
                  </a:lnTo>
                  <a:lnTo>
                    <a:pt x="138405" y="102196"/>
                  </a:lnTo>
                  <a:lnTo>
                    <a:pt x="138015" y="83292"/>
                  </a:lnTo>
                  <a:lnTo>
                    <a:pt x="136787" y="64852"/>
                  </a:lnTo>
                  <a:lnTo>
                    <a:pt x="134900" y="47164"/>
                  </a:lnTo>
                  <a:lnTo>
                    <a:pt x="132517" y="30336"/>
                  </a:lnTo>
                  <a:lnTo>
                    <a:pt x="129591" y="15438"/>
                  </a:lnTo>
                  <a:lnTo>
                    <a:pt x="125145" y="4873"/>
                  </a:lnTo>
                  <a:lnTo>
                    <a:pt x="119213" y="0"/>
                  </a:lnTo>
                  <a:lnTo>
                    <a:pt x="113818" y="415"/>
                  </a:lnTo>
                  <a:lnTo>
                    <a:pt x="109636" y="4959"/>
                  </a:lnTo>
                  <a:lnTo>
                    <a:pt x="106594" y="12818"/>
                  </a:lnTo>
                  <a:lnTo>
                    <a:pt x="104449" y="23715"/>
                  </a:lnTo>
                  <a:lnTo>
                    <a:pt x="102960" y="37245"/>
                  </a:lnTo>
                  <a:lnTo>
                    <a:pt x="101770" y="52395"/>
                  </a:lnTo>
                  <a:lnTo>
                    <a:pt x="100430" y="67723"/>
                  </a:lnTo>
                  <a:lnTo>
                    <a:pt x="98715" y="82417"/>
                  </a:lnTo>
                  <a:lnTo>
                    <a:pt x="96748" y="96725"/>
                  </a:lnTo>
                  <a:lnTo>
                    <a:pt x="94889" y="111620"/>
                  </a:lnTo>
                  <a:lnTo>
                    <a:pt x="93349" y="127632"/>
                  </a:lnTo>
                  <a:lnTo>
                    <a:pt x="92334" y="144338"/>
                  </a:lnTo>
                  <a:lnTo>
                    <a:pt x="92111" y="160654"/>
                  </a:lnTo>
                  <a:lnTo>
                    <a:pt x="92744" y="175972"/>
                  </a:lnTo>
                  <a:lnTo>
                    <a:pt x="94136" y="190344"/>
                  </a:lnTo>
                  <a:lnTo>
                    <a:pt x="96134" y="204209"/>
                  </a:lnTo>
                  <a:lnTo>
                    <a:pt x="98587" y="217908"/>
                  </a:lnTo>
                  <a:lnTo>
                    <a:pt x="101367" y="231769"/>
                  </a:lnTo>
                  <a:lnTo>
                    <a:pt x="104378" y="246161"/>
                  </a:lnTo>
                  <a:lnTo>
                    <a:pt x="107549" y="261217"/>
                  </a:lnTo>
                  <a:lnTo>
                    <a:pt x="110830" y="276569"/>
                  </a:lnTo>
                  <a:lnTo>
                    <a:pt x="114186" y="291489"/>
                  </a:lnTo>
                  <a:lnTo>
                    <a:pt x="117588" y="305585"/>
                  </a:lnTo>
                  <a:lnTo>
                    <a:pt x="120867" y="318559"/>
                  </a:lnTo>
                  <a:lnTo>
                    <a:pt x="124039" y="331416"/>
                  </a:lnTo>
                  <a:lnTo>
                    <a:pt x="127379" y="346399"/>
                  </a:lnTo>
                  <a:lnTo>
                    <a:pt x="131422" y="36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57423" y="2780901"/>
            <a:ext cx="8798028" cy="552867"/>
            <a:chOff x="357423" y="2780901"/>
            <a:chExt cx="8798028" cy="552867"/>
          </a:xfrm>
        </p:grpSpPr>
        <p:sp>
          <p:nvSpPr>
            <p:cNvPr id="70" name="Freeform 69"/>
            <p:cNvSpPr/>
            <p:nvPr/>
          </p:nvSpPr>
          <p:spPr>
            <a:xfrm>
              <a:off x="479971" y="2990968"/>
              <a:ext cx="242153" cy="259798"/>
            </a:xfrm>
            <a:custGeom>
              <a:avLst/>
              <a:gdLst/>
              <a:ahLst/>
              <a:cxnLst/>
              <a:rect l="0" t="0" r="0" b="0"/>
              <a:pathLst>
                <a:path w="242153" h="259798">
                  <a:moveTo>
                    <a:pt x="42110" y="8403"/>
                  </a:moveTo>
                  <a:lnTo>
                    <a:pt x="36377" y="17272"/>
                  </a:lnTo>
                  <a:lnTo>
                    <a:pt x="32093" y="26259"/>
                  </a:lnTo>
                  <a:lnTo>
                    <a:pt x="28886" y="36153"/>
                  </a:lnTo>
                  <a:lnTo>
                    <a:pt x="26506" y="43404"/>
                  </a:lnTo>
                  <a:lnTo>
                    <a:pt x="25096" y="44032"/>
                  </a:lnTo>
                  <a:lnTo>
                    <a:pt x="25007" y="40068"/>
                  </a:lnTo>
                  <a:lnTo>
                    <a:pt x="26215" y="33632"/>
                  </a:lnTo>
                  <a:lnTo>
                    <a:pt x="28710" y="26143"/>
                  </a:lnTo>
                  <a:lnTo>
                    <a:pt x="32368" y="18368"/>
                  </a:lnTo>
                  <a:lnTo>
                    <a:pt x="37137" y="11120"/>
                  </a:lnTo>
                  <a:lnTo>
                    <a:pt x="43100" y="5432"/>
                  </a:lnTo>
                  <a:lnTo>
                    <a:pt x="50186" y="1710"/>
                  </a:lnTo>
                  <a:lnTo>
                    <a:pt x="58049" y="0"/>
                  </a:lnTo>
                  <a:lnTo>
                    <a:pt x="66165" y="278"/>
                  </a:lnTo>
                  <a:lnTo>
                    <a:pt x="74210" y="2317"/>
                  </a:lnTo>
                  <a:lnTo>
                    <a:pt x="81899" y="5937"/>
                  </a:lnTo>
                  <a:lnTo>
                    <a:pt x="88909" y="11098"/>
                  </a:lnTo>
                  <a:lnTo>
                    <a:pt x="95140" y="17642"/>
                  </a:lnTo>
                  <a:lnTo>
                    <a:pt x="100662" y="25473"/>
                  </a:lnTo>
                  <a:lnTo>
                    <a:pt x="105614" y="34632"/>
                  </a:lnTo>
                  <a:lnTo>
                    <a:pt x="110130" y="45020"/>
                  </a:lnTo>
                  <a:lnTo>
                    <a:pt x="114165" y="56589"/>
                  </a:lnTo>
                  <a:lnTo>
                    <a:pt x="117503" y="69412"/>
                  </a:lnTo>
                  <a:lnTo>
                    <a:pt x="120079" y="83404"/>
                  </a:lnTo>
                  <a:lnTo>
                    <a:pt x="121810" y="98207"/>
                  </a:lnTo>
                  <a:lnTo>
                    <a:pt x="122522" y="113289"/>
                  </a:lnTo>
                  <a:lnTo>
                    <a:pt x="122221" y="128316"/>
                  </a:lnTo>
                  <a:lnTo>
                    <a:pt x="121053" y="142999"/>
                  </a:lnTo>
                  <a:lnTo>
                    <a:pt x="119206" y="157011"/>
                  </a:lnTo>
                  <a:lnTo>
                    <a:pt x="116851" y="170245"/>
                  </a:lnTo>
                  <a:lnTo>
                    <a:pt x="113966" y="182607"/>
                  </a:lnTo>
                  <a:lnTo>
                    <a:pt x="110352" y="193924"/>
                  </a:lnTo>
                  <a:lnTo>
                    <a:pt x="105957" y="204206"/>
                  </a:lnTo>
                  <a:lnTo>
                    <a:pt x="100871" y="213605"/>
                  </a:lnTo>
                  <a:lnTo>
                    <a:pt x="95232" y="222313"/>
                  </a:lnTo>
                  <a:lnTo>
                    <a:pt x="89174" y="230505"/>
                  </a:lnTo>
                  <a:lnTo>
                    <a:pt x="82649" y="238160"/>
                  </a:lnTo>
                  <a:lnTo>
                    <a:pt x="75437" y="245083"/>
                  </a:lnTo>
                  <a:lnTo>
                    <a:pt x="67474" y="251209"/>
                  </a:lnTo>
                  <a:lnTo>
                    <a:pt x="58838" y="256137"/>
                  </a:lnTo>
                  <a:lnTo>
                    <a:pt x="49663" y="259084"/>
                  </a:lnTo>
                  <a:lnTo>
                    <a:pt x="40091" y="259797"/>
                  </a:lnTo>
                  <a:lnTo>
                    <a:pt x="30563" y="258324"/>
                  </a:lnTo>
                  <a:lnTo>
                    <a:pt x="21778" y="254752"/>
                  </a:lnTo>
                  <a:lnTo>
                    <a:pt x="14069" y="249350"/>
                  </a:lnTo>
                  <a:lnTo>
                    <a:pt x="7742" y="242487"/>
                  </a:lnTo>
                  <a:lnTo>
                    <a:pt x="3241" y="234528"/>
                  </a:lnTo>
                  <a:lnTo>
                    <a:pt x="633" y="225783"/>
                  </a:lnTo>
                  <a:lnTo>
                    <a:pt x="0" y="216813"/>
                  </a:lnTo>
                  <a:lnTo>
                    <a:pt x="1612" y="208405"/>
                  </a:lnTo>
                  <a:lnTo>
                    <a:pt x="5398" y="200948"/>
                  </a:lnTo>
                  <a:lnTo>
                    <a:pt x="11022" y="194791"/>
                  </a:lnTo>
                  <a:lnTo>
                    <a:pt x="18076" y="190404"/>
                  </a:lnTo>
                  <a:lnTo>
                    <a:pt x="26186" y="187863"/>
                  </a:lnTo>
                  <a:lnTo>
                    <a:pt x="35053" y="186935"/>
                  </a:lnTo>
                  <a:lnTo>
                    <a:pt x="44448" y="187284"/>
                  </a:lnTo>
                  <a:lnTo>
                    <a:pt x="54209" y="188591"/>
                  </a:lnTo>
                  <a:lnTo>
                    <a:pt x="64220" y="190752"/>
                  </a:lnTo>
                  <a:lnTo>
                    <a:pt x="74401" y="193871"/>
                  </a:lnTo>
                  <a:lnTo>
                    <a:pt x="84700" y="197920"/>
                  </a:lnTo>
                  <a:lnTo>
                    <a:pt x="95245" y="202434"/>
                  </a:lnTo>
                  <a:lnTo>
                    <a:pt x="106317" y="206623"/>
                  </a:lnTo>
                  <a:lnTo>
                    <a:pt x="118025" y="210063"/>
                  </a:lnTo>
                  <a:lnTo>
                    <a:pt x="130159" y="212523"/>
                  </a:lnTo>
                  <a:lnTo>
                    <a:pt x="142305" y="213799"/>
                  </a:lnTo>
                  <a:lnTo>
                    <a:pt x="154215" y="213909"/>
                  </a:lnTo>
                  <a:lnTo>
                    <a:pt x="165822" y="212864"/>
                  </a:lnTo>
                  <a:lnTo>
                    <a:pt x="177150" y="210575"/>
                  </a:lnTo>
                  <a:lnTo>
                    <a:pt x="188241" y="207117"/>
                  </a:lnTo>
                  <a:lnTo>
                    <a:pt x="198891" y="202801"/>
                  </a:lnTo>
                  <a:lnTo>
                    <a:pt x="209788" y="197556"/>
                  </a:lnTo>
                  <a:lnTo>
                    <a:pt x="223009" y="189806"/>
                  </a:lnTo>
                  <a:lnTo>
                    <a:pt x="242152" y="176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7423" y="2915143"/>
              <a:ext cx="426917" cy="418625"/>
            </a:xfrm>
            <a:custGeom>
              <a:avLst/>
              <a:gdLst/>
              <a:ahLst/>
              <a:cxnLst/>
              <a:rect l="0" t="0" r="0" b="0"/>
              <a:pathLst>
                <a:path w="426917" h="418625">
                  <a:moveTo>
                    <a:pt x="248886" y="0"/>
                  </a:moveTo>
                  <a:lnTo>
                    <a:pt x="237218" y="67"/>
                  </a:lnTo>
                  <a:lnTo>
                    <a:pt x="226730" y="707"/>
                  </a:lnTo>
                  <a:lnTo>
                    <a:pt x="216419" y="2004"/>
                  </a:lnTo>
                  <a:lnTo>
                    <a:pt x="205772" y="3864"/>
                  </a:lnTo>
                  <a:lnTo>
                    <a:pt x="194131" y="6180"/>
                  </a:lnTo>
                  <a:lnTo>
                    <a:pt x="181244" y="8851"/>
                  </a:lnTo>
                  <a:lnTo>
                    <a:pt x="167511" y="11947"/>
                  </a:lnTo>
                  <a:lnTo>
                    <a:pt x="153756" y="15703"/>
                  </a:lnTo>
                  <a:lnTo>
                    <a:pt x="140471" y="20192"/>
                  </a:lnTo>
                  <a:lnTo>
                    <a:pt x="127790" y="25341"/>
                  </a:lnTo>
                  <a:lnTo>
                    <a:pt x="115669" y="31022"/>
                  </a:lnTo>
                  <a:lnTo>
                    <a:pt x="104004" y="37108"/>
                  </a:lnTo>
                  <a:lnTo>
                    <a:pt x="92849" y="43652"/>
                  </a:lnTo>
                  <a:lnTo>
                    <a:pt x="82416" y="50876"/>
                  </a:lnTo>
                  <a:lnTo>
                    <a:pt x="72763" y="58848"/>
                  </a:lnTo>
                  <a:lnTo>
                    <a:pt x="63804" y="67490"/>
                  </a:lnTo>
                  <a:lnTo>
                    <a:pt x="55399" y="76668"/>
                  </a:lnTo>
                  <a:lnTo>
                    <a:pt x="47414" y="86252"/>
                  </a:lnTo>
                  <a:lnTo>
                    <a:pt x="39899" y="96127"/>
                  </a:lnTo>
                  <a:lnTo>
                    <a:pt x="33071" y="106210"/>
                  </a:lnTo>
                  <a:lnTo>
                    <a:pt x="26994" y="116435"/>
                  </a:lnTo>
                  <a:lnTo>
                    <a:pt x="21591" y="126759"/>
                  </a:lnTo>
                  <a:lnTo>
                    <a:pt x="16728" y="137150"/>
                  </a:lnTo>
                  <a:lnTo>
                    <a:pt x="12274" y="147595"/>
                  </a:lnTo>
                  <a:lnTo>
                    <a:pt x="8283" y="158407"/>
                  </a:lnTo>
                  <a:lnTo>
                    <a:pt x="4974" y="170191"/>
                  </a:lnTo>
                  <a:lnTo>
                    <a:pt x="2419" y="183189"/>
                  </a:lnTo>
                  <a:lnTo>
                    <a:pt x="702" y="197004"/>
                  </a:lnTo>
                  <a:lnTo>
                    <a:pt x="0" y="210817"/>
                  </a:lnTo>
                  <a:lnTo>
                    <a:pt x="307" y="224143"/>
                  </a:lnTo>
                  <a:lnTo>
                    <a:pt x="1479" y="236852"/>
                  </a:lnTo>
                  <a:lnTo>
                    <a:pt x="3329" y="248992"/>
                  </a:lnTo>
                  <a:lnTo>
                    <a:pt x="5682" y="260674"/>
                  </a:lnTo>
                  <a:lnTo>
                    <a:pt x="8395" y="272011"/>
                  </a:lnTo>
                  <a:lnTo>
                    <a:pt x="11362" y="283098"/>
                  </a:lnTo>
                  <a:lnTo>
                    <a:pt x="14508" y="294003"/>
                  </a:lnTo>
                  <a:lnTo>
                    <a:pt x="17942" y="304618"/>
                  </a:lnTo>
                  <a:lnTo>
                    <a:pt x="21933" y="314673"/>
                  </a:lnTo>
                  <a:lnTo>
                    <a:pt x="26584" y="324066"/>
                  </a:lnTo>
                  <a:lnTo>
                    <a:pt x="31843" y="332848"/>
                  </a:lnTo>
                  <a:lnTo>
                    <a:pt x="37599" y="341133"/>
                  </a:lnTo>
                  <a:lnTo>
                    <a:pt x="43736" y="349041"/>
                  </a:lnTo>
                  <a:lnTo>
                    <a:pt x="50314" y="356675"/>
                  </a:lnTo>
                  <a:lnTo>
                    <a:pt x="57561" y="364114"/>
                  </a:lnTo>
                  <a:lnTo>
                    <a:pt x="65553" y="371419"/>
                  </a:lnTo>
                  <a:lnTo>
                    <a:pt x="74377" y="378632"/>
                  </a:lnTo>
                  <a:lnTo>
                    <a:pt x="84211" y="385781"/>
                  </a:lnTo>
                  <a:lnTo>
                    <a:pt x="95052" y="392878"/>
                  </a:lnTo>
                  <a:lnTo>
                    <a:pt x="106757" y="399610"/>
                  </a:lnTo>
                  <a:lnTo>
                    <a:pt x="119137" y="405372"/>
                  </a:lnTo>
                  <a:lnTo>
                    <a:pt x="132020" y="409911"/>
                  </a:lnTo>
                  <a:lnTo>
                    <a:pt x="145263" y="413296"/>
                  </a:lnTo>
                  <a:lnTo>
                    <a:pt x="158759" y="415733"/>
                  </a:lnTo>
                  <a:lnTo>
                    <a:pt x="172425" y="417444"/>
                  </a:lnTo>
                  <a:lnTo>
                    <a:pt x="186042" y="418458"/>
                  </a:lnTo>
                  <a:lnTo>
                    <a:pt x="199265" y="418624"/>
                  </a:lnTo>
                  <a:lnTo>
                    <a:pt x="211938" y="417919"/>
                  </a:lnTo>
                  <a:lnTo>
                    <a:pt x="224076" y="416295"/>
                  </a:lnTo>
                  <a:lnTo>
                    <a:pt x="235767" y="413602"/>
                  </a:lnTo>
                  <a:lnTo>
                    <a:pt x="247116" y="409862"/>
                  </a:lnTo>
                  <a:lnTo>
                    <a:pt x="258213" y="405231"/>
                  </a:lnTo>
                  <a:lnTo>
                    <a:pt x="269131" y="399906"/>
                  </a:lnTo>
                  <a:lnTo>
                    <a:pt x="279930" y="394067"/>
                  </a:lnTo>
                  <a:lnTo>
                    <a:pt x="290811" y="387860"/>
                  </a:lnTo>
                  <a:lnTo>
                    <a:pt x="302109" y="381393"/>
                  </a:lnTo>
                  <a:lnTo>
                    <a:pt x="313963" y="374745"/>
                  </a:lnTo>
                  <a:lnTo>
                    <a:pt x="326025" y="367806"/>
                  </a:lnTo>
                  <a:lnTo>
                    <a:pt x="337590" y="360309"/>
                  </a:lnTo>
                  <a:lnTo>
                    <a:pt x="348293" y="352141"/>
                  </a:lnTo>
                  <a:lnTo>
                    <a:pt x="358105" y="343027"/>
                  </a:lnTo>
                  <a:lnTo>
                    <a:pt x="367156" y="332466"/>
                  </a:lnTo>
                  <a:lnTo>
                    <a:pt x="375614" y="320323"/>
                  </a:lnTo>
                  <a:lnTo>
                    <a:pt x="383634" y="306931"/>
                  </a:lnTo>
                  <a:lnTo>
                    <a:pt x="391340" y="292878"/>
                  </a:lnTo>
                  <a:lnTo>
                    <a:pt x="398819" y="278576"/>
                  </a:lnTo>
                  <a:lnTo>
                    <a:pt x="405810" y="264230"/>
                  </a:lnTo>
                  <a:lnTo>
                    <a:pt x="411746" y="249919"/>
                  </a:lnTo>
                  <a:lnTo>
                    <a:pt x="416403" y="235665"/>
                  </a:lnTo>
                  <a:lnTo>
                    <a:pt x="419867" y="221467"/>
                  </a:lnTo>
                  <a:lnTo>
                    <a:pt x="422358" y="207314"/>
                  </a:lnTo>
                  <a:lnTo>
                    <a:pt x="424108" y="193196"/>
                  </a:lnTo>
                  <a:lnTo>
                    <a:pt x="425319" y="179102"/>
                  </a:lnTo>
                  <a:lnTo>
                    <a:pt x="426149" y="165026"/>
                  </a:lnTo>
                  <a:lnTo>
                    <a:pt x="426708" y="150966"/>
                  </a:lnTo>
                  <a:lnTo>
                    <a:pt x="426916" y="137084"/>
                  </a:lnTo>
                  <a:lnTo>
                    <a:pt x="426524" y="123682"/>
                  </a:lnTo>
                  <a:lnTo>
                    <a:pt x="425439" y="110894"/>
                  </a:lnTo>
                  <a:lnTo>
                    <a:pt x="423556" y="98849"/>
                  </a:lnTo>
                  <a:lnTo>
                    <a:pt x="420688" y="87752"/>
                  </a:lnTo>
                  <a:lnTo>
                    <a:pt x="416826" y="77621"/>
                  </a:lnTo>
                  <a:lnTo>
                    <a:pt x="411944" y="68325"/>
                  </a:lnTo>
                  <a:lnTo>
                    <a:pt x="405918" y="59687"/>
                  </a:lnTo>
                  <a:lnTo>
                    <a:pt x="398790" y="51543"/>
                  </a:lnTo>
                  <a:lnTo>
                    <a:pt x="390733" y="43919"/>
                  </a:lnTo>
                  <a:lnTo>
                    <a:pt x="381955" y="37018"/>
                  </a:lnTo>
                  <a:lnTo>
                    <a:pt x="372640" y="30897"/>
                  </a:lnTo>
                  <a:lnTo>
                    <a:pt x="362775" y="25633"/>
                  </a:lnTo>
                  <a:lnTo>
                    <a:pt x="352169" y="21396"/>
                  </a:lnTo>
                  <a:lnTo>
                    <a:pt x="340778" y="18181"/>
                  </a:lnTo>
                  <a:lnTo>
                    <a:pt x="328857" y="16005"/>
                  </a:lnTo>
                  <a:lnTo>
                    <a:pt x="316856" y="14986"/>
                  </a:lnTo>
                  <a:lnTo>
                    <a:pt x="305038" y="15078"/>
                  </a:lnTo>
                  <a:lnTo>
                    <a:pt x="293322" y="16104"/>
                  </a:lnTo>
                  <a:lnTo>
                    <a:pt x="281390" y="17855"/>
                  </a:lnTo>
                  <a:lnTo>
                    <a:pt x="269070" y="20147"/>
                  </a:lnTo>
                  <a:lnTo>
                    <a:pt x="256507" y="22988"/>
                  </a:lnTo>
                  <a:lnTo>
                    <a:pt x="244067" y="26574"/>
                  </a:lnTo>
                  <a:lnTo>
                    <a:pt x="231955" y="30949"/>
                  </a:lnTo>
                  <a:lnTo>
                    <a:pt x="220211" y="36022"/>
                  </a:lnTo>
                  <a:lnTo>
                    <a:pt x="208791" y="41652"/>
                  </a:lnTo>
                  <a:lnTo>
                    <a:pt x="197643" y="47691"/>
                  </a:lnTo>
                  <a:lnTo>
                    <a:pt x="187153" y="53717"/>
                  </a:lnTo>
                  <a:lnTo>
                    <a:pt x="177125" y="59635"/>
                  </a:lnTo>
                  <a:lnTo>
                    <a:pt x="166676" y="65962"/>
                  </a:lnTo>
                  <a:lnTo>
                    <a:pt x="15413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23208" y="2841444"/>
              <a:ext cx="177942" cy="400083"/>
            </a:xfrm>
            <a:custGeom>
              <a:avLst/>
              <a:gdLst/>
              <a:ahLst/>
              <a:cxnLst/>
              <a:rect l="0" t="0" r="0" b="0"/>
              <a:pathLst>
                <a:path w="177942" h="400083">
                  <a:moveTo>
                    <a:pt x="9485" y="400082"/>
                  </a:moveTo>
                  <a:lnTo>
                    <a:pt x="9485" y="385414"/>
                  </a:lnTo>
                  <a:lnTo>
                    <a:pt x="9485" y="371503"/>
                  </a:lnTo>
                  <a:lnTo>
                    <a:pt x="9485" y="357009"/>
                  </a:lnTo>
                  <a:lnTo>
                    <a:pt x="9485" y="341981"/>
                  </a:lnTo>
                  <a:lnTo>
                    <a:pt x="9485" y="326804"/>
                  </a:lnTo>
                  <a:lnTo>
                    <a:pt x="9480" y="311742"/>
                  </a:lnTo>
                  <a:lnTo>
                    <a:pt x="9307" y="297050"/>
                  </a:lnTo>
                  <a:lnTo>
                    <a:pt x="8659" y="283038"/>
                  </a:lnTo>
                  <a:lnTo>
                    <a:pt x="7410" y="269799"/>
                  </a:lnTo>
                  <a:lnTo>
                    <a:pt x="5758" y="257096"/>
                  </a:lnTo>
                  <a:lnTo>
                    <a:pt x="4110" y="244486"/>
                  </a:lnTo>
                  <a:lnTo>
                    <a:pt x="2707" y="231700"/>
                  </a:lnTo>
                  <a:lnTo>
                    <a:pt x="1614" y="218652"/>
                  </a:lnTo>
                  <a:lnTo>
                    <a:pt x="806" y="205352"/>
                  </a:lnTo>
                  <a:lnTo>
                    <a:pt x="232" y="191850"/>
                  </a:lnTo>
                  <a:lnTo>
                    <a:pt x="0" y="178359"/>
                  </a:lnTo>
                  <a:lnTo>
                    <a:pt x="369" y="165227"/>
                  </a:lnTo>
                  <a:lnTo>
                    <a:pt x="1436" y="152619"/>
                  </a:lnTo>
                  <a:lnTo>
                    <a:pt x="3305" y="140527"/>
                  </a:lnTo>
                  <a:lnTo>
                    <a:pt x="6162" y="128867"/>
                  </a:lnTo>
                  <a:lnTo>
                    <a:pt x="10016" y="117545"/>
                  </a:lnTo>
                  <a:lnTo>
                    <a:pt x="14894" y="106635"/>
                  </a:lnTo>
                  <a:lnTo>
                    <a:pt x="20916" y="96374"/>
                  </a:lnTo>
                  <a:lnTo>
                    <a:pt x="28042" y="86844"/>
                  </a:lnTo>
                  <a:lnTo>
                    <a:pt x="36097" y="78139"/>
                  </a:lnTo>
                  <a:lnTo>
                    <a:pt x="44874" y="70437"/>
                  </a:lnTo>
                  <a:lnTo>
                    <a:pt x="54180" y="63734"/>
                  </a:lnTo>
                  <a:lnTo>
                    <a:pt x="63698" y="57723"/>
                  </a:lnTo>
                  <a:lnTo>
                    <a:pt x="73007" y="51912"/>
                  </a:lnTo>
                  <a:lnTo>
                    <a:pt x="81901" y="45996"/>
                  </a:lnTo>
                  <a:lnTo>
                    <a:pt x="90516" y="39868"/>
                  </a:lnTo>
                  <a:lnTo>
                    <a:pt x="99221" y="33521"/>
                  </a:lnTo>
                  <a:lnTo>
                    <a:pt x="108229" y="26998"/>
                  </a:lnTo>
                  <a:lnTo>
                    <a:pt x="117707" y="20644"/>
                  </a:lnTo>
                  <a:lnTo>
                    <a:pt x="129097" y="14471"/>
                  </a:lnTo>
                  <a:lnTo>
                    <a:pt x="146757" y="7936"/>
                  </a:lnTo>
                  <a:lnTo>
                    <a:pt x="1779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01107" y="3094127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20274" y="5801"/>
                  </a:lnTo>
                  <a:lnTo>
                    <a:pt x="112789" y="10725"/>
                  </a:lnTo>
                  <a:lnTo>
                    <a:pt x="103109" y="15228"/>
                  </a:lnTo>
                  <a:lnTo>
                    <a:pt x="91795" y="19449"/>
                  </a:lnTo>
                  <a:lnTo>
                    <a:pt x="79812" y="23462"/>
                  </a:lnTo>
                  <a:lnTo>
                    <a:pt x="67796" y="27324"/>
                  </a:lnTo>
                  <a:lnTo>
                    <a:pt x="56075" y="31118"/>
                  </a:lnTo>
                  <a:lnTo>
                    <a:pt x="43476" y="35437"/>
                  </a:lnTo>
                  <a:lnTo>
                    <a:pt x="26666" y="4178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75479" y="3125713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46"/>
                  </a:lnTo>
                  <a:lnTo>
                    <a:pt x="513" y="38783"/>
                  </a:lnTo>
                  <a:lnTo>
                    <a:pt x="1385" y="51824"/>
                  </a:lnTo>
                  <a:lnTo>
                    <a:pt x="2691" y="71473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69563" y="304148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64320" y="3103450"/>
              <a:ext cx="94757" cy="106492"/>
            </a:xfrm>
            <a:custGeom>
              <a:avLst/>
              <a:gdLst/>
              <a:ahLst/>
              <a:cxnLst/>
              <a:rect l="0" t="0" r="0" b="0"/>
              <a:pathLst>
                <a:path w="94757" h="106492">
                  <a:moveTo>
                    <a:pt x="0" y="64377"/>
                  </a:moveTo>
                  <a:lnTo>
                    <a:pt x="2934" y="73178"/>
                  </a:lnTo>
                  <a:lnTo>
                    <a:pt x="5716" y="81525"/>
                  </a:lnTo>
                  <a:lnTo>
                    <a:pt x="8598" y="90150"/>
                  </a:lnTo>
                  <a:lnTo>
                    <a:pt x="10997" y="96547"/>
                  </a:lnTo>
                  <a:lnTo>
                    <a:pt x="11991" y="97383"/>
                  </a:lnTo>
                  <a:lnTo>
                    <a:pt x="11571" y="93430"/>
                  </a:lnTo>
                  <a:lnTo>
                    <a:pt x="10115" y="86126"/>
                  </a:lnTo>
                  <a:lnTo>
                    <a:pt x="8291" y="76733"/>
                  </a:lnTo>
                  <a:lnTo>
                    <a:pt x="6958" y="66315"/>
                  </a:lnTo>
                  <a:lnTo>
                    <a:pt x="6538" y="55505"/>
                  </a:lnTo>
                  <a:lnTo>
                    <a:pt x="7234" y="44606"/>
                  </a:lnTo>
                  <a:lnTo>
                    <a:pt x="9219" y="33739"/>
                  </a:lnTo>
                  <a:lnTo>
                    <a:pt x="12446" y="22962"/>
                  </a:lnTo>
                  <a:lnTo>
                    <a:pt x="16883" y="13094"/>
                  </a:lnTo>
                  <a:lnTo>
                    <a:pt x="22601" y="5660"/>
                  </a:lnTo>
                  <a:lnTo>
                    <a:pt x="29509" y="1299"/>
                  </a:lnTo>
                  <a:lnTo>
                    <a:pt x="37077" y="0"/>
                  </a:lnTo>
                  <a:lnTo>
                    <a:pt x="44462" y="1553"/>
                  </a:lnTo>
                  <a:lnTo>
                    <a:pt x="51205" y="5525"/>
                  </a:lnTo>
                  <a:lnTo>
                    <a:pt x="57375" y="11391"/>
                  </a:lnTo>
                  <a:lnTo>
                    <a:pt x="63359" y="18666"/>
                  </a:lnTo>
                  <a:lnTo>
                    <a:pt x="69414" y="26958"/>
                  </a:lnTo>
                  <a:lnTo>
                    <a:pt x="75312" y="36131"/>
                  </a:lnTo>
                  <a:lnTo>
                    <a:pt x="80447" y="46270"/>
                  </a:lnTo>
                  <a:lnTo>
                    <a:pt x="84534" y="57334"/>
                  </a:lnTo>
                  <a:lnTo>
                    <a:pt x="87607" y="68570"/>
                  </a:lnTo>
                  <a:lnTo>
                    <a:pt x="90160" y="79704"/>
                  </a:lnTo>
                  <a:lnTo>
                    <a:pt x="92415" y="91712"/>
                  </a:lnTo>
                  <a:lnTo>
                    <a:pt x="94756" y="106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18205" y="2872340"/>
              <a:ext cx="102702" cy="348903"/>
            </a:xfrm>
            <a:custGeom>
              <a:avLst/>
              <a:gdLst/>
              <a:ahLst/>
              <a:cxnLst/>
              <a:rect l="0" t="0" r="0" b="0"/>
              <a:pathLst>
                <a:path w="102702" h="348903">
                  <a:moveTo>
                    <a:pt x="88270" y="274430"/>
                  </a:moveTo>
                  <a:lnTo>
                    <a:pt x="85270" y="262829"/>
                  </a:lnTo>
                  <a:lnTo>
                    <a:pt x="81847" y="252981"/>
                  </a:lnTo>
                  <a:lnTo>
                    <a:pt x="77642" y="243989"/>
                  </a:lnTo>
                  <a:lnTo>
                    <a:pt x="72396" y="236066"/>
                  </a:lnTo>
                  <a:lnTo>
                    <a:pt x="65618" y="229984"/>
                  </a:lnTo>
                  <a:lnTo>
                    <a:pt x="57190" y="226029"/>
                  </a:lnTo>
                  <a:lnTo>
                    <a:pt x="47623" y="224347"/>
                  </a:lnTo>
                  <a:lnTo>
                    <a:pt x="37828" y="225182"/>
                  </a:lnTo>
                  <a:lnTo>
                    <a:pt x="28368" y="228417"/>
                  </a:lnTo>
                  <a:lnTo>
                    <a:pt x="19749" y="233825"/>
                  </a:lnTo>
                  <a:lnTo>
                    <a:pt x="12573" y="241258"/>
                  </a:lnTo>
                  <a:lnTo>
                    <a:pt x="7018" y="250433"/>
                  </a:lnTo>
                  <a:lnTo>
                    <a:pt x="3086" y="260827"/>
                  </a:lnTo>
                  <a:lnTo>
                    <a:pt x="798" y="271787"/>
                  </a:lnTo>
                  <a:lnTo>
                    <a:pt x="0" y="282894"/>
                  </a:lnTo>
                  <a:lnTo>
                    <a:pt x="578" y="293959"/>
                  </a:lnTo>
                  <a:lnTo>
                    <a:pt x="2552" y="304922"/>
                  </a:lnTo>
                  <a:lnTo>
                    <a:pt x="5812" y="315764"/>
                  </a:lnTo>
                  <a:lnTo>
                    <a:pt x="10456" y="326011"/>
                  </a:lnTo>
                  <a:lnTo>
                    <a:pt x="16854" y="334762"/>
                  </a:lnTo>
                  <a:lnTo>
                    <a:pt x="25040" y="341638"/>
                  </a:lnTo>
                  <a:lnTo>
                    <a:pt x="34452" y="346424"/>
                  </a:lnTo>
                  <a:lnTo>
                    <a:pt x="44147" y="348821"/>
                  </a:lnTo>
                  <a:lnTo>
                    <a:pt x="53547" y="348902"/>
                  </a:lnTo>
                  <a:lnTo>
                    <a:pt x="62296" y="346704"/>
                  </a:lnTo>
                  <a:lnTo>
                    <a:pt x="70092" y="342045"/>
                  </a:lnTo>
                  <a:lnTo>
                    <a:pt x="76882" y="335060"/>
                  </a:lnTo>
                  <a:lnTo>
                    <a:pt x="82627" y="325965"/>
                  </a:lnTo>
                  <a:lnTo>
                    <a:pt x="87203" y="314897"/>
                  </a:lnTo>
                  <a:lnTo>
                    <a:pt x="90662" y="302119"/>
                  </a:lnTo>
                  <a:lnTo>
                    <a:pt x="93344" y="287982"/>
                  </a:lnTo>
                  <a:lnTo>
                    <a:pt x="95768" y="272824"/>
                  </a:lnTo>
                  <a:lnTo>
                    <a:pt x="98248" y="256921"/>
                  </a:lnTo>
                  <a:lnTo>
                    <a:pt x="100577" y="240329"/>
                  </a:lnTo>
                  <a:lnTo>
                    <a:pt x="102155" y="222899"/>
                  </a:lnTo>
                  <a:lnTo>
                    <a:pt x="102701" y="204620"/>
                  </a:lnTo>
                  <a:lnTo>
                    <a:pt x="102405" y="185769"/>
                  </a:lnTo>
                  <a:lnTo>
                    <a:pt x="101743" y="166807"/>
                  </a:lnTo>
                  <a:lnTo>
                    <a:pt x="101033" y="148023"/>
                  </a:lnTo>
                  <a:lnTo>
                    <a:pt x="100252" y="129833"/>
                  </a:lnTo>
                  <a:lnTo>
                    <a:pt x="99129" y="112844"/>
                  </a:lnTo>
                  <a:lnTo>
                    <a:pt x="97524" y="97267"/>
                  </a:lnTo>
                  <a:lnTo>
                    <a:pt x="95447" y="82824"/>
                  </a:lnTo>
                  <a:lnTo>
                    <a:pt x="92974" y="68963"/>
                  </a:lnTo>
                  <a:lnTo>
                    <a:pt x="90197" y="55301"/>
                  </a:lnTo>
                  <a:lnTo>
                    <a:pt x="87196" y="41817"/>
                  </a:lnTo>
                  <a:lnTo>
                    <a:pt x="84035" y="28749"/>
                  </a:lnTo>
                  <a:lnTo>
                    <a:pt x="80749" y="16255"/>
                  </a:lnTo>
                  <a:lnTo>
                    <a:pt x="76909" y="5831"/>
                  </a:lnTo>
                  <a:lnTo>
                    <a:pt x="72432" y="145"/>
                  </a:lnTo>
                  <a:lnTo>
                    <a:pt x="68308" y="0"/>
                  </a:lnTo>
                  <a:lnTo>
                    <a:pt x="64988" y="4714"/>
                  </a:lnTo>
                  <a:lnTo>
                    <a:pt x="62493" y="13211"/>
                  </a:lnTo>
                  <a:lnTo>
                    <a:pt x="60691" y="24652"/>
                  </a:lnTo>
                  <a:lnTo>
                    <a:pt x="59421" y="38543"/>
                  </a:lnTo>
                  <a:lnTo>
                    <a:pt x="58546" y="54416"/>
                  </a:lnTo>
                  <a:lnTo>
                    <a:pt x="58116" y="71809"/>
                  </a:lnTo>
                  <a:lnTo>
                    <a:pt x="58354" y="90318"/>
                  </a:lnTo>
                  <a:lnTo>
                    <a:pt x="59326" y="109621"/>
                  </a:lnTo>
                  <a:lnTo>
                    <a:pt x="60792" y="129313"/>
                  </a:lnTo>
                  <a:lnTo>
                    <a:pt x="62314" y="148914"/>
                  </a:lnTo>
                  <a:lnTo>
                    <a:pt x="63637" y="168164"/>
                  </a:lnTo>
                  <a:lnTo>
                    <a:pt x="64847" y="186684"/>
                  </a:lnTo>
                  <a:lnTo>
                    <a:pt x="66265" y="203902"/>
                  </a:lnTo>
                  <a:lnTo>
                    <a:pt x="68076" y="219632"/>
                  </a:lnTo>
                  <a:lnTo>
                    <a:pt x="70462" y="234010"/>
                  </a:lnTo>
                  <a:lnTo>
                    <a:pt x="73675" y="247296"/>
                  </a:lnTo>
                  <a:lnTo>
                    <a:pt x="77759" y="259744"/>
                  </a:lnTo>
                  <a:lnTo>
                    <a:pt x="82302" y="271129"/>
                  </a:lnTo>
                  <a:lnTo>
                    <a:pt x="86982" y="281864"/>
                  </a:lnTo>
                  <a:lnTo>
                    <a:pt x="92209" y="292899"/>
                  </a:lnTo>
                  <a:lnTo>
                    <a:pt x="98799" y="306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22455" y="2915143"/>
              <a:ext cx="10405" cy="273742"/>
            </a:xfrm>
            <a:custGeom>
              <a:avLst/>
              <a:gdLst/>
              <a:ahLst/>
              <a:cxnLst/>
              <a:rect l="0" t="0" r="0" b="0"/>
              <a:pathLst>
                <a:path w="10405" h="273742">
                  <a:moveTo>
                    <a:pt x="10404" y="0"/>
                  </a:moveTo>
                  <a:lnTo>
                    <a:pt x="7537" y="11802"/>
                  </a:lnTo>
                  <a:lnTo>
                    <a:pt x="5395" y="23571"/>
                  </a:lnTo>
                  <a:lnTo>
                    <a:pt x="3792" y="36471"/>
                  </a:lnTo>
                  <a:lnTo>
                    <a:pt x="2611" y="50665"/>
                  </a:lnTo>
                  <a:lnTo>
                    <a:pt x="1763" y="66289"/>
                  </a:lnTo>
                  <a:lnTo>
                    <a:pt x="1165" y="83256"/>
                  </a:lnTo>
                  <a:lnTo>
                    <a:pt x="751" y="101011"/>
                  </a:lnTo>
                  <a:lnTo>
                    <a:pt x="467" y="118684"/>
                  </a:lnTo>
                  <a:lnTo>
                    <a:pt x="273" y="135784"/>
                  </a:lnTo>
                  <a:lnTo>
                    <a:pt x="143" y="152194"/>
                  </a:lnTo>
                  <a:lnTo>
                    <a:pt x="54" y="167980"/>
                  </a:lnTo>
                  <a:lnTo>
                    <a:pt x="0" y="183261"/>
                  </a:lnTo>
                  <a:lnTo>
                    <a:pt x="133" y="197999"/>
                  </a:lnTo>
                  <a:lnTo>
                    <a:pt x="754" y="211991"/>
                  </a:lnTo>
                  <a:lnTo>
                    <a:pt x="1985" y="225173"/>
                  </a:lnTo>
                  <a:lnTo>
                    <a:pt x="3635" y="237187"/>
                  </a:lnTo>
                  <a:lnTo>
                    <a:pt x="5452" y="248479"/>
                  </a:lnTo>
                  <a:lnTo>
                    <a:pt x="7599" y="260042"/>
                  </a:lnTo>
                  <a:lnTo>
                    <a:pt x="1040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17045" y="3030957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70183" y="2933"/>
                  </a:lnTo>
                  <a:lnTo>
                    <a:pt x="161836" y="5716"/>
                  </a:lnTo>
                  <a:lnTo>
                    <a:pt x="153133" y="8611"/>
                  </a:lnTo>
                  <a:lnTo>
                    <a:pt x="143840" y="11478"/>
                  </a:lnTo>
                  <a:lnTo>
                    <a:pt x="133696" y="13995"/>
                  </a:lnTo>
                  <a:lnTo>
                    <a:pt x="122646" y="16006"/>
                  </a:lnTo>
                  <a:lnTo>
                    <a:pt x="110634" y="17518"/>
                  </a:lnTo>
                  <a:lnTo>
                    <a:pt x="97515" y="18613"/>
                  </a:lnTo>
                  <a:lnTo>
                    <a:pt x="83333" y="19390"/>
                  </a:lnTo>
                  <a:lnTo>
                    <a:pt x="68630" y="20129"/>
                  </a:lnTo>
                  <a:lnTo>
                    <a:pt x="52700" y="21458"/>
                  </a:lnTo>
                  <a:lnTo>
                    <a:pt x="31909" y="2461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17087" y="2873029"/>
              <a:ext cx="242156" cy="309383"/>
            </a:xfrm>
            <a:custGeom>
              <a:avLst/>
              <a:gdLst/>
              <a:ahLst/>
              <a:cxnLst/>
              <a:rect l="0" t="0" r="0" b="0"/>
              <a:pathLst>
                <a:path w="242156" h="30938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4" y="90420"/>
                  </a:lnTo>
                  <a:lnTo>
                    <a:pt x="177" y="106937"/>
                  </a:lnTo>
                  <a:lnTo>
                    <a:pt x="825" y="123245"/>
                  </a:lnTo>
                  <a:lnTo>
                    <a:pt x="2074" y="139136"/>
                  </a:lnTo>
                  <a:lnTo>
                    <a:pt x="3727" y="154584"/>
                  </a:lnTo>
                  <a:lnTo>
                    <a:pt x="5375" y="169650"/>
                  </a:lnTo>
                  <a:lnTo>
                    <a:pt x="6782" y="184418"/>
                  </a:lnTo>
                  <a:lnTo>
                    <a:pt x="8048" y="198963"/>
                  </a:lnTo>
                  <a:lnTo>
                    <a:pt x="9504" y="213351"/>
                  </a:lnTo>
                  <a:lnTo>
                    <a:pt x="11331" y="227627"/>
                  </a:lnTo>
                  <a:lnTo>
                    <a:pt x="13388" y="241826"/>
                  </a:lnTo>
                  <a:lnTo>
                    <a:pt x="15316" y="255972"/>
                  </a:lnTo>
                  <a:lnTo>
                    <a:pt x="16913" y="269985"/>
                  </a:lnTo>
                  <a:lnTo>
                    <a:pt x="18240" y="280432"/>
                  </a:lnTo>
                  <a:lnTo>
                    <a:pt x="19332" y="283160"/>
                  </a:lnTo>
                  <a:lnTo>
                    <a:pt x="20056" y="279751"/>
                  </a:lnTo>
                  <a:lnTo>
                    <a:pt x="20653" y="272552"/>
                  </a:lnTo>
                  <a:lnTo>
                    <a:pt x="21543" y="263372"/>
                  </a:lnTo>
                  <a:lnTo>
                    <a:pt x="22933" y="253272"/>
                  </a:lnTo>
                  <a:lnTo>
                    <a:pt x="24839" y="242787"/>
                  </a:lnTo>
                  <a:lnTo>
                    <a:pt x="27182" y="232166"/>
                  </a:lnTo>
                  <a:lnTo>
                    <a:pt x="29875" y="221535"/>
                  </a:lnTo>
                  <a:lnTo>
                    <a:pt x="33157" y="211587"/>
                  </a:lnTo>
                  <a:lnTo>
                    <a:pt x="37568" y="203563"/>
                  </a:lnTo>
                  <a:lnTo>
                    <a:pt x="43311" y="197991"/>
                  </a:lnTo>
                  <a:lnTo>
                    <a:pt x="50117" y="195062"/>
                  </a:lnTo>
                  <a:lnTo>
                    <a:pt x="57449" y="194983"/>
                  </a:lnTo>
                  <a:lnTo>
                    <a:pt x="64930" y="197567"/>
                  </a:lnTo>
                  <a:lnTo>
                    <a:pt x="72223" y="202520"/>
                  </a:lnTo>
                  <a:lnTo>
                    <a:pt x="78959" y="209640"/>
                  </a:lnTo>
                  <a:lnTo>
                    <a:pt x="85003" y="218601"/>
                  </a:lnTo>
                  <a:lnTo>
                    <a:pt x="90398" y="228850"/>
                  </a:lnTo>
                  <a:lnTo>
                    <a:pt x="95264" y="239712"/>
                  </a:lnTo>
                  <a:lnTo>
                    <a:pt x="99722" y="250757"/>
                  </a:lnTo>
                  <a:lnTo>
                    <a:pt x="103718" y="261951"/>
                  </a:lnTo>
                  <a:lnTo>
                    <a:pt x="107031" y="273533"/>
                  </a:lnTo>
                  <a:lnTo>
                    <a:pt x="109602" y="285521"/>
                  </a:lnTo>
                  <a:lnTo>
                    <a:pt x="111817" y="294335"/>
                  </a:lnTo>
                  <a:lnTo>
                    <a:pt x="114099" y="295747"/>
                  </a:lnTo>
                  <a:lnTo>
                    <a:pt x="116418" y="291475"/>
                  </a:lnTo>
                  <a:lnTo>
                    <a:pt x="118868" y="283771"/>
                  </a:lnTo>
                  <a:lnTo>
                    <a:pt x="121519" y="274304"/>
                  </a:lnTo>
                  <a:lnTo>
                    <a:pt x="124390" y="264048"/>
                  </a:lnTo>
                  <a:lnTo>
                    <a:pt x="127943" y="253815"/>
                  </a:lnTo>
                  <a:lnTo>
                    <a:pt x="133061" y="244436"/>
                  </a:lnTo>
                  <a:lnTo>
                    <a:pt x="140091" y="236259"/>
                  </a:lnTo>
                  <a:lnTo>
                    <a:pt x="148743" y="229251"/>
                  </a:lnTo>
                  <a:lnTo>
                    <a:pt x="158384" y="223214"/>
                  </a:lnTo>
                  <a:lnTo>
                    <a:pt x="168529" y="217919"/>
                  </a:lnTo>
                  <a:lnTo>
                    <a:pt x="178745" y="213002"/>
                  </a:lnTo>
                  <a:lnTo>
                    <a:pt x="188589" y="207997"/>
                  </a:lnTo>
                  <a:lnTo>
                    <a:pt x="197865" y="202653"/>
                  </a:lnTo>
                  <a:lnTo>
                    <a:pt x="206412" y="196756"/>
                  </a:lnTo>
                  <a:lnTo>
                    <a:pt x="214014" y="190039"/>
                  </a:lnTo>
                  <a:lnTo>
                    <a:pt x="220635" y="182448"/>
                  </a:lnTo>
                  <a:lnTo>
                    <a:pt x="225914" y="174249"/>
                  </a:lnTo>
                  <a:lnTo>
                    <a:pt x="229105" y="165908"/>
                  </a:lnTo>
                  <a:lnTo>
                    <a:pt x="229977" y="157718"/>
                  </a:lnTo>
                  <a:lnTo>
                    <a:pt x="228273" y="150102"/>
                  </a:lnTo>
                  <a:lnTo>
                    <a:pt x="223481" y="143674"/>
                  </a:lnTo>
                  <a:lnTo>
                    <a:pt x="215639" y="138661"/>
                  </a:lnTo>
                  <a:lnTo>
                    <a:pt x="205679" y="135280"/>
                  </a:lnTo>
                  <a:lnTo>
                    <a:pt x="195095" y="133902"/>
                  </a:lnTo>
                  <a:lnTo>
                    <a:pt x="184804" y="134535"/>
                  </a:lnTo>
                  <a:lnTo>
                    <a:pt x="175139" y="137061"/>
                  </a:lnTo>
                  <a:lnTo>
                    <a:pt x="166122" y="141413"/>
                  </a:lnTo>
                  <a:lnTo>
                    <a:pt x="157659" y="147380"/>
                  </a:lnTo>
                  <a:lnTo>
                    <a:pt x="149790" y="154807"/>
                  </a:lnTo>
                  <a:lnTo>
                    <a:pt x="142709" y="163686"/>
                  </a:lnTo>
                  <a:lnTo>
                    <a:pt x="136455" y="173879"/>
                  </a:lnTo>
                  <a:lnTo>
                    <a:pt x="130930" y="185146"/>
                  </a:lnTo>
                  <a:lnTo>
                    <a:pt x="125983" y="197232"/>
                  </a:lnTo>
                  <a:lnTo>
                    <a:pt x="121478" y="209912"/>
                  </a:lnTo>
                  <a:lnTo>
                    <a:pt x="117621" y="222850"/>
                  </a:lnTo>
                  <a:lnTo>
                    <a:pt x="114934" y="235609"/>
                  </a:lnTo>
                  <a:lnTo>
                    <a:pt x="113615" y="247963"/>
                  </a:lnTo>
                  <a:lnTo>
                    <a:pt x="113712" y="259715"/>
                  </a:lnTo>
                  <a:lnTo>
                    <a:pt x="115298" y="270615"/>
                  </a:lnTo>
                  <a:lnTo>
                    <a:pt x="118265" y="280605"/>
                  </a:lnTo>
                  <a:lnTo>
                    <a:pt x="122698" y="289467"/>
                  </a:lnTo>
                  <a:lnTo>
                    <a:pt x="128947" y="296749"/>
                  </a:lnTo>
                  <a:lnTo>
                    <a:pt x="137039" y="302347"/>
                  </a:lnTo>
                  <a:lnTo>
                    <a:pt x="146726" y="306293"/>
                  </a:lnTo>
                  <a:lnTo>
                    <a:pt x="157669" y="308584"/>
                  </a:lnTo>
                  <a:lnTo>
                    <a:pt x="169538" y="309382"/>
                  </a:lnTo>
                  <a:lnTo>
                    <a:pt x="181743" y="308801"/>
                  </a:lnTo>
                  <a:lnTo>
                    <a:pt x="193469" y="306824"/>
                  </a:lnTo>
                  <a:lnTo>
                    <a:pt x="204303" y="303581"/>
                  </a:lnTo>
                  <a:lnTo>
                    <a:pt x="213911" y="299608"/>
                  </a:lnTo>
                  <a:lnTo>
                    <a:pt x="222793" y="295373"/>
                  </a:lnTo>
                  <a:lnTo>
                    <a:pt x="231725" y="290510"/>
                  </a:lnTo>
                  <a:lnTo>
                    <a:pt x="24215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99153" y="3020043"/>
              <a:ext cx="202287" cy="165539"/>
            </a:xfrm>
            <a:custGeom>
              <a:avLst/>
              <a:gdLst/>
              <a:ahLst/>
              <a:cxnLst/>
              <a:rect l="0" t="0" r="0" b="0"/>
              <a:pathLst>
                <a:path w="202287" h="165539">
                  <a:moveTo>
                    <a:pt x="128586" y="63556"/>
                  </a:moveTo>
                  <a:lnTo>
                    <a:pt x="122786" y="54755"/>
                  </a:lnTo>
                  <a:lnTo>
                    <a:pt x="117862" y="46408"/>
                  </a:lnTo>
                  <a:lnTo>
                    <a:pt x="113350" y="37718"/>
                  </a:lnTo>
                  <a:lnTo>
                    <a:pt x="108783" y="28943"/>
                  </a:lnTo>
                  <a:lnTo>
                    <a:pt x="103473" y="20745"/>
                  </a:lnTo>
                  <a:lnTo>
                    <a:pt x="97105" y="13468"/>
                  </a:lnTo>
                  <a:lnTo>
                    <a:pt x="89702" y="7451"/>
                  </a:lnTo>
                  <a:lnTo>
                    <a:pt x="81434" y="3167"/>
                  </a:lnTo>
                  <a:lnTo>
                    <a:pt x="72504" y="703"/>
                  </a:lnTo>
                  <a:lnTo>
                    <a:pt x="63255" y="0"/>
                  </a:lnTo>
                  <a:lnTo>
                    <a:pt x="54133" y="1033"/>
                  </a:lnTo>
                  <a:lnTo>
                    <a:pt x="45379" y="3621"/>
                  </a:lnTo>
                  <a:lnTo>
                    <a:pt x="37198" y="7797"/>
                  </a:lnTo>
                  <a:lnTo>
                    <a:pt x="29850" y="13872"/>
                  </a:lnTo>
                  <a:lnTo>
                    <a:pt x="23389" y="21843"/>
                  </a:lnTo>
                  <a:lnTo>
                    <a:pt x="17711" y="31279"/>
                  </a:lnTo>
                  <a:lnTo>
                    <a:pt x="12654" y="41521"/>
                  </a:lnTo>
                  <a:lnTo>
                    <a:pt x="8072" y="52115"/>
                  </a:lnTo>
                  <a:lnTo>
                    <a:pt x="4163" y="62989"/>
                  </a:lnTo>
                  <a:lnTo>
                    <a:pt x="1440" y="74349"/>
                  </a:lnTo>
                  <a:lnTo>
                    <a:pt x="92" y="86280"/>
                  </a:lnTo>
                  <a:lnTo>
                    <a:pt x="0" y="98581"/>
                  </a:lnTo>
                  <a:lnTo>
                    <a:pt x="927" y="110846"/>
                  </a:lnTo>
                  <a:lnTo>
                    <a:pt x="2633" y="122831"/>
                  </a:lnTo>
                  <a:lnTo>
                    <a:pt x="5235" y="134150"/>
                  </a:lnTo>
                  <a:lnTo>
                    <a:pt x="9184" y="144220"/>
                  </a:lnTo>
                  <a:lnTo>
                    <a:pt x="14613" y="152827"/>
                  </a:lnTo>
                  <a:lnTo>
                    <a:pt x="21207" y="159605"/>
                  </a:lnTo>
                  <a:lnTo>
                    <a:pt x="28397" y="163884"/>
                  </a:lnTo>
                  <a:lnTo>
                    <a:pt x="35787" y="165538"/>
                  </a:lnTo>
                  <a:lnTo>
                    <a:pt x="43188" y="164887"/>
                  </a:lnTo>
                  <a:lnTo>
                    <a:pt x="50530" y="162408"/>
                  </a:lnTo>
                  <a:lnTo>
                    <a:pt x="57794" y="158557"/>
                  </a:lnTo>
                  <a:lnTo>
                    <a:pt x="64823" y="153552"/>
                  </a:lnTo>
                  <a:lnTo>
                    <a:pt x="71324" y="147378"/>
                  </a:lnTo>
                  <a:lnTo>
                    <a:pt x="77181" y="140119"/>
                  </a:lnTo>
                  <a:lnTo>
                    <a:pt x="82437" y="131958"/>
                  </a:lnTo>
                  <a:lnTo>
                    <a:pt x="87202" y="123103"/>
                  </a:lnTo>
                  <a:lnTo>
                    <a:pt x="91590" y="113732"/>
                  </a:lnTo>
                  <a:lnTo>
                    <a:pt x="95537" y="103829"/>
                  </a:lnTo>
                  <a:lnTo>
                    <a:pt x="98816" y="93196"/>
                  </a:lnTo>
                  <a:lnTo>
                    <a:pt x="101341" y="81881"/>
                  </a:lnTo>
                  <a:lnTo>
                    <a:pt x="102658" y="73428"/>
                  </a:lnTo>
                  <a:lnTo>
                    <a:pt x="102958" y="71806"/>
                  </a:lnTo>
                  <a:lnTo>
                    <a:pt x="103802" y="74927"/>
                  </a:lnTo>
                  <a:lnTo>
                    <a:pt x="105860" y="80468"/>
                  </a:lnTo>
                  <a:lnTo>
                    <a:pt x="109161" y="87093"/>
                  </a:lnTo>
                  <a:lnTo>
                    <a:pt x="113668" y="93982"/>
                  </a:lnTo>
                  <a:lnTo>
                    <a:pt x="119445" y="100532"/>
                  </a:lnTo>
                  <a:lnTo>
                    <a:pt x="126408" y="106484"/>
                  </a:lnTo>
                  <a:lnTo>
                    <a:pt x="134356" y="111498"/>
                  </a:lnTo>
                  <a:lnTo>
                    <a:pt x="143061" y="115053"/>
                  </a:lnTo>
                  <a:lnTo>
                    <a:pt x="152314" y="117005"/>
                  </a:lnTo>
                  <a:lnTo>
                    <a:pt x="161692" y="117490"/>
                  </a:lnTo>
                  <a:lnTo>
                    <a:pt x="171581" y="116685"/>
                  </a:lnTo>
                  <a:lnTo>
                    <a:pt x="183964" y="113401"/>
                  </a:lnTo>
                  <a:lnTo>
                    <a:pt x="202286" y="105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29065" y="2780901"/>
              <a:ext cx="119774" cy="382185"/>
            </a:xfrm>
            <a:custGeom>
              <a:avLst/>
              <a:gdLst/>
              <a:ahLst/>
              <a:cxnLst/>
              <a:rect l="0" t="0" r="0" b="0"/>
              <a:pathLst>
                <a:path w="119774" h="382185">
                  <a:moveTo>
                    <a:pt x="88188" y="292170"/>
                  </a:moveTo>
                  <a:lnTo>
                    <a:pt x="87987" y="280636"/>
                  </a:lnTo>
                  <a:lnTo>
                    <a:pt x="86066" y="271427"/>
                  </a:lnTo>
                  <a:lnTo>
                    <a:pt x="82172" y="263728"/>
                  </a:lnTo>
                  <a:lnTo>
                    <a:pt x="76420" y="257492"/>
                  </a:lnTo>
                  <a:lnTo>
                    <a:pt x="68822" y="253077"/>
                  </a:lnTo>
                  <a:lnTo>
                    <a:pt x="59578" y="250541"/>
                  </a:lnTo>
                  <a:lnTo>
                    <a:pt x="49327" y="250129"/>
                  </a:lnTo>
                  <a:lnTo>
                    <a:pt x="39006" y="252424"/>
                  </a:lnTo>
                  <a:lnTo>
                    <a:pt x="29159" y="257486"/>
                  </a:lnTo>
                  <a:lnTo>
                    <a:pt x="20266" y="264952"/>
                  </a:lnTo>
                  <a:lnTo>
                    <a:pt x="12898" y="274314"/>
                  </a:lnTo>
                  <a:lnTo>
                    <a:pt x="7211" y="285083"/>
                  </a:lnTo>
                  <a:lnTo>
                    <a:pt x="3189" y="296700"/>
                  </a:lnTo>
                  <a:lnTo>
                    <a:pt x="840" y="308555"/>
                  </a:lnTo>
                  <a:lnTo>
                    <a:pt x="0" y="320299"/>
                  </a:lnTo>
                  <a:lnTo>
                    <a:pt x="551" y="331809"/>
                  </a:lnTo>
                  <a:lnTo>
                    <a:pt x="2507" y="343078"/>
                  </a:lnTo>
                  <a:lnTo>
                    <a:pt x="5749" y="354125"/>
                  </a:lnTo>
                  <a:lnTo>
                    <a:pt x="10212" y="364340"/>
                  </a:lnTo>
                  <a:lnTo>
                    <a:pt x="15956" y="372539"/>
                  </a:lnTo>
                  <a:lnTo>
                    <a:pt x="22890" y="378230"/>
                  </a:lnTo>
                  <a:lnTo>
                    <a:pt x="30647" y="381406"/>
                  </a:lnTo>
                  <a:lnTo>
                    <a:pt x="38692" y="382184"/>
                  </a:lnTo>
                  <a:lnTo>
                    <a:pt x="46688" y="380882"/>
                  </a:lnTo>
                  <a:lnTo>
                    <a:pt x="54343" y="377603"/>
                  </a:lnTo>
                  <a:lnTo>
                    <a:pt x="61331" y="372146"/>
                  </a:lnTo>
                  <a:lnTo>
                    <a:pt x="67552" y="364593"/>
                  </a:lnTo>
                  <a:lnTo>
                    <a:pt x="73237" y="355270"/>
                  </a:lnTo>
                  <a:lnTo>
                    <a:pt x="78830" y="344572"/>
                  </a:lnTo>
                  <a:lnTo>
                    <a:pt x="84590" y="332854"/>
                  </a:lnTo>
                  <a:lnTo>
                    <a:pt x="90275" y="320242"/>
                  </a:lnTo>
                  <a:lnTo>
                    <a:pt x="95260" y="306644"/>
                  </a:lnTo>
                  <a:lnTo>
                    <a:pt x="99247" y="292100"/>
                  </a:lnTo>
                  <a:lnTo>
                    <a:pt x="102415" y="277079"/>
                  </a:lnTo>
                  <a:lnTo>
                    <a:pt x="105231" y="262376"/>
                  </a:lnTo>
                  <a:lnTo>
                    <a:pt x="108010" y="248399"/>
                  </a:lnTo>
                  <a:lnTo>
                    <a:pt x="110725" y="234726"/>
                  </a:lnTo>
                  <a:lnTo>
                    <a:pt x="113102" y="220332"/>
                  </a:lnTo>
                  <a:lnTo>
                    <a:pt x="115001" y="204679"/>
                  </a:lnTo>
                  <a:lnTo>
                    <a:pt x="116429" y="187723"/>
                  </a:lnTo>
                  <a:lnTo>
                    <a:pt x="117463" y="169650"/>
                  </a:lnTo>
                  <a:lnTo>
                    <a:pt x="118189" y="150712"/>
                  </a:lnTo>
                  <a:lnTo>
                    <a:pt x="118523" y="131299"/>
                  </a:lnTo>
                  <a:lnTo>
                    <a:pt x="118223" y="111901"/>
                  </a:lnTo>
                  <a:lnTo>
                    <a:pt x="117211" y="92786"/>
                  </a:lnTo>
                  <a:lnTo>
                    <a:pt x="115718" y="74021"/>
                  </a:lnTo>
                  <a:lnTo>
                    <a:pt x="114178" y="55575"/>
                  </a:lnTo>
                  <a:lnTo>
                    <a:pt x="112839" y="37418"/>
                  </a:lnTo>
                  <a:lnTo>
                    <a:pt x="111429" y="20629"/>
                  </a:lnTo>
                  <a:lnTo>
                    <a:pt x="108628" y="7312"/>
                  </a:lnTo>
                  <a:lnTo>
                    <a:pt x="103901" y="10"/>
                  </a:lnTo>
                  <a:lnTo>
                    <a:pt x="99035" y="0"/>
                  </a:lnTo>
                  <a:lnTo>
                    <a:pt x="95359" y="5251"/>
                  </a:lnTo>
                  <a:lnTo>
                    <a:pt x="92879" y="14557"/>
                  </a:lnTo>
                  <a:lnTo>
                    <a:pt x="91257" y="27089"/>
                  </a:lnTo>
                  <a:lnTo>
                    <a:pt x="90202" y="41935"/>
                  </a:lnTo>
                  <a:lnTo>
                    <a:pt x="89514" y="58136"/>
                  </a:lnTo>
                  <a:lnTo>
                    <a:pt x="89064" y="75050"/>
                  </a:lnTo>
                  <a:lnTo>
                    <a:pt x="88768" y="92480"/>
                  </a:lnTo>
                  <a:lnTo>
                    <a:pt x="88572" y="110550"/>
                  </a:lnTo>
                  <a:lnTo>
                    <a:pt x="88443" y="129297"/>
                  </a:lnTo>
                  <a:lnTo>
                    <a:pt x="88357" y="148481"/>
                  </a:lnTo>
                  <a:lnTo>
                    <a:pt x="88301" y="167674"/>
                  </a:lnTo>
                  <a:lnTo>
                    <a:pt x="88263" y="186622"/>
                  </a:lnTo>
                  <a:lnTo>
                    <a:pt x="88238" y="205094"/>
                  </a:lnTo>
                  <a:lnTo>
                    <a:pt x="88221" y="222804"/>
                  </a:lnTo>
                  <a:lnTo>
                    <a:pt x="88214" y="239674"/>
                  </a:lnTo>
                  <a:lnTo>
                    <a:pt x="88380" y="255631"/>
                  </a:lnTo>
                  <a:lnTo>
                    <a:pt x="89023" y="270514"/>
                  </a:lnTo>
                  <a:lnTo>
                    <a:pt x="90278" y="284340"/>
                  </a:lnTo>
                  <a:lnTo>
                    <a:pt x="92274" y="297102"/>
                  </a:lnTo>
                  <a:lnTo>
                    <a:pt x="95217" y="308688"/>
                  </a:lnTo>
                  <a:lnTo>
                    <a:pt x="99116" y="319142"/>
                  </a:lnTo>
                  <a:lnTo>
                    <a:pt x="103534" y="328346"/>
                  </a:lnTo>
                  <a:lnTo>
                    <a:pt x="108115" y="336841"/>
                  </a:lnTo>
                  <a:lnTo>
                    <a:pt x="113261" y="345376"/>
                  </a:lnTo>
                  <a:lnTo>
                    <a:pt x="119773" y="355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01480" y="2957257"/>
              <a:ext cx="126343" cy="194480"/>
            </a:xfrm>
            <a:custGeom>
              <a:avLst/>
              <a:gdLst/>
              <a:ahLst/>
              <a:cxnLst/>
              <a:rect l="0" t="0" r="0" b="0"/>
              <a:pathLst>
                <a:path w="126343" h="194480">
                  <a:moveTo>
                    <a:pt x="0" y="63171"/>
                  </a:moveTo>
                  <a:lnTo>
                    <a:pt x="2934" y="74906"/>
                  </a:lnTo>
                  <a:lnTo>
                    <a:pt x="5716" y="86035"/>
                  </a:lnTo>
                  <a:lnTo>
                    <a:pt x="8621" y="97629"/>
                  </a:lnTo>
                  <a:lnTo>
                    <a:pt x="11834" y="109617"/>
                  </a:lnTo>
                  <a:lnTo>
                    <a:pt x="15647" y="121629"/>
                  </a:lnTo>
                  <a:lnTo>
                    <a:pt x="20160" y="133432"/>
                  </a:lnTo>
                  <a:lnTo>
                    <a:pt x="25150" y="144958"/>
                  </a:lnTo>
                  <a:lnTo>
                    <a:pt x="30190" y="156227"/>
                  </a:lnTo>
                  <a:lnTo>
                    <a:pt x="35031" y="167268"/>
                  </a:lnTo>
                  <a:lnTo>
                    <a:pt x="39924" y="177477"/>
                  </a:lnTo>
                  <a:lnTo>
                    <a:pt x="45501" y="185670"/>
                  </a:lnTo>
                  <a:lnTo>
                    <a:pt x="52061" y="191352"/>
                  </a:lnTo>
                  <a:lnTo>
                    <a:pt x="59264" y="194352"/>
                  </a:lnTo>
                  <a:lnTo>
                    <a:pt x="66338" y="194479"/>
                  </a:lnTo>
                  <a:lnTo>
                    <a:pt x="72837" y="191922"/>
                  </a:lnTo>
                  <a:lnTo>
                    <a:pt x="78657" y="186817"/>
                  </a:lnTo>
                  <a:lnTo>
                    <a:pt x="83867" y="179062"/>
                  </a:lnTo>
                  <a:lnTo>
                    <a:pt x="88584" y="168852"/>
                  </a:lnTo>
                  <a:lnTo>
                    <a:pt x="92769" y="156611"/>
                  </a:lnTo>
                  <a:lnTo>
                    <a:pt x="96215" y="142809"/>
                  </a:lnTo>
                  <a:lnTo>
                    <a:pt x="98875" y="127870"/>
                  </a:lnTo>
                  <a:lnTo>
                    <a:pt x="101003" y="112452"/>
                  </a:lnTo>
                  <a:lnTo>
                    <a:pt x="103047" y="97416"/>
                  </a:lnTo>
                  <a:lnTo>
                    <a:pt x="105277" y="83196"/>
                  </a:lnTo>
                  <a:lnTo>
                    <a:pt x="107776" y="69854"/>
                  </a:lnTo>
                  <a:lnTo>
                    <a:pt x="110533" y="57272"/>
                  </a:lnTo>
                  <a:lnTo>
                    <a:pt x="113497" y="45300"/>
                  </a:lnTo>
                  <a:lnTo>
                    <a:pt x="116465" y="34237"/>
                  </a:lnTo>
                  <a:lnTo>
                    <a:pt x="119385" y="23752"/>
                  </a:lnTo>
                  <a:lnTo>
                    <a:pt x="122513" y="1292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83025" y="2981214"/>
              <a:ext cx="113255" cy="177945"/>
            </a:xfrm>
            <a:custGeom>
              <a:avLst/>
              <a:gdLst/>
              <a:ahLst/>
              <a:cxnLst/>
              <a:rect l="0" t="0" r="0" b="0"/>
              <a:pathLst>
                <a:path w="113255" h="177945">
                  <a:moveTo>
                    <a:pt x="18497" y="60271"/>
                  </a:moveTo>
                  <a:lnTo>
                    <a:pt x="24432" y="65938"/>
                  </a:lnTo>
                  <a:lnTo>
                    <a:pt x="30636" y="69581"/>
                  </a:lnTo>
                  <a:lnTo>
                    <a:pt x="37732" y="71487"/>
                  </a:lnTo>
                  <a:lnTo>
                    <a:pt x="45672" y="71815"/>
                  </a:lnTo>
                  <a:lnTo>
                    <a:pt x="54319" y="70547"/>
                  </a:lnTo>
                  <a:lnTo>
                    <a:pt x="63499" y="67814"/>
                  </a:lnTo>
                  <a:lnTo>
                    <a:pt x="72581" y="63547"/>
                  </a:lnTo>
                  <a:lnTo>
                    <a:pt x="80525" y="57415"/>
                  </a:lnTo>
                  <a:lnTo>
                    <a:pt x="86845" y="49413"/>
                  </a:lnTo>
                  <a:lnTo>
                    <a:pt x="91083" y="40127"/>
                  </a:lnTo>
                  <a:lnTo>
                    <a:pt x="92578" y="30519"/>
                  </a:lnTo>
                  <a:lnTo>
                    <a:pt x="91245" y="21186"/>
                  </a:lnTo>
                  <a:lnTo>
                    <a:pt x="87452" y="12822"/>
                  </a:lnTo>
                  <a:lnTo>
                    <a:pt x="81717" y="6348"/>
                  </a:lnTo>
                  <a:lnTo>
                    <a:pt x="74540" y="2082"/>
                  </a:lnTo>
                  <a:lnTo>
                    <a:pt x="66490" y="0"/>
                  </a:lnTo>
                  <a:lnTo>
                    <a:pt x="58183" y="25"/>
                  </a:lnTo>
                  <a:lnTo>
                    <a:pt x="49975" y="1888"/>
                  </a:lnTo>
                  <a:lnTo>
                    <a:pt x="41992" y="5219"/>
                  </a:lnTo>
                  <a:lnTo>
                    <a:pt x="34245" y="9654"/>
                  </a:lnTo>
                  <a:lnTo>
                    <a:pt x="26707" y="14898"/>
                  </a:lnTo>
                  <a:lnTo>
                    <a:pt x="19660" y="21042"/>
                  </a:lnTo>
                  <a:lnTo>
                    <a:pt x="13679" y="28529"/>
                  </a:lnTo>
                  <a:lnTo>
                    <a:pt x="8988" y="37494"/>
                  </a:lnTo>
                  <a:lnTo>
                    <a:pt x="5499" y="47788"/>
                  </a:lnTo>
                  <a:lnTo>
                    <a:pt x="2991" y="59146"/>
                  </a:lnTo>
                  <a:lnTo>
                    <a:pt x="1233" y="71308"/>
                  </a:lnTo>
                  <a:lnTo>
                    <a:pt x="186" y="84050"/>
                  </a:lnTo>
                  <a:lnTo>
                    <a:pt x="0" y="97202"/>
                  </a:lnTo>
                  <a:lnTo>
                    <a:pt x="690" y="110629"/>
                  </a:lnTo>
                  <a:lnTo>
                    <a:pt x="2305" y="123915"/>
                  </a:lnTo>
                  <a:lnTo>
                    <a:pt x="4991" y="136383"/>
                  </a:lnTo>
                  <a:lnTo>
                    <a:pt x="8736" y="147722"/>
                  </a:lnTo>
                  <a:lnTo>
                    <a:pt x="13709" y="157640"/>
                  </a:lnTo>
                  <a:lnTo>
                    <a:pt x="20329" y="165706"/>
                  </a:lnTo>
                  <a:lnTo>
                    <a:pt x="28669" y="171861"/>
                  </a:lnTo>
                  <a:lnTo>
                    <a:pt x="38354" y="176029"/>
                  </a:lnTo>
                  <a:lnTo>
                    <a:pt x="48764" y="177944"/>
                  </a:lnTo>
                  <a:lnTo>
                    <a:pt x="59458" y="177688"/>
                  </a:lnTo>
                  <a:lnTo>
                    <a:pt x="69955" y="175912"/>
                  </a:lnTo>
                  <a:lnTo>
                    <a:pt x="80791" y="173482"/>
                  </a:lnTo>
                  <a:lnTo>
                    <a:pt x="94028" y="170189"/>
                  </a:lnTo>
                  <a:lnTo>
                    <a:pt x="113254" y="165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38392" y="2978314"/>
              <a:ext cx="84229" cy="178648"/>
            </a:xfrm>
            <a:custGeom>
              <a:avLst/>
              <a:gdLst/>
              <a:ahLst/>
              <a:cxnLst/>
              <a:rect l="0" t="0" r="0" b="0"/>
              <a:pathLst>
                <a:path w="84229" h="178648">
                  <a:moveTo>
                    <a:pt x="0" y="105285"/>
                  </a:moveTo>
                  <a:lnTo>
                    <a:pt x="68" y="116953"/>
                  </a:lnTo>
                  <a:lnTo>
                    <a:pt x="708" y="127442"/>
                  </a:lnTo>
                  <a:lnTo>
                    <a:pt x="2004" y="137744"/>
                  </a:lnTo>
                  <a:lnTo>
                    <a:pt x="3864" y="148045"/>
                  </a:lnTo>
                  <a:lnTo>
                    <a:pt x="6180" y="158389"/>
                  </a:lnTo>
                  <a:lnTo>
                    <a:pt x="8852" y="168708"/>
                  </a:lnTo>
                  <a:lnTo>
                    <a:pt x="11930" y="176506"/>
                  </a:lnTo>
                  <a:lnTo>
                    <a:pt x="14839" y="178647"/>
                  </a:lnTo>
                  <a:lnTo>
                    <a:pt x="16435" y="176101"/>
                  </a:lnTo>
                  <a:lnTo>
                    <a:pt x="16614" y="170508"/>
                  </a:lnTo>
                  <a:lnTo>
                    <a:pt x="15671" y="163044"/>
                  </a:lnTo>
                  <a:lnTo>
                    <a:pt x="13918" y="154440"/>
                  </a:lnTo>
                  <a:lnTo>
                    <a:pt x="11609" y="145133"/>
                  </a:lnTo>
                  <a:lnTo>
                    <a:pt x="9248" y="135390"/>
                  </a:lnTo>
                  <a:lnTo>
                    <a:pt x="7576" y="125369"/>
                  </a:lnTo>
                  <a:lnTo>
                    <a:pt x="6936" y="115172"/>
                  </a:lnTo>
                  <a:lnTo>
                    <a:pt x="7320" y="104861"/>
                  </a:lnTo>
                  <a:lnTo>
                    <a:pt x="8566" y="94476"/>
                  </a:lnTo>
                  <a:lnTo>
                    <a:pt x="10482" y="84046"/>
                  </a:lnTo>
                  <a:lnTo>
                    <a:pt x="13054" y="73753"/>
                  </a:lnTo>
                  <a:lnTo>
                    <a:pt x="16450" y="63914"/>
                  </a:lnTo>
                  <a:lnTo>
                    <a:pt x="20695" y="54667"/>
                  </a:lnTo>
                  <a:lnTo>
                    <a:pt x="25679" y="45982"/>
                  </a:lnTo>
                  <a:lnTo>
                    <a:pt x="31249" y="37762"/>
                  </a:lnTo>
                  <a:lnTo>
                    <a:pt x="37255" y="29907"/>
                  </a:lnTo>
                  <a:lnTo>
                    <a:pt x="43657" y="22622"/>
                  </a:lnTo>
                  <a:lnTo>
                    <a:pt x="51357" y="15707"/>
                  </a:lnTo>
                  <a:lnTo>
                    <a:pt x="63263" y="855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75263" y="2841444"/>
              <a:ext cx="180725" cy="299909"/>
            </a:xfrm>
            <a:custGeom>
              <a:avLst/>
              <a:gdLst/>
              <a:ahLst/>
              <a:cxnLst/>
              <a:rect l="0" t="0" r="0" b="0"/>
              <a:pathLst>
                <a:path w="180725" h="299909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8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72" y="83647"/>
                  </a:lnTo>
                  <a:lnTo>
                    <a:pt x="8042" y="98894"/>
                  </a:lnTo>
                  <a:lnTo>
                    <a:pt x="9502" y="113743"/>
                  </a:lnTo>
                  <a:lnTo>
                    <a:pt x="11334" y="127805"/>
                  </a:lnTo>
                  <a:lnTo>
                    <a:pt x="13566" y="141196"/>
                  </a:lnTo>
                  <a:lnTo>
                    <a:pt x="16142" y="154333"/>
                  </a:lnTo>
                  <a:lnTo>
                    <a:pt x="18984" y="167507"/>
                  </a:lnTo>
                  <a:lnTo>
                    <a:pt x="21860" y="180830"/>
                  </a:lnTo>
                  <a:lnTo>
                    <a:pt x="24404" y="194321"/>
                  </a:lnTo>
                  <a:lnTo>
                    <a:pt x="26468" y="207895"/>
                  </a:lnTo>
                  <a:lnTo>
                    <a:pt x="28906" y="219200"/>
                  </a:lnTo>
                  <a:lnTo>
                    <a:pt x="32354" y="224739"/>
                  </a:lnTo>
                  <a:lnTo>
                    <a:pt x="35914" y="224641"/>
                  </a:lnTo>
                  <a:lnTo>
                    <a:pt x="39357" y="220607"/>
                  </a:lnTo>
                  <a:lnTo>
                    <a:pt x="42901" y="214271"/>
                  </a:lnTo>
                  <a:lnTo>
                    <a:pt x="46913" y="206900"/>
                  </a:lnTo>
                  <a:lnTo>
                    <a:pt x="51554" y="199215"/>
                  </a:lnTo>
                  <a:lnTo>
                    <a:pt x="56964" y="191698"/>
                  </a:lnTo>
                  <a:lnTo>
                    <a:pt x="63345" y="184768"/>
                  </a:lnTo>
                  <a:lnTo>
                    <a:pt x="70712" y="178582"/>
                  </a:lnTo>
                  <a:lnTo>
                    <a:pt x="78929" y="173421"/>
                  </a:lnTo>
                  <a:lnTo>
                    <a:pt x="87814" y="169773"/>
                  </a:lnTo>
                  <a:lnTo>
                    <a:pt x="97196" y="167766"/>
                  </a:lnTo>
                  <a:lnTo>
                    <a:pt x="106936" y="167383"/>
                  </a:lnTo>
                  <a:lnTo>
                    <a:pt x="116926" y="168637"/>
                  </a:lnTo>
                  <a:lnTo>
                    <a:pt x="127080" y="171373"/>
                  </a:lnTo>
                  <a:lnTo>
                    <a:pt x="137016" y="175479"/>
                  </a:lnTo>
                  <a:lnTo>
                    <a:pt x="146083" y="180975"/>
                  </a:lnTo>
                  <a:lnTo>
                    <a:pt x="153994" y="187744"/>
                  </a:lnTo>
                  <a:lnTo>
                    <a:pt x="160797" y="195558"/>
                  </a:lnTo>
                  <a:lnTo>
                    <a:pt x="166683" y="204173"/>
                  </a:lnTo>
                  <a:lnTo>
                    <a:pt x="171857" y="213379"/>
                  </a:lnTo>
                  <a:lnTo>
                    <a:pt x="176180" y="223170"/>
                  </a:lnTo>
                  <a:lnTo>
                    <a:pt x="179189" y="233727"/>
                  </a:lnTo>
                  <a:lnTo>
                    <a:pt x="180724" y="245077"/>
                  </a:lnTo>
                  <a:lnTo>
                    <a:pt x="180602" y="256630"/>
                  </a:lnTo>
                  <a:lnTo>
                    <a:pt x="178468" y="267320"/>
                  </a:lnTo>
                  <a:lnTo>
                    <a:pt x="174321" y="276613"/>
                  </a:lnTo>
                  <a:lnTo>
                    <a:pt x="168280" y="284325"/>
                  </a:lnTo>
                  <a:lnTo>
                    <a:pt x="160414" y="290363"/>
                  </a:lnTo>
                  <a:lnTo>
                    <a:pt x="150944" y="294862"/>
                  </a:lnTo>
                  <a:lnTo>
                    <a:pt x="140351" y="297935"/>
                  </a:lnTo>
                  <a:lnTo>
                    <a:pt x="129258" y="299572"/>
                  </a:lnTo>
                  <a:lnTo>
                    <a:pt x="118070" y="299908"/>
                  </a:lnTo>
                  <a:lnTo>
                    <a:pt x="107222" y="299334"/>
                  </a:lnTo>
                  <a:lnTo>
                    <a:pt x="96105" y="298365"/>
                  </a:lnTo>
                  <a:lnTo>
                    <a:pt x="82632" y="296920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22144" y="2982915"/>
              <a:ext cx="153244" cy="189933"/>
            </a:xfrm>
            <a:custGeom>
              <a:avLst/>
              <a:gdLst/>
              <a:ahLst/>
              <a:cxnLst/>
              <a:rect l="0" t="0" r="0" b="0"/>
              <a:pathLst>
                <a:path w="153244" h="189933">
                  <a:moveTo>
                    <a:pt x="132186" y="16456"/>
                  </a:moveTo>
                  <a:lnTo>
                    <a:pt x="126117" y="10723"/>
                  </a:lnTo>
                  <a:lnTo>
                    <a:pt x="118633" y="6438"/>
                  </a:lnTo>
                  <a:lnTo>
                    <a:pt x="108953" y="3237"/>
                  </a:lnTo>
                  <a:lnTo>
                    <a:pt x="97639" y="1049"/>
                  </a:lnTo>
                  <a:lnTo>
                    <a:pt x="85656" y="0"/>
                  </a:lnTo>
                  <a:lnTo>
                    <a:pt x="73640" y="72"/>
                  </a:lnTo>
                  <a:lnTo>
                    <a:pt x="62017" y="1587"/>
                  </a:lnTo>
                  <a:lnTo>
                    <a:pt x="51154" y="5260"/>
                  </a:lnTo>
                  <a:lnTo>
                    <a:pt x="41160" y="11290"/>
                  </a:lnTo>
                  <a:lnTo>
                    <a:pt x="32113" y="19423"/>
                  </a:lnTo>
                  <a:lnTo>
                    <a:pt x="24169" y="29240"/>
                  </a:lnTo>
                  <a:lnTo>
                    <a:pt x="17306" y="40324"/>
                  </a:lnTo>
                  <a:lnTo>
                    <a:pt x="11524" y="52323"/>
                  </a:lnTo>
                  <a:lnTo>
                    <a:pt x="6930" y="64967"/>
                  </a:lnTo>
                  <a:lnTo>
                    <a:pt x="3472" y="78054"/>
                  </a:lnTo>
                  <a:lnTo>
                    <a:pt x="1131" y="91280"/>
                  </a:lnTo>
                  <a:lnTo>
                    <a:pt x="0" y="104240"/>
                  </a:lnTo>
                  <a:lnTo>
                    <a:pt x="21" y="116732"/>
                  </a:lnTo>
                  <a:lnTo>
                    <a:pt x="1170" y="128578"/>
                  </a:lnTo>
                  <a:lnTo>
                    <a:pt x="3536" y="139541"/>
                  </a:lnTo>
                  <a:lnTo>
                    <a:pt x="7058" y="149579"/>
                  </a:lnTo>
                  <a:lnTo>
                    <a:pt x="11710" y="158642"/>
                  </a:lnTo>
                  <a:lnTo>
                    <a:pt x="17582" y="166592"/>
                  </a:lnTo>
                  <a:lnTo>
                    <a:pt x="24611" y="173457"/>
                  </a:lnTo>
                  <a:lnTo>
                    <a:pt x="32771" y="179238"/>
                  </a:lnTo>
                  <a:lnTo>
                    <a:pt x="42151" y="183831"/>
                  </a:lnTo>
                  <a:lnTo>
                    <a:pt x="52675" y="187284"/>
                  </a:lnTo>
                  <a:lnTo>
                    <a:pt x="63825" y="189451"/>
                  </a:lnTo>
                  <a:lnTo>
                    <a:pt x="74769" y="189932"/>
                  </a:lnTo>
                  <a:lnTo>
                    <a:pt x="85056" y="188666"/>
                  </a:lnTo>
                  <a:lnTo>
                    <a:pt x="94758" y="186037"/>
                  </a:lnTo>
                  <a:lnTo>
                    <a:pt x="104268" y="182671"/>
                  </a:lnTo>
                  <a:lnTo>
                    <a:pt x="113837" y="179009"/>
                  </a:lnTo>
                  <a:lnTo>
                    <a:pt x="123113" y="175422"/>
                  </a:lnTo>
                  <a:lnTo>
                    <a:pt x="132121" y="171945"/>
                  </a:lnTo>
                  <a:lnTo>
                    <a:pt x="141657" y="168283"/>
                  </a:lnTo>
                  <a:lnTo>
                    <a:pt x="153243" y="163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38558" y="2788801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0" y="92107"/>
                  </a:lnTo>
                  <a:lnTo>
                    <a:pt x="0" y="112959"/>
                  </a:lnTo>
                  <a:lnTo>
                    <a:pt x="0" y="134387"/>
                  </a:lnTo>
                  <a:lnTo>
                    <a:pt x="5" y="155966"/>
                  </a:lnTo>
                  <a:lnTo>
                    <a:pt x="177" y="177180"/>
                  </a:lnTo>
                  <a:lnTo>
                    <a:pt x="825" y="197350"/>
                  </a:lnTo>
                  <a:lnTo>
                    <a:pt x="2075" y="216211"/>
                  </a:lnTo>
                  <a:lnTo>
                    <a:pt x="3727" y="233842"/>
                  </a:lnTo>
                  <a:lnTo>
                    <a:pt x="5375" y="250466"/>
                  </a:lnTo>
                  <a:lnTo>
                    <a:pt x="6778" y="266317"/>
                  </a:lnTo>
                  <a:lnTo>
                    <a:pt x="7873" y="281578"/>
                  </a:lnTo>
                  <a:lnTo>
                    <a:pt x="8802" y="298182"/>
                  </a:lnTo>
                  <a:lnTo>
                    <a:pt x="9640" y="320948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06132" y="2979785"/>
              <a:ext cx="195640" cy="163348"/>
            </a:xfrm>
            <a:custGeom>
              <a:avLst/>
              <a:gdLst/>
              <a:ahLst/>
              <a:cxnLst/>
              <a:rect l="0" t="0" r="0" b="0"/>
              <a:pathLst>
                <a:path w="195640" h="163348">
                  <a:moveTo>
                    <a:pt x="100882" y="82757"/>
                  </a:moveTo>
                  <a:lnTo>
                    <a:pt x="103682" y="73956"/>
                  </a:lnTo>
                  <a:lnTo>
                    <a:pt x="105184" y="65609"/>
                  </a:lnTo>
                  <a:lnTo>
                    <a:pt x="105485" y="56915"/>
                  </a:lnTo>
                  <a:lnTo>
                    <a:pt x="104633" y="47967"/>
                  </a:lnTo>
                  <a:lnTo>
                    <a:pt x="102517" y="39120"/>
                  </a:lnTo>
                  <a:lnTo>
                    <a:pt x="99190" y="30586"/>
                  </a:lnTo>
                  <a:lnTo>
                    <a:pt x="94683" y="22570"/>
                  </a:lnTo>
                  <a:lnTo>
                    <a:pt x="88915" y="15341"/>
                  </a:lnTo>
                  <a:lnTo>
                    <a:pt x="81968" y="8978"/>
                  </a:lnTo>
                  <a:lnTo>
                    <a:pt x="74204" y="3876"/>
                  </a:lnTo>
                  <a:lnTo>
                    <a:pt x="66156" y="804"/>
                  </a:lnTo>
                  <a:lnTo>
                    <a:pt x="58153" y="0"/>
                  </a:lnTo>
                  <a:lnTo>
                    <a:pt x="50323" y="1240"/>
                  </a:lnTo>
                  <a:lnTo>
                    <a:pt x="42686" y="4123"/>
                  </a:lnTo>
                  <a:lnTo>
                    <a:pt x="35221" y="8249"/>
                  </a:lnTo>
                  <a:lnTo>
                    <a:pt x="28055" y="13439"/>
                  </a:lnTo>
                  <a:lnTo>
                    <a:pt x="21462" y="19738"/>
                  </a:lnTo>
                  <a:lnTo>
                    <a:pt x="15548" y="27091"/>
                  </a:lnTo>
                  <a:lnTo>
                    <a:pt x="10423" y="35653"/>
                  </a:lnTo>
                  <a:lnTo>
                    <a:pt x="6278" y="45843"/>
                  </a:lnTo>
                  <a:lnTo>
                    <a:pt x="3125" y="57736"/>
                  </a:lnTo>
                  <a:lnTo>
                    <a:pt x="991" y="70962"/>
                  </a:lnTo>
                  <a:lnTo>
                    <a:pt x="0" y="84902"/>
                  </a:lnTo>
                  <a:lnTo>
                    <a:pt x="114" y="99120"/>
                  </a:lnTo>
                  <a:lnTo>
                    <a:pt x="1325" y="113071"/>
                  </a:lnTo>
                  <a:lnTo>
                    <a:pt x="3733" y="126052"/>
                  </a:lnTo>
                  <a:lnTo>
                    <a:pt x="7284" y="137763"/>
                  </a:lnTo>
                  <a:lnTo>
                    <a:pt x="11954" y="147777"/>
                  </a:lnTo>
                  <a:lnTo>
                    <a:pt x="17838" y="155382"/>
                  </a:lnTo>
                  <a:lnTo>
                    <a:pt x="24866" y="160418"/>
                  </a:lnTo>
                  <a:lnTo>
                    <a:pt x="32686" y="163021"/>
                  </a:lnTo>
                  <a:lnTo>
                    <a:pt x="40773" y="163347"/>
                  </a:lnTo>
                  <a:lnTo>
                    <a:pt x="48803" y="161711"/>
                  </a:lnTo>
                  <a:lnTo>
                    <a:pt x="56649" y="158192"/>
                  </a:lnTo>
                  <a:lnTo>
                    <a:pt x="64298" y="152566"/>
                  </a:lnTo>
                  <a:lnTo>
                    <a:pt x="71767" y="144896"/>
                  </a:lnTo>
                  <a:lnTo>
                    <a:pt x="78765" y="135494"/>
                  </a:lnTo>
                  <a:lnTo>
                    <a:pt x="84713" y="124742"/>
                  </a:lnTo>
                  <a:lnTo>
                    <a:pt x="89390" y="113024"/>
                  </a:lnTo>
                  <a:lnTo>
                    <a:pt x="93232" y="101783"/>
                  </a:lnTo>
                  <a:lnTo>
                    <a:pt x="97815" y="93862"/>
                  </a:lnTo>
                  <a:lnTo>
                    <a:pt x="103876" y="90917"/>
                  </a:lnTo>
                  <a:lnTo>
                    <a:pt x="110309" y="92609"/>
                  </a:lnTo>
                  <a:lnTo>
                    <a:pt x="116788" y="97937"/>
                  </a:lnTo>
                  <a:lnTo>
                    <a:pt x="123328" y="105608"/>
                  </a:lnTo>
                  <a:lnTo>
                    <a:pt x="129958" y="114226"/>
                  </a:lnTo>
                  <a:lnTo>
                    <a:pt x="136685" y="122948"/>
                  </a:lnTo>
                  <a:lnTo>
                    <a:pt x="143772" y="131125"/>
                  </a:lnTo>
                  <a:lnTo>
                    <a:pt x="152749" y="138888"/>
                  </a:lnTo>
                  <a:lnTo>
                    <a:pt x="167760" y="146905"/>
                  </a:lnTo>
                  <a:lnTo>
                    <a:pt x="195639" y="156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118220" y="2967786"/>
              <a:ext cx="116263" cy="165364"/>
            </a:xfrm>
            <a:custGeom>
              <a:avLst/>
              <a:gdLst/>
              <a:ahLst/>
              <a:cxnLst/>
              <a:rect l="0" t="0" r="0" b="0"/>
              <a:pathLst>
                <a:path w="116263" h="165364">
                  <a:moveTo>
                    <a:pt x="4608" y="21057"/>
                  </a:moveTo>
                  <a:lnTo>
                    <a:pt x="1807" y="29992"/>
                  </a:lnTo>
                  <a:lnTo>
                    <a:pt x="306" y="39619"/>
                  </a:lnTo>
                  <a:lnTo>
                    <a:pt x="0" y="50902"/>
                  </a:lnTo>
                  <a:lnTo>
                    <a:pt x="679" y="63397"/>
                  </a:lnTo>
                  <a:lnTo>
                    <a:pt x="2147" y="76228"/>
                  </a:lnTo>
                  <a:lnTo>
                    <a:pt x="4216" y="88847"/>
                  </a:lnTo>
                  <a:lnTo>
                    <a:pt x="6725" y="101057"/>
                  </a:lnTo>
                  <a:lnTo>
                    <a:pt x="9548" y="112852"/>
                  </a:lnTo>
                  <a:lnTo>
                    <a:pt x="12599" y="124288"/>
                  </a:lnTo>
                  <a:lnTo>
                    <a:pt x="16138" y="135118"/>
                  </a:lnTo>
                  <a:lnTo>
                    <a:pt x="20731" y="144798"/>
                  </a:lnTo>
                  <a:lnTo>
                    <a:pt x="26608" y="153114"/>
                  </a:lnTo>
                  <a:lnTo>
                    <a:pt x="33845" y="159683"/>
                  </a:lnTo>
                  <a:lnTo>
                    <a:pt x="42532" y="163815"/>
                  </a:lnTo>
                  <a:lnTo>
                    <a:pt x="52550" y="165363"/>
                  </a:lnTo>
                  <a:lnTo>
                    <a:pt x="63174" y="164470"/>
                  </a:lnTo>
                  <a:lnTo>
                    <a:pt x="73225" y="161294"/>
                  </a:lnTo>
                  <a:lnTo>
                    <a:pt x="82086" y="156162"/>
                  </a:lnTo>
                  <a:lnTo>
                    <a:pt x="89675" y="149483"/>
                  </a:lnTo>
                  <a:lnTo>
                    <a:pt x="96162" y="141646"/>
                  </a:lnTo>
                  <a:lnTo>
                    <a:pt x="101780" y="132970"/>
                  </a:lnTo>
                  <a:lnTo>
                    <a:pt x="106588" y="123537"/>
                  </a:lnTo>
                  <a:lnTo>
                    <a:pt x="110461" y="113222"/>
                  </a:lnTo>
                  <a:lnTo>
                    <a:pt x="113403" y="102021"/>
                  </a:lnTo>
                  <a:lnTo>
                    <a:pt x="115382" y="90058"/>
                  </a:lnTo>
                  <a:lnTo>
                    <a:pt x="116262" y="77496"/>
                  </a:lnTo>
                  <a:lnTo>
                    <a:pt x="116074" y="64501"/>
                  </a:lnTo>
                  <a:lnTo>
                    <a:pt x="114946" y="51614"/>
                  </a:lnTo>
                  <a:lnTo>
                    <a:pt x="112799" y="38375"/>
                  </a:lnTo>
                  <a:lnTo>
                    <a:pt x="108328" y="22505"/>
                  </a:lnTo>
                  <a:lnTo>
                    <a:pt x="993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94722" y="2949442"/>
              <a:ext cx="168198" cy="188072"/>
            </a:xfrm>
            <a:custGeom>
              <a:avLst/>
              <a:gdLst/>
              <a:ahLst/>
              <a:cxnLst/>
              <a:rect l="0" t="0" r="0" b="0"/>
              <a:pathLst>
                <a:path w="168198" h="188072">
                  <a:moveTo>
                    <a:pt x="122904" y="7815"/>
                  </a:moveTo>
                  <a:lnTo>
                    <a:pt x="114035" y="4948"/>
                  </a:lnTo>
                  <a:lnTo>
                    <a:pt x="105048" y="2806"/>
                  </a:lnTo>
                  <a:lnTo>
                    <a:pt x="95057" y="1208"/>
                  </a:lnTo>
                  <a:lnTo>
                    <a:pt x="84250" y="200"/>
                  </a:lnTo>
                  <a:lnTo>
                    <a:pt x="73086" y="0"/>
                  </a:lnTo>
                  <a:lnTo>
                    <a:pt x="61886" y="660"/>
                  </a:lnTo>
                  <a:lnTo>
                    <a:pt x="50947" y="2244"/>
                  </a:lnTo>
                  <a:lnTo>
                    <a:pt x="40611" y="4905"/>
                  </a:lnTo>
                  <a:lnTo>
                    <a:pt x="31003" y="8625"/>
                  </a:lnTo>
                  <a:lnTo>
                    <a:pt x="22231" y="13411"/>
                  </a:lnTo>
                  <a:lnTo>
                    <a:pt x="14479" y="19372"/>
                  </a:lnTo>
                  <a:lnTo>
                    <a:pt x="7761" y="26447"/>
                  </a:lnTo>
                  <a:lnTo>
                    <a:pt x="2588" y="34129"/>
                  </a:lnTo>
                  <a:lnTo>
                    <a:pt x="0" y="41591"/>
                  </a:lnTo>
                  <a:lnTo>
                    <a:pt x="342" y="48377"/>
                  </a:lnTo>
                  <a:lnTo>
                    <a:pt x="3505" y="54236"/>
                  </a:lnTo>
                  <a:lnTo>
                    <a:pt x="9283" y="58947"/>
                  </a:lnTo>
                  <a:lnTo>
                    <a:pt x="17281" y="62520"/>
                  </a:lnTo>
                  <a:lnTo>
                    <a:pt x="27020" y="65123"/>
                  </a:lnTo>
                  <a:lnTo>
                    <a:pt x="38056" y="66969"/>
                  </a:lnTo>
                  <a:lnTo>
                    <a:pt x="50022" y="68260"/>
                  </a:lnTo>
                  <a:lnTo>
                    <a:pt x="62475" y="69316"/>
                  </a:lnTo>
                  <a:lnTo>
                    <a:pt x="74908" y="70567"/>
                  </a:lnTo>
                  <a:lnTo>
                    <a:pt x="87041" y="72234"/>
                  </a:lnTo>
                  <a:lnTo>
                    <a:pt x="98646" y="74508"/>
                  </a:lnTo>
                  <a:lnTo>
                    <a:pt x="109447" y="77638"/>
                  </a:lnTo>
                  <a:lnTo>
                    <a:pt x="119381" y="81671"/>
                  </a:lnTo>
                  <a:lnTo>
                    <a:pt x="128544" y="86498"/>
                  </a:lnTo>
                  <a:lnTo>
                    <a:pt x="137093" y="91955"/>
                  </a:lnTo>
                  <a:lnTo>
                    <a:pt x="145174" y="97891"/>
                  </a:lnTo>
                  <a:lnTo>
                    <a:pt x="152585" y="104503"/>
                  </a:lnTo>
                  <a:lnTo>
                    <a:pt x="158812" y="112305"/>
                  </a:lnTo>
                  <a:lnTo>
                    <a:pt x="163658" y="121473"/>
                  </a:lnTo>
                  <a:lnTo>
                    <a:pt x="166912" y="131562"/>
                  </a:lnTo>
                  <a:lnTo>
                    <a:pt x="168197" y="141719"/>
                  </a:lnTo>
                  <a:lnTo>
                    <a:pt x="167492" y="151433"/>
                  </a:lnTo>
                  <a:lnTo>
                    <a:pt x="164748" y="160393"/>
                  </a:lnTo>
                  <a:lnTo>
                    <a:pt x="159715" y="168332"/>
                  </a:lnTo>
                  <a:lnTo>
                    <a:pt x="152483" y="175213"/>
                  </a:lnTo>
                  <a:lnTo>
                    <a:pt x="143562" y="180850"/>
                  </a:lnTo>
                  <a:lnTo>
                    <a:pt x="133673" y="184820"/>
                  </a:lnTo>
                  <a:lnTo>
                    <a:pt x="123319" y="187054"/>
                  </a:lnTo>
                  <a:lnTo>
                    <a:pt x="112608" y="187930"/>
                  </a:lnTo>
                  <a:lnTo>
                    <a:pt x="101359" y="188071"/>
                  </a:lnTo>
                  <a:lnTo>
                    <a:pt x="89511" y="187907"/>
                  </a:lnTo>
                  <a:lnTo>
                    <a:pt x="77530" y="187467"/>
                  </a:lnTo>
                  <a:lnTo>
                    <a:pt x="65065" y="186313"/>
                  </a:lnTo>
                  <a:lnTo>
                    <a:pt x="49900" y="183236"/>
                  </a:lnTo>
                  <a:lnTo>
                    <a:pt x="28147" y="176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70268" y="2956688"/>
              <a:ext cx="200042" cy="191815"/>
            </a:xfrm>
            <a:custGeom>
              <a:avLst/>
              <a:gdLst/>
              <a:ahLst/>
              <a:cxnLst/>
              <a:rect l="0" t="0" r="0" b="0"/>
              <a:pathLst>
                <a:path w="200042" h="191815">
                  <a:moveTo>
                    <a:pt x="0" y="74269"/>
                  </a:moveTo>
                  <a:lnTo>
                    <a:pt x="11735" y="71402"/>
                  </a:lnTo>
                  <a:lnTo>
                    <a:pt x="22864" y="69260"/>
                  </a:lnTo>
                  <a:lnTo>
                    <a:pt x="34458" y="67652"/>
                  </a:lnTo>
                  <a:lnTo>
                    <a:pt x="46446" y="66299"/>
                  </a:lnTo>
                  <a:lnTo>
                    <a:pt x="58458" y="64802"/>
                  </a:lnTo>
                  <a:lnTo>
                    <a:pt x="70256" y="62947"/>
                  </a:lnTo>
                  <a:lnTo>
                    <a:pt x="81609" y="60534"/>
                  </a:lnTo>
                  <a:lnTo>
                    <a:pt x="92230" y="57305"/>
                  </a:lnTo>
                  <a:lnTo>
                    <a:pt x="102022" y="53198"/>
                  </a:lnTo>
                  <a:lnTo>
                    <a:pt x="110579" y="48150"/>
                  </a:lnTo>
                  <a:lnTo>
                    <a:pt x="117123" y="42013"/>
                  </a:lnTo>
                  <a:lnTo>
                    <a:pt x="121402" y="34819"/>
                  </a:lnTo>
                  <a:lnTo>
                    <a:pt x="123310" y="27058"/>
                  </a:lnTo>
                  <a:lnTo>
                    <a:pt x="122629" y="19543"/>
                  </a:lnTo>
                  <a:lnTo>
                    <a:pt x="119498" y="12726"/>
                  </a:lnTo>
                  <a:lnTo>
                    <a:pt x="114161" y="7016"/>
                  </a:lnTo>
                  <a:lnTo>
                    <a:pt x="106775" y="2937"/>
                  </a:lnTo>
                  <a:lnTo>
                    <a:pt x="97636" y="612"/>
                  </a:lnTo>
                  <a:lnTo>
                    <a:pt x="87437" y="0"/>
                  </a:lnTo>
                  <a:lnTo>
                    <a:pt x="77140" y="1094"/>
                  </a:lnTo>
                  <a:lnTo>
                    <a:pt x="67300" y="3723"/>
                  </a:lnTo>
                  <a:lnTo>
                    <a:pt x="58239" y="7927"/>
                  </a:lnTo>
                  <a:lnTo>
                    <a:pt x="50226" y="14020"/>
                  </a:lnTo>
                  <a:lnTo>
                    <a:pt x="43286" y="22012"/>
                  </a:lnTo>
                  <a:lnTo>
                    <a:pt x="37439" y="31801"/>
                  </a:lnTo>
                  <a:lnTo>
                    <a:pt x="32794" y="43345"/>
                  </a:lnTo>
                  <a:lnTo>
                    <a:pt x="29303" y="56436"/>
                  </a:lnTo>
                  <a:lnTo>
                    <a:pt x="27108" y="70446"/>
                  </a:lnTo>
                  <a:lnTo>
                    <a:pt x="26607" y="84454"/>
                  </a:lnTo>
                  <a:lnTo>
                    <a:pt x="27864" y="97944"/>
                  </a:lnTo>
                  <a:lnTo>
                    <a:pt x="30657" y="110779"/>
                  </a:lnTo>
                  <a:lnTo>
                    <a:pt x="34665" y="123012"/>
                  </a:lnTo>
                  <a:lnTo>
                    <a:pt x="39586" y="134750"/>
                  </a:lnTo>
                  <a:lnTo>
                    <a:pt x="45328" y="145787"/>
                  </a:lnTo>
                  <a:lnTo>
                    <a:pt x="52006" y="155608"/>
                  </a:lnTo>
                  <a:lnTo>
                    <a:pt x="59607" y="164033"/>
                  </a:lnTo>
                  <a:lnTo>
                    <a:pt x="67998" y="171183"/>
                  </a:lnTo>
                  <a:lnTo>
                    <a:pt x="77009" y="177304"/>
                  </a:lnTo>
                  <a:lnTo>
                    <a:pt x="86479" y="182635"/>
                  </a:lnTo>
                  <a:lnTo>
                    <a:pt x="96279" y="187065"/>
                  </a:lnTo>
                  <a:lnTo>
                    <a:pt x="106311" y="190144"/>
                  </a:lnTo>
                  <a:lnTo>
                    <a:pt x="116503" y="191731"/>
                  </a:lnTo>
                  <a:lnTo>
                    <a:pt x="126804" y="191814"/>
                  </a:lnTo>
                  <a:lnTo>
                    <a:pt x="137179" y="190349"/>
                  </a:lnTo>
                  <a:lnTo>
                    <a:pt x="147596" y="187482"/>
                  </a:lnTo>
                  <a:lnTo>
                    <a:pt x="157777" y="183778"/>
                  </a:lnTo>
                  <a:lnTo>
                    <a:pt x="168299" y="179760"/>
                  </a:lnTo>
                  <a:lnTo>
                    <a:pt x="181207" y="175081"/>
                  </a:lnTo>
                  <a:lnTo>
                    <a:pt x="200041" y="16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54579" y="2830915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89"/>
                  </a:lnTo>
                  <a:lnTo>
                    <a:pt x="0" y="101955"/>
                  </a:lnTo>
                  <a:lnTo>
                    <a:pt x="0" y="119086"/>
                  </a:lnTo>
                  <a:lnTo>
                    <a:pt x="0" y="137706"/>
                  </a:lnTo>
                  <a:lnTo>
                    <a:pt x="0" y="157295"/>
                  </a:lnTo>
                  <a:lnTo>
                    <a:pt x="0" y="176689"/>
                  </a:lnTo>
                  <a:lnTo>
                    <a:pt x="5" y="195214"/>
                  </a:lnTo>
                  <a:lnTo>
                    <a:pt x="177" y="212550"/>
                  </a:lnTo>
                  <a:lnTo>
                    <a:pt x="825" y="228495"/>
                  </a:lnTo>
                  <a:lnTo>
                    <a:pt x="2074" y="243097"/>
                  </a:lnTo>
                  <a:lnTo>
                    <a:pt x="3735" y="256511"/>
                  </a:lnTo>
                  <a:lnTo>
                    <a:pt x="5562" y="270405"/>
                  </a:lnTo>
                  <a:lnTo>
                    <a:pt x="7716" y="288240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28237" y="2957257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4844" y="2934"/>
                  </a:lnTo>
                  <a:lnTo>
                    <a:pt x="160932" y="5716"/>
                  </a:lnTo>
                  <a:lnTo>
                    <a:pt x="146434" y="8616"/>
                  </a:lnTo>
                  <a:lnTo>
                    <a:pt x="131233" y="11656"/>
                  </a:lnTo>
                  <a:lnTo>
                    <a:pt x="115408" y="14821"/>
                  </a:lnTo>
                  <a:lnTo>
                    <a:pt x="99097" y="18081"/>
                  </a:lnTo>
                  <a:lnTo>
                    <a:pt x="82607" y="21258"/>
                  </a:lnTo>
                  <a:lnTo>
                    <a:pt x="64464" y="24346"/>
                  </a:lnTo>
                  <a:lnTo>
                    <a:pt x="39722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49335" y="2820387"/>
              <a:ext cx="157929" cy="326384"/>
            </a:xfrm>
            <a:custGeom>
              <a:avLst/>
              <a:gdLst/>
              <a:ahLst/>
              <a:cxnLst/>
              <a:rect l="0" t="0" r="0" b="0"/>
              <a:pathLst>
                <a:path w="157929" h="326384">
                  <a:moveTo>
                    <a:pt x="0" y="0"/>
                  </a:moveTo>
                  <a:lnTo>
                    <a:pt x="68" y="11668"/>
                  </a:lnTo>
                  <a:lnTo>
                    <a:pt x="708" y="22156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3" y="65581"/>
                  </a:lnTo>
                  <a:lnTo>
                    <a:pt x="11593" y="78180"/>
                  </a:lnTo>
                  <a:lnTo>
                    <a:pt x="14052" y="92232"/>
                  </a:lnTo>
                  <a:lnTo>
                    <a:pt x="16039" y="107865"/>
                  </a:lnTo>
                  <a:lnTo>
                    <a:pt x="17710" y="124584"/>
                  </a:lnTo>
                  <a:lnTo>
                    <a:pt x="19446" y="141490"/>
                  </a:lnTo>
                  <a:lnTo>
                    <a:pt x="21464" y="158048"/>
                  </a:lnTo>
                  <a:lnTo>
                    <a:pt x="23652" y="174248"/>
                  </a:lnTo>
                  <a:lnTo>
                    <a:pt x="25667" y="190417"/>
                  </a:lnTo>
                  <a:lnTo>
                    <a:pt x="27324" y="206767"/>
                  </a:lnTo>
                  <a:lnTo>
                    <a:pt x="28759" y="223034"/>
                  </a:lnTo>
                  <a:lnTo>
                    <a:pt x="30330" y="238592"/>
                  </a:lnTo>
                  <a:lnTo>
                    <a:pt x="32219" y="253040"/>
                  </a:lnTo>
                  <a:lnTo>
                    <a:pt x="33831" y="263076"/>
                  </a:lnTo>
                  <a:lnTo>
                    <a:pt x="34705" y="265339"/>
                  </a:lnTo>
                  <a:lnTo>
                    <a:pt x="35630" y="262266"/>
                  </a:lnTo>
                  <a:lnTo>
                    <a:pt x="37009" y="255962"/>
                  </a:lnTo>
                  <a:lnTo>
                    <a:pt x="38901" y="247427"/>
                  </a:lnTo>
                  <a:lnTo>
                    <a:pt x="41240" y="237271"/>
                  </a:lnTo>
                  <a:lnTo>
                    <a:pt x="44091" y="226270"/>
                  </a:lnTo>
                  <a:lnTo>
                    <a:pt x="47672" y="215378"/>
                  </a:lnTo>
                  <a:lnTo>
                    <a:pt x="52043" y="205120"/>
                  </a:lnTo>
                  <a:lnTo>
                    <a:pt x="57281" y="196106"/>
                  </a:lnTo>
                  <a:lnTo>
                    <a:pt x="63552" y="189182"/>
                  </a:lnTo>
                  <a:lnTo>
                    <a:pt x="70843" y="184608"/>
                  </a:lnTo>
                  <a:lnTo>
                    <a:pt x="78841" y="182316"/>
                  </a:lnTo>
                  <a:lnTo>
                    <a:pt x="87048" y="182198"/>
                  </a:lnTo>
                  <a:lnTo>
                    <a:pt x="95152" y="183971"/>
                  </a:lnTo>
                  <a:lnTo>
                    <a:pt x="102880" y="187410"/>
                  </a:lnTo>
                  <a:lnTo>
                    <a:pt x="109917" y="192451"/>
                  </a:lnTo>
                  <a:lnTo>
                    <a:pt x="116165" y="198910"/>
                  </a:lnTo>
                  <a:lnTo>
                    <a:pt x="121700" y="206515"/>
                  </a:lnTo>
                  <a:lnTo>
                    <a:pt x="126659" y="214988"/>
                  </a:lnTo>
                  <a:lnTo>
                    <a:pt x="131185" y="224095"/>
                  </a:lnTo>
                  <a:lnTo>
                    <a:pt x="135396" y="233649"/>
                  </a:lnTo>
                  <a:lnTo>
                    <a:pt x="139385" y="243516"/>
                  </a:lnTo>
                  <a:lnTo>
                    <a:pt x="143216" y="253597"/>
                  </a:lnTo>
                  <a:lnTo>
                    <a:pt x="146786" y="263947"/>
                  </a:lnTo>
                  <a:lnTo>
                    <a:pt x="150184" y="276090"/>
                  </a:lnTo>
                  <a:lnTo>
                    <a:pt x="153708" y="294447"/>
                  </a:lnTo>
                  <a:lnTo>
                    <a:pt x="15792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58944" y="2987768"/>
              <a:ext cx="222061" cy="142263"/>
            </a:xfrm>
            <a:custGeom>
              <a:avLst/>
              <a:gdLst/>
              <a:ahLst/>
              <a:cxnLst/>
              <a:rect l="0" t="0" r="0" b="0"/>
              <a:pathLst>
                <a:path w="222061" h="142263">
                  <a:moveTo>
                    <a:pt x="116775" y="53717"/>
                  </a:moveTo>
                  <a:lnTo>
                    <a:pt x="113774" y="44983"/>
                  </a:lnTo>
                  <a:lnTo>
                    <a:pt x="110352" y="37276"/>
                  </a:lnTo>
                  <a:lnTo>
                    <a:pt x="106151" y="29879"/>
                  </a:lnTo>
                  <a:lnTo>
                    <a:pt x="101079" y="22790"/>
                  </a:lnTo>
                  <a:lnTo>
                    <a:pt x="94948" y="16260"/>
                  </a:lnTo>
                  <a:lnTo>
                    <a:pt x="87765" y="10397"/>
                  </a:lnTo>
                  <a:lnTo>
                    <a:pt x="79677" y="5478"/>
                  </a:lnTo>
                  <a:lnTo>
                    <a:pt x="70882" y="2004"/>
                  </a:lnTo>
                  <a:lnTo>
                    <a:pt x="61566" y="125"/>
                  </a:lnTo>
                  <a:lnTo>
                    <a:pt x="52043" y="0"/>
                  </a:lnTo>
                  <a:lnTo>
                    <a:pt x="42730" y="1960"/>
                  </a:lnTo>
                  <a:lnTo>
                    <a:pt x="33843" y="5985"/>
                  </a:lnTo>
                  <a:lnTo>
                    <a:pt x="25573" y="11770"/>
                  </a:lnTo>
                  <a:lnTo>
                    <a:pt x="18164" y="18933"/>
                  </a:lnTo>
                  <a:lnTo>
                    <a:pt x="11670" y="27121"/>
                  </a:lnTo>
                  <a:lnTo>
                    <a:pt x="6310" y="36209"/>
                  </a:lnTo>
                  <a:lnTo>
                    <a:pt x="2531" y="46286"/>
                  </a:lnTo>
                  <a:lnTo>
                    <a:pt x="440" y="57318"/>
                  </a:lnTo>
                  <a:lnTo>
                    <a:pt x="0" y="68996"/>
                  </a:lnTo>
                  <a:lnTo>
                    <a:pt x="1217" y="80834"/>
                  </a:lnTo>
                  <a:lnTo>
                    <a:pt x="3932" y="92525"/>
                  </a:lnTo>
                  <a:lnTo>
                    <a:pt x="8194" y="103476"/>
                  </a:lnTo>
                  <a:lnTo>
                    <a:pt x="14328" y="112766"/>
                  </a:lnTo>
                  <a:lnTo>
                    <a:pt x="22334" y="120035"/>
                  </a:lnTo>
                  <a:lnTo>
                    <a:pt x="31623" y="125101"/>
                  </a:lnTo>
                  <a:lnTo>
                    <a:pt x="41235" y="127692"/>
                  </a:lnTo>
                  <a:lnTo>
                    <a:pt x="50579" y="127913"/>
                  </a:lnTo>
                  <a:lnTo>
                    <a:pt x="59291" y="125979"/>
                  </a:lnTo>
                  <a:lnTo>
                    <a:pt x="67062" y="122031"/>
                  </a:lnTo>
                  <a:lnTo>
                    <a:pt x="73835" y="116341"/>
                  </a:lnTo>
                  <a:lnTo>
                    <a:pt x="79568" y="109100"/>
                  </a:lnTo>
                  <a:lnTo>
                    <a:pt x="84137" y="100346"/>
                  </a:lnTo>
                  <a:lnTo>
                    <a:pt x="87600" y="90271"/>
                  </a:lnTo>
                  <a:lnTo>
                    <a:pt x="90664" y="80354"/>
                  </a:lnTo>
                  <a:lnTo>
                    <a:pt x="94550" y="74287"/>
                  </a:lnTo>
                  <a:lnTo>
                    <a:pt x="99433" y="73942"/>
                  </a:lnTo>
                  <a:lnTo>
                    <a:pt x="104711" y="77518"/>
                  </a:lnTo>
                  <a:lnTo>
                    <a:pt x="110276" y="83361"/>
                  </a:lnTo>
                  <a:lnTo>
                    <a:pt x="116146" y="90280"/>
                  </a:lnTo>
                  <a:lnTo>
                    <a:pt x="122303" y="97602"/>
                  </a:lnTo>
                  <a:lnTo>
                    <a:pt x="128698" y="105013"/>
                  </a:lnTo>
                  <a:lnTo>
                    <a:pt x="135277" y="112388"/>
                  </a:lnTo>
                  <a:lnTo>
                    <a:pt x="141998" y="119682"/>
                  </a:lnTo>
                  <a:lnTo>
                    <a:pt x="149153" y="126569"/>
                  </a:lnTo>
                  <a:lnTo>
                    <a:pt x="157325" y="132444"/>
                  </a:lnTo>
                  <a:lnTo>
                    <a:pt x="166740" y="137060"/>
                  </a:lnTo>
                  <a:lnTo>
                    <a:pt x="176897" y="140309"/>
                  </a:lnTo>
                  <a:lnTo>
                    <a:pt x="187851" y="142262"/>
                  </a:lnTo>
                  <a:lnTo>
                    <a:pt x="201685" y="141973"/>
                  </a:lnTo>
                  <a:lnTo>
                    <a:pt x="222060" y="137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86928" y="2830915"/>
              <a:ext cx="15134" cy="326385"/>
            </a:xfrm>
            <a:custGeom>
              <a:avLst/>
              <a:gdLst/>
              <a:ahLst/>
              <a:cxnLst/>
              <a:rect l="0" t="0" r="0" b="0"/>
              <a:pathLst>
                <a:path w="15134" h="326385">
                  <a:moveTo>
                    <a:pt x="4605" y="0"/>
                  </a:moveTo>
                  <a:lnTo>
                    <a:pt x="3168" y="8674"/>
                  </a:lnTo>
                  <a:lnTo>
                    <a:pt x="1426" y="21022"/>
                  </a:lnTo>
                  <a:lnTo>
                    <a:pt x="252" y="35200"/>
                  </a:lnTo>
                  <a:lnTo>
                    <a:pt x="0" y="50458"/>
                  </a:lnTo>
                  <a:lnTo>
                    <a:pt x="511" y="66271"/>
                  </a:lnTo>
                  <a:lnTo>
                    <a:pt x="1326" y="82104"/>
                  </a:lnTo>
                  <a:lnTo>
                    <a:pt x="2138" y="97684"/>
                  </a:lnTo>
                  <a:lnTo>
                    <a:pt x="2820" y="113262"/>
                  </a:lnTo>
                  <a:lnTo>
                    <a:pt x="3345" y="129480"/>
                  </a:lnTo>
                  <a:lnTo>
                    <a:pt x="3735" y="146652"/>
                  </a:lnTo>
                  <a:lnTo>
                    <a:pt x="4182" y="164611"/>
                  </a:lnTo>
                  <a:lnTo>
                    <a:pt x="5023" y="182900"/>
                  </a:lnTo>
                  <a:lnTo>
                    <a:pt x="6403" y="201201"/>
                  </a:lnTo>
                  <a:lnTo>
                    <a:pt x="8145" y="219219"/>
                  </a:lnTo>
                  <a:lnTo>
                    <a:pt x="9855" y="236617"/>
                  </a:lnTo>
                  <a:lnTo>
                    <a:pt x="11299" y="253265"/>
                  </a:lnTo>
                  <a:lnTo>
                    <a:pt x="12422" y="268812"/>
                  </a:lnTo>
                  <a:lnTo>
                    <a:pt x="13371" y="284223"/>
                  </a:lnTo>
                  <a:lnTo>
                    <a:pt x="14228" y="301970"/>
                  </a:lnTo>
                  <a:lnTo>
                    <a:pt x="1513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33605" y="2961858"/>
              <a:ext cx="273742" cy="16457"/>
            </a:xfrm>
            <a:custGeom>
              <a:avLst/>
              <a:gdLst/>
              <a:ahLst/>
              <a:cxnLst/>
              <a:rect l="0" t="0" r="0" b="0"/>
              <a:pathLst>
                <a:path w="273742" h="16457">
                  <a:moveTo>
                    <a:pt x="273741" y="16456"/>
                  </a:moveTo>
                  <a:lnTo>
                    <a:pt x="261939" y="10722"/>
                  </a:lnTo>
                  <a:lnTo>
                    <a:pt x="250170" y="6438"/>
                  </a:lnTo>
                  <a:lnTo>
                    <a:pt x="237279" y="3237"/>
                  </a:lnTo>
                  <a:lnTo>
                    <a:pt x="223431" y="1049"/>
                  </a:lnTo>
                  <a:lnTo>
                    <a:pt x="209103" y="0"/>
                  </a:lnTo>
                  <a:lnTo>
                    <a:pt x="194629" y="54"/>
                  </a:lnTo>
                  <a:lnTo>
                    <a:pt x="180006" y="878"/>
                  </a:lnTo>
                  <a:lnTo>
                    <a:pt x="164982" y="1957"/>
                  </a:lnTo>
                  <a:lnTo>
                    <a:pt x="149439" y="2978"/>
                  </a:lnTo>
                  <a:lnTo>
                    <a:pt x="133562" y="3982"/>
                  </a:lnTo>
                  <a:lnTo>
                    <a:pt x="117744" y="5262"/>
                  </a:lnTo>
                  <a:lnTo>
                    <a:pt x="102211" y="6970"/>
                  </a:lnTo>
                  <a:lnTo>
                    <a:pt x="87017" y="8948"/>
                  </a:lnTo>
                  <a:lnTo>
                    <a:pt x="72128" y="10823"/>
                  </a:lnTo>
                  <a:lnTo>
                    <a:pt x="57501" y="12381"/>
                  </a:lnTo>
                  <a:lnTo>
                    <a:pt x="43681" y="13583"/>
                  </a:lnTo>
                  <a:lnTo>
                    <a:pt x="30442" y="14594"/>
                  </a:lnTo>
                  <a:lnTo>
                    <a:pt x="16619" y="15501"/>
                  </a:lnTo>
                  <a:lnTo>
                    <a:pt x="0" y="16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63916" y="2802343"/>
              <a:ext cx="301354" cy="394211"/>
            </a:xfrm>
            <a:custGeom>
              <a:avLst/>
              <a:gdLst/>
              <a:ahLst/>
              <a:cxnLst/>
              <a:rect l="0" t="0" r="0" b="0"/>
              <a:pathLst>
                <a:path w="301354" h="394211">
                  <a:moveTo>
                    <a:pt x="122456" y="270728"/>
                  </a:moveTo>
                  <a:lnTo>
                    <a:pt x="119388" y="261993"/>
                  </a:lnTo>
                  <a:lnTo>
                    <a:pt x="115326" y="254287"/>
                  </a:lnTo>
                  <a:lnTo>
                    <a:pt x="109828" y="246898"/>
                  </a:lnTo>
                  <a:lnTo>
                    <a:pt x="102895" y="240156"/>
                  </a:lnTo>
                  <a:lnTo>
                    <a:pt x="94450" y="234922"/>
                  </a:lnTo>
                  <a:lnTo>
                    <a:pt x="84608" y="231561"/>
                  </a:lnTo>
                  <a:lnTo>
                    <a:pt x="73943" y="230120"/>
                  </a:lnTo>
                  <a:lnTo>
                    <a:pt x="63338" y="230591"/>
                  </a:lnTo>
                  <a:lnTo>
                    <a:pt x="53293" y="232766"/>
                  </a:lnTo>
                  <a:lnTo>
                    <a:pt x="44096" y="236479"/>
                  </a:lnTo>
                  <a:lnTo>
                    <a:pt x="35992" y="241704"/>
                  </a:lnTo>
                  <a:lnTo>
                    <a:pt x="28987" y="248287"/>
                  </a:lnTo>
                  <a:lnTo>
                    <a:pt x="22928" y="255975"/>
                  </a:lnTo>
                  <a:lnTo>
                    <a:pt x="17607" y="264505"/>
                  </a:lnTo>
                  <a:lnTo>
                    <a:pt x="12840" y="273654"/>
                  </a:lnTo>
                  <a:lnTo>
                    <a:pt x="8635" y="283406"/>
                  </a:lnTo>
                  <a:lnTo>
                    <a:pt x="5181" y="293938"/>
                  </a:lnTo>
                  <a:lnTo>
                    <a:pt x="2529" y="305278"/>
                  </a:lnTo>
                  <a:lnTo>
                    <a:pt x="747" y="317166"/>
                  </a:lnTo>
                  <a:lnTo>
                    <a:pt x="0" y="329145"/>
                  </a:lnTo>
                  <a:lnTo>
                    <a:pt x="282" y="340939"/>
                  </a:lnTo>
                  <a:lnTo>
                    <a:pt x="1608" y="352299"/>
                  </a:lnTo>
                  <a:lnTo>
                    <a:pt x="4092" y="362928"/>
                  </a:lnTo>
                  <a:lnTo>
                    <a:pt x="7699" y="372728"/>
                  </a:lnTo>
                  <a:lnTo>
                    <a:pt x="12578" y="381291"/>
                  </a:lnTo>
                  <a:lnTo>
                    <a:pt x="19133" y="387840"/>
                  </a:lnTo>
                  <a:lnTo>
                    <a:pt x="27426" y="392128"/>
                  </a:lnTo>
                  <a:lnTo>
                    <a:pt x="36909" y="394210"/>
                  </a:lnTo>
                  <a:lnTo>
                    <a:pt x="46651" y="394178"/>
                  </a:lnTo>
                  <a:lnTo>
                    <a:pt x="56087" y="392302"/>
                  </a:lnTo>
                  <a:lnTo>
                    <a:pt x="65031" y="388792"/>
                  </a:lnTo>
                  <a:lnTo>
                    <a:pt x="73490" y="383703"/>
                  </a:lnTo>
                  <a:lnTo>
                    <a:pt x="81547" y="377207"/>
                  </a:lnTo>
                  <a:lnTo>
                    <a:pt x="89296" y="369407"/>
                  </a:lnTo>
                  <a:lnTo>
                    <a:pt x="96821" y="360270"/>
                  </a:lnTo>
                  <a:lnTo>
                    <a:pt x="104182" y="349895"/>
                  </a:lnTo>
                  <a:lnTo>
                    <a:pt x="111265" y="338336"/>
                  </a:lnTo>
                  <a:lnTo>
                    <a:pt x="117795" y="325520"/>
                  </a:lnTo>
                  <a:lnTo>
                    <a:pt x="123668" y="311536"/>
                  </a:lnTo>
                  <a:lnTo>
                    <a:pt x="128934" y="296909"/>
                  </a:lnTo>
                  <a:lnTo>
                    <a:pt x="133704" y="282477"/>
                  </a:lnTo>
                  <a:lnTo>
                    <a:pt x="138100" y="268686"/>
                  </a:lnTo>
                  <a:lnTo>
                    <a:pt x="142222" y="255139"/>
                  </a:lnTo>
                  <a:lnTo>
                    <a:pt x="146151" y="240830"/>
                  </a:lnTo>
                  <a:lnTo>
                    <a:pt x="149941" y="225235"/>
                  </a:lnTo>
                  <a:lnTo>
                    <a:pt x="153470" y="208318"/>
                  </a:lnTo>
                  <a:lnTo>
                    <a:pt x="156462" y="190271"/>
                  </a:lnTo>
                  <a:lnTo>
                    <a:pt x="158805" y="171354"/>
                  </a:lnTo>
                  <a:lnTo>
                    <a:pt x="160548" y="152125"/>
                  </a:lnTo>
                  <a:lnTo>
                    <a:pt x="161800" y="133383"/>
                  </a:lnTo>
                  <a:lnTo>
                    <a:pt x="162680" y="115522"/>
                  </a:lnTo>
                  <a:lnTo>
                    <a:pt x="163288" y="98414"/>
                  </a:lnTo>
                  <a:lnTo>
                    <a:pt x="163705" y="81618"/>
                  </a:lnTo>
                  <a:lnTo>
                    <a:pt x="163988" y="64837"/>
                  </a:lnTo>
                  <a:lnTo>
                    <a:pt x="164179" y="48108"/>
                  </a:lnTo>
                  <a:lnTo>
                    <a:pt x="164308" y="31707"/>
                  </a:lnTo>
                  <a:lnTo>
                    <a:pt x="164367" y="15874"/>
                  </a:lnTo>
                  <a:lnTo>
                    <a:pt x="163402" y="3940"/>
                  </a:lnTo>
                  <a:lnTo>
                    <a:pt x="161042" y="0"/>
                  </a:lnTo>
                  <a:lnTo>
                    <a:pt x="158840" y="2613"/>
                  </a:lnTo>
                  <a:lnTo>
                    <a:pt x="157070" y="9344"/>
                  </a:lnTo>
                  <a:lnTo>
                    <a:pt x="155341" y="18258"/>
                  </a:lnTo>
                  <a:lnTo>
                    <a:pt x="153374" y="28216"/>
                  </a:lnTo>
                  <a:lnTo>
                    <a:pt x="151247" y="38959"/>
                  </a:lnTo>
                  <a:lnTo>
                    <a:pt x="149285" y="50824"/>
                  </a:lnTo>
                  <a:lnTo>
                    <a:pt x="147670" y="63940"/>
                  </a:lnTo>
                  <a:lnTo>
                    <a:pt x="146267" y="77866"/>
                  </a:lnTo>
                  <a:lnTo>
                    <a:pt x="144719" y="91767"/>
                  </a:lnTo>
                  <a:lnTo>
                    <a:pt x="142832" y="105174"/>
                  </a:lnTo>
                  <a:lnTo>
                    <a:pt x="140733" y="118449"/>
                  </a:lnTo>
                  <a:lnTo>
                    <a:pt x="138778" y="132569"/>
                  </a:lnTo>
                  <a:lnTo>
                    <a:pt x="137166" y="148034"/>
                  </a:lnTo>
                  <a:lnTo>
                    <a:pt x="135932" y="164864"/>
                  </a:lnTo>
                  <a:lnTo>
                    <a:pt x="135028" y="182851"/>
                  </a:lnTo>
                  <a:lnTo>
                    <a:pt x="134390" y="201723"/>
                  </a:lnTo>
                  <a:lnTo>
                    <a:pt x="134115" y="220752"/>
                  </a:lnTo>
                  <a:lnTo>
                    <a:pt x="134455" y="238827"/>
                  </a:lnTo>
                  <a:lnTo>
                    <a:pt x="135493" y="255423"/>
                  </a:lnTo>
                  <a:lnTo>
                    <a:pt x="137003" y="270698"/>
                  </a:lnTo>
                  <a:lnTo>
                    <a:pt x="138555" y="285191"/>
                  </a:lnTo>
                  <a:lnTo>
                    <a:pt x="139898" y="299312"/>
                  </a:lnTo>
                  <a:lnTo>
                    <a:pt x="141120" y="313121"/>
                  </a:lnTo>
                  <a:lnTo>
                    <a:pt x="142547" y="326416"/>
                  </a:lnTo>
                  <a:lnTo>
                    <a:pt x="144364" y="339085"/>
                  </a:lnTo>
                  <a:lnTo>
                    <a:pt x="146777" y="350352"/>
                  </a:lnTo>
                  <a:lnTo>
                    <a:pt x="150799" y="358566"/>
                  </a:lnTo>
                  <a:lnTo>
                    <a:pt x="156563" y="362730"/>
                  </a:lnTo>
                  <a:lnTo>
                    <a:pt x="162370" y="362924"/>
                  </a:lnTo>
                  <a:lnTo>
                    <a:pt x="167657" y="359938"/>
                  </a:lnTo>
                  <a:lnTo>
                    <a:pt x="172600" y="354783"/>
                  </a:lnTo>
                  <a:lnTo>
                    <a:pt x="177627" y="348452"/>
                  </a:lnTo>
                  <a:lnTo>
                    <a:pt x="182986" y="341582"/>
                  </a:lnTo>
                  <a:lnTo>
                    <a:pt x="188894" y="334502"/>
                  </a:lnTo>
                  <a:lnTo>
                    <a:pt x="195618" y="327361"/>
                  </a:lnTo>
                  <a:lnTo>
                    <a:pt x="203217" y="320225"/>
                  </a:lnTo>
                  <a:lnTo>
                    <a:pt x="211592" y="313278"/>
                  </a:lnTo>
                  <a:lnTo>
                    <a:pt x="220583" y="306831"/>
                  </a:lnTo>
                  <a:lnTo>
                    <a:pt x="230037" y="301004"/>
                  </a:lnTo>
                  <a:lnTo>
                    <a:pt x="239824" y="295598"/>
                  </a:lnTo>
                  <a:lnTo>
                    <a:pt x="249846" y="290200"/>
                  </a:lnTo>
                  <a:lnTo>
                    <a:pt x="260022" y="284560"/>
                  </a:lnTo>
                  <a:lnTo>
                    <a:pt x="269972" y="278448"/>
                  </a:lnTo>
                  <a:lnTo>
                    <a:pt x="279048" y="271579"/>
                  </a:lnTo>
                  <a:lnTo>
                    <a:pt x="286957" y="263879"/>
                  </a:lnTo>
                  <a:lnTo>
                    <a:pt x="293418" y="255436"/>
                  </a:lnTo>
                  <a:lnTo>
                    <a:pt x="298010" y="246397"/>
                  </a:lnTo>
                  <a:lnTo>
                    <a:pt x="300679" y="236921"/>
                  </a:lnTo>
                  <a:lnTo>
                    <a:pt x="301353" y="227458"/>
                  </a:lnTo>
                  <a:lnTo>
                    <a:pt x="299769" y="218718"/>
                  </a:lnTo>
                  <a:lnTo>
                    <a:pt x="296001" y="211039"/>
                  </a:lnTo>
                  <a:lnTo>
                    <a:pt x="290390" y="204732"/>
                  </a:lnTo>
                  <a:lnTo>
                    <a:pt x="283344" y="200245"/>
                  </a:lnTo>
                  <a:lnTo>
                    <a:pt x="275244" y="197642"/>
                  </a:lnTo>
                  <a:lnTo>
                    <a:pt x="266554" y="196842"/>
                  </a:lnTo>
                  <a:lnTo>
                    <a:pt x="257809" y="197810"/>
                  </a:lnTo>
                  <a:lnTo>
                    <a:pt x="249303" y="200350"/>
                  </a:lnTo>
                  <a:lnTo>
                    <a:pt x="241119" y="204323"/>
                  </a:lnTo>
                  <a:lnTo>
                    <a:pt x="233236" y="209730"/>
                  </a:lnTo>
                  <a:lnTo>
                    <a:pt x="225602" y="216439"/>
                  </a:lnTo>
                  <a:lnTo>
                    <a:pt x="218321" y="224212"/>
                  </a:lnTo>
                  <a:lnTo>
                    <a:pt x="211650" y="232801"/>
                  </a:lnTo>
                  <a:lnTo>
                    <a:pt x="205684" y="241993"/>
                  </a:lnTo>
                  <a:lnTo>
                    <a:pt x="200523" y="251944"/>
                  </a:lnTo>
                  <a:lnTo>
                    <a:pt x="196355" y="263142"/>
                  </a:lnTo>
                  <a:lnTo>
                    <a:pt x="193186" y="275748"/>
                  </a:lnTo>
                  <a:lnTo>
                    <a:pt x="191041" y="289469"/>
                  </a:lnTo>
                  <a:lnTo>
                    <a:pt x="190043" y="303750"/>
                  </a:lnTo>
                  <a:lnTo>
                    <a:pt x="190153" y="318199"/>
                  </a:lnTo>
                  <a:lnTo>
                    <a:pt x="191361" y="332307"/>
                  </a:lnTo>
                  <a:lnTo>
                    <a:pt x="193766" y="345393"/>
                  </a:lnTo>
                  <a:lnTo>
                    <a:pt x="197320" y="357180"/>
                  </a:lnTo>
                  <a:lnTo>
                    <a:pt x="202163" y="367414"/>
                  </a:lnTo>
                  <a:lnTo>
                    <a:pt x="208695" y="375699"/>
                  </a:lnTo>
                  <a:lnTo>
                    <a:pt x="216976" y="382005"/>
                  </a:lnTo>
                  <a:lnTo>
                    <a:pt x="226621" y="386275"/>
                  </a:lnTo>
                  <a:lnTo>
                    <a:pt x="237005" y="388259"/>
                  </a:lnTo>
                  <a:lnTo>
                    <a:pt x="247675" y="388050"/>
                  </a:lnTo>
                  <a:lnTo>
                    <a:pt x="257959" y="386305"/>
                  </a:lnTo>
                  <a:lnTo>
                    <a:pt x="267885" y="383900"/>
                  </a:lnTo>
                  <a:lnTo>
                    <a:pt x="278316" y="380626"/>
                  </a:lnTo>
                  <a:lnTo>
                    <a:pt x="290912" y="376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07470" y="2999371"/>
              <a:ext cx="128173" cy="182836"/>
            </a:xfrm>
            <a:custGeom>
              <a:avLst/>
              <a:gdLst/>
              <a:ahLst/>
              <a:cxnLst/>
              <a:rect l="0" t="0" r="0" b="0"/>
              <a:pathLst>
                <a:path w="128173" h="182836">
                  <a:moveTo>
                    <a:pt x="126342" y="0"/>
                  </a:moveTo>
                  <a:lnTo>
                    <a:pt x="114607" y="67"/>
                  </a:lnTo>
                  <a:lnTo>
                    <a:pt x="103478" y="707"/>
                  </a:lnTo>
                  <a:lnTo>
                    <a:pt x="91885" y="2008"/>
                  </a:lnTo>
                  <a:lnTo>
                    <a:pt x="79896" y="4041"/>
                  </a:lnTo>
                  <a:lnTo>
                    <a:pt x="67884" y="7006"/>
                  </a:lnTo>
                  <a:lnTo>
                    <a:pt x="56091" y="10930"/>
                  </a:lnTo>
                  <a:lnTo>
                    <a:pt x="44910" y="15852"/>
                  </a:lnTo>
                  <a:lnTo>
                    <a:pt x="34938" y="21904"/>
                  </a:lnTo>
                  <a:lnTo>
                    <a:pt x="26399" y="29048"/>
                  </a:lnTo>
                  <a:lnTo>
                    <a:pt x="19668" y="37116"/>
                  </a:lnTo>
                  <a:lnTo>
                    <a:pt x="15421" y="45902"/>
                  </a:lnTo>
                  <a:lnTo>
                    <a:pt x="13797" y="55203"/>
                  </a:lnTo>
                  <a:lnTo>
                    <a:pt x="14808" y="64380"/>
                  </a:lnTo>
                  <a:lnTo>
                    <a:pt x="18593" y="72395"/>
                  </a:lnTo>
                  <a:lnTo>
                    <a:pt x="24949" y="78774"/>
                  </a:lnTo>
                  <a:lnTo>
                    <a:pt x="33263" y="83394"/>
                  </a:lnTo>
                  <a:lnTo>
                    <a:pt x="42736" y="86210"/>
                  </a:lnTo>
                  <a:lnTo>
                    <a:pt x="52807" y="87404"/>
                  </a:lnTo>
                  <a:lnTo>
                    <a:pt x="63328" y="87447"/>
                  </a:lnTo>
                  <a:lnTo>
                    <a:pt x="74448" y="86961"/>
                  </a:lnTo>
                  <a:lnTo>
                    <a:pt x="86206" y="86368"/>
                  </a:lnTo>
                  <a:lnTo>
                    <a:pt x="97881" y="86502"/>
                  </a:lnTo>
                  <a:lnTo>
                    <a:pt x="108128" y="88648"/>
                  </a:lnTo>
                  <a:lnTo>
                    <a:pt x="116310" y="93325"/>
                  </a:lnTo>
                  <a:lnTo>
                    <a:pt x="122294" y="100385"/>
                  </a:lnTo>
                  <a:lnTo>
                    <a:pt x="126101" y="109400"/>
                  </a:lnTo>
                  <a:lnTo>
                    <a:pt x="127988" y="119897"/>
                  </a:lnTo>
                  <a:lnTo>
                    <a:pt x="128172" y="131143"/>
                  </a:lnTo>
                  <a:lnTo>
                    <a:pt x="126725" y="142209"/>
                  </a:lnTo>
                  <a:lnTo>
                    <a:pt x="123826" y="152593"/>
                  </a:lnTo>
                  <a:lnTo>
                    <a:pt x="119427" y="161864"/>
                  </a:lnTo>
                  <a:lnTo>
                    <a:pt x="113194" y="169494"/>
                  </a:lnTo>
                  <a:lnTo>
                    <a:pt x="105114" y="175360"/>
                  </a:lnTo>
                  <a:lnTo>
                    <a:pt x="95604" y="179504"/>
                  </a:lnTo>
                  <a:lnTo>
                    <a:pt x="85311" y="181935"/>
                  </a:lnTo>
                  <a:lnTo>
                    <a:pt x="74687" y="182835"/>
                  </a:lnTo>
                  <a:lnTo>
                    <a:pt x="63962" y="182495"/>
                  </a:lnTo>
                  <a:lnTo>
                    <a:pt x="53236" y="181212"/>
                  </a:lnTo>
                  <a:lnTo>
                    <a:pt x="42556" y="179249"/>
                  </a:lnTo>
                  <a:lnTo>
                    <a:pt x="32382" y="176958"/>
                  </a:lnTo>
                  <a:lnTo>
                    <a:pt x="22601" y="174567"/>
                  </a:lnTo>
                  <a:lnTo>
                    <a:pt x="12353" y="17187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84642" y="3016834"/>
              <a:ext cx="128156" cy="151922"/>
            </a:xfrm>
            <a:custGeom>
              <a:avLst/>
              <a:gdLst/>
              <a:ahLst/>
              <a:cxnLst/>
              <a:rect l="0" t="0" r="0" b="0"/>
              <a:pathLst>
                <a:path w="128156" h="151922">
                  <a:moveTo>
                    <a:pt x="107098" y="3594"/>
                  </a:moveTo>
                  <a:lnTo>
                    <a:pt x="98297" y="861"/>
                  </a:lnTo>
                  <a:lnTo>
                    <a:pt x="89949" y="0"/>
                  </a:lnTo>
                  <a:lnTo>
                    <a:pt x="81251" y="990"/>
                  </a:lnTo>
                  <a:lnTo>
                    <a:pt x="72130" y="3529"/>
                  </a:lnTo>
                  <a:lnTo>
                    <a:pt x="62635" y="7313"/>
                  </a:lnTo>
                  <a:lnTo>
                    <a:pt x="52852" y="12053"/>
                  </a:lnTo>
                  <a:lnTo>
                    <a:pt x="43184" y="17659"/>
                  </a:lnTo>
                  <a:lnTo>
                    <a:pt x="34306" y="24237"/>
                  </a:lnTo>
                  <a:lnTo>
                    <a:pt x="26527" y="31768"/>
                  </a:lnTo>
                  <a:lnTo>
                    <a:pt x="19813" y="40110"/>
                  </a:lnTo>
                  <a:lnTo>
                    <a:pt x="13989" y="49087"/>
                  </a:lnTo>
                  <a:lnTo>
                    <a:pt x="8856" y="58535"/>
                  </a:lnTo>
                  <a:lnTo>
                    <a:pt x="4560" y="68320"/>
                  </a:lnTo>
                  <a:lnTo>
                    <a:pt x="1570" y="78341"/>
                  </a:lnTo>
                  <a:lnTo>
                    <a:pt x="44" y="88521"/>
                  </a:lnTo>
                  <a:lnTo>
                    <a:pt x="0" y="98645"/>
                  </a:lnTo>
                  <a:lnTo>
                    <a:pt x="1492" y="108369"/>
                  </a:lnTo>
                  <a:lnTo>
                    <a:pt x="4390" y="117535"/>
                  </a:lnTo>
                  <a:lnTo>
                    <a:pt x="8607" y="125996"/>
                  </a:lnTo>
                  <a:lnTo>
                    <a:pt x="14179" y="133532"/>
                  </a:lnTo>
                  <a:lnTo>
                    <a:pt x="20998" y="140111"/>
                  </a:lnTo>
                  <a:lnTo>
                    <a:pt x="28847" y="145529"/>
                  </a:lnTo>
                  <a:lnTo>
                    <a:pt x="37484" y="149346"/>
                  </a:lnTo>
                  <a:lnTo>
                    <a:pt x="46696" y="151464"/>
                  </a:lnTo>
                  <a:lnTo>
                    <a:pt x="56152" y="151921"/>
                  </a:lnTo>
                  <a:lnTo>
                    <a:pt x="65419" y="150715"/>
                  </a:lnTo>
                  <a:lnTo>
                    <a:pt x="74280" y="148016"/>
                  </a:lnTo>
                  <a:lnTo>
                    <a:pt x="82703" y="144105"/>
                  </a:lnTo>
                  <a:lnTo>
                    <a:pt x="90748" y="139271"/>
                  </a:lnTo>
                  <a:lnTo>
                    <a:pt x="98486" y="133774"/>
                  </a:lnTo>
                  <a:lnTo>
                    <a:pt x="105691" y="128114"/>
                  </a:lnTo>
                  <a:lnTo>
                    <a:pt x="112545" y="122483"/>
                  </a:lnTo>
                  <a:lnTo>
                    <a:pt x="119652" y="116391"/>
                  </a:lnTo>
                  <a:lnTo>
                    <a:pt x="128155" y="108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36542" y="3025210"/>
              <a:ext cx="102597" cy="110196"/>
            </a:xfrm>
            <a:custGeom>
              <a:avLst/>
              <a:gdLst/>
              <a:ahLst/>
              <a:cxnLst/>
              <a:rect l="0" t="0" r="0" b="0"/>
              <a:pathLst>
                <a:path w="102597" h="110196">
                  <a:moveTo>
                    <a:pt x="18369" y="58389"/>
                  </a:moveTo>
                  <a:lnTo>
                    <a:pt x="18436" y="70057"/>
                  </a:lnTo>
                  <a:lnTo>
                    <a:pt x="19076" y="80546"/>
                  </a:lnTo>
                  <a:lnTo>
                    <a:pt x="20335" y="90827"/>
                  </a:lnTo>
                  <a:lnTo>
                    <a:pt x="20825" y="100353"/>
                  </a:lnTo>
                  <a:lnTo>
                    <a:pt x="18809" y="107292"/>
                  </a:lnTo>
                  <a:lnTo>
                    <a:pt x="15028" y="110195"/>
                  </a:lnTo>
                  <a:lnTo>
                    <a:pt x="10913" y="108970"/>
                  </a:lnTo>
                  <a:lnTo>
                    <a:pt x="7288" y="104234"/>
                  </a:lnTo>
                  <a:lnTo>
                    <a:pt x="4416" y="96775"/>
                  </a:lnTo>
                  <a:lnTo>
                    <a:pt x="2272" y="87308"/>
                  </a:lnTo>
                  <a:lnTo>
                    <a:pt x="738" y="76419"/>
                  </a:lnTo>
                  <a:lnTo>
                    <a:pt x="0" y="64865"/>
                  </a:lnTo>
                  <a:lnTo>
                    <a:pt x="545" y="53571"/>
                  </a:lnTo>
                  <a:lnTo>
                    <a:pt x="2542" y="43020"/>
                  </a:lnTo>
                  <a:lnTo>
                    <a:pt x="6016" y="33462"/>
                  </a:lnTo>
                  <a:lnTo>
                    <a:pt x="11021" y="25106"/>
                  </a:lnTo>
                  <a:lnTo>
                    <a:pt x="17432" y="17932"/>
                  </a:lnTo>
                  <a:lnTo>
                    <a:pt x="25160" y="11926"/>
                  </a:lnTo>
                  <a:lnTo>
                    <a:pt x="34242" y="7174"/>
                  </a:lnTo>
                  <a:lnTo>
                    <a:pt x="44558" y="3606"/>
                  </a:lnTo>
                  <a:lnTo>
                    <a:pt x="55470" y="1213"/>
                  </a:lnTo>
                  <a:lnTo>
                    <a:pt x="67086" y="0"/>
                  </a:lnTo>
                  <a:lnTo>
                    <a:pt x="81541" y="976"/>
                  </a:lnTo>
                  <a:lnTo>
                    <a:pt x="102596" y="5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08225" y="3083599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01"/>
                  </a:lnTo>
                  <a:lnTo>
                    <a:pt x="312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5" y="45288"/>
                  </a:lnTo>
                  <a:lnTo>
                    <a:pt x="2142" y="56315"/>
                  </a:lnTo>
                  <a:lnTo>
                    <a:pt x="2827" y="67508"/>
                  </a:lnTo>
                  <a:lnTo>
                    <a:pt x="3429" y="78598"/>
                  </a:lnTo>
                  <a:lnTo>
                    <a:pt x="3994" y="90560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12838" y="295725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86538" y="2862501"/>
              <a:ext cx="200738" cy="339783"/>
            </a:xfrm>
            <a:custGeom>
              <a:avLst/>
              <a:gdLst/>
              <a:ahLst/>
              <a:cxnLst/>
              <a:rect l="0" t="0" r="0" b="0"/>
              <a:pathLst>
                <a:path w="200738" h="339783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6" y="34466"/>
                  </a:lnTo>
                  <a:lnTo>
                    <a:pt x="11656" y="46801"/>
                  </a:lnTo>
                  <a:lnTo>
                    <a:pt x="14821" y="60109"/>
                  </a:lnTo>
                  <a:lnTo>
                    <a:pt x="18085" y="74423"/>
                  </a:lnTo>
                  <a:lnTo>
                    <a:pt x="21423" y="89773"/>
                  </a:lnTo>
                  <a:lnTo>
                    <a:pt x="24814" y="106283"/>
                  </a:lnTo>
                  <a:lnTo>
                    <a:pt x="28239" y="123898"/>
                  </a:lnTo>
                  <a:lnTo>
                    <a:pt x="31521" y="142115"/>
                  </a:lnTo>
                  <a:lnTo>
                    <a:pt x="34344" y="160110"/>
                  </a:lnTo>
                  <a:lnTo>
                    <a:pt x="36581" y="177432"/>
                  </a:lnTo>
                  <a:lnTo>
                    <a:pt x="38420" y="193994"/>
                  </a:lnTo>
                  <a:lnTo>
                    <a:pt x="40270" y="209883"/>
                  </a:lnTo>
                  <a:lnTo>
                    <a:pt x="42365" y="225238"/>
                  </a:lnTo>
                  <a:lnTo>
                    <a:pt x="44603" y="240196"/>
                  </a:lnTo>
                  <a:lnTo>
                    <a:pt x="46654" y="254867"/>
                  </a:lnTo>
                  <a:lnTo>
                    <a:pt x="48337" y="269240"/>
                  </a:lnTo>
                  <a:lnTo>
                    <a:pt x="49895" y="279946"/>
                  </a:lnTo>
                  <a:lnTo>
                    <a:pt x="51679" y="282869"/>
                  </a:lnTo>
                  <a:lnTo>
                    <a:pt x="53684" y="279583"/>
                  </a:lnTo>
                  <a:lnTo>
                    <a:pt x="56121" y="272457"/>
                  </a:lnTo>
                  <a:lnTo>
                    <a:pt x="59317" y="263317"/>
                  </a:lnTo>
                  <a:lnTo>
                    <a:pt x="63369" y="253243"/>
                  </a:lnTo>
                  <a:lnTo>
                    <a:pt x="68195" y="242944"/>
                  </a:lnTo>
                  <a:lnTo>
                    <a:pt x="73644" y="232980"/>
                  </a:lnTo>
                  <a:lnTo>
                    <a:pt x="79573" y="223602"/>
                  </a:lnTo>
                  <a:lnTo>
                    <a:pt x="86178" y="215309"/>
                  </a:lnTo>
                  <a:lnTo>
                    <a:pt x="93974" y="208936"/>
                  </a:lnTo>
                  <a:lnTo>
                    <a:pt x="103143" y="204762"/>
                  </a:lnTo>
                  <a:lnTo>
                    <a:pt x="113402" y="202754"/>
                  </a:lnTo>
                  <a:lnTo>
                    <a:pt x="124206" y="202835"/>
                  </a:lnTo>
                  <a:lnTo>
                    <a:pt x="135171" y="204740"/>
                  </a:lnTo>
                  <a:lnTo>
                    <a:pt x="145955" y="208099"/>
                  </a:lnTo>
                  <a:lnTo>
                    <a:pt x="156191" y="212554"/>
                  </a:lnTo>
                  <a:lnTo>
                    <a:pt x="165732" y="217811"/>
                  </a:lnTo>
                  <a:lnTo>
                    <a:pt x="174459" y="223964"/>
                  </a:lnTo>
                  <a:lnTo>
                    <a:pt x="182183" y="231457"/>
                  </a:lnTo>
                  <a:lnTo>
                    <a:pt x="188890" y="240422"/>
                  </a:lnTo>
                  <a:lnTo>
                    <a:pt x="194395" y="250545"/>
                  </a:lnTo>
                  <a:lnTo>
                    <a:pt x="198272" y="261258"/>
                  </a:lnTo>
                  <a:lnTo>
                    <a:pt x="200426" y="272167"/>
                  </a:lnTo>
                  <a:lnTo>
                    <a:pt x="200737" y="283085"/>
                  </a:lnTo>
                  <a:lnTo>
                    <a:pt x="198901" y="293941"/>
                  </a:lnTo>
                  <a:lnTo>
                    <a:pt x="194956" y="304708"/>
                  </a:lnTo>
                  <a:lnTo>
                    <a:pt x="189054" y="314903"/>
                  </a:lnTo>
                  <a:lnTo>
                    <a:pt x="181280" y="323618"/>
                  </a:lnTo>
                  <a:lnTo>
                    <a:pt x="171874" y="330475"/>
                  </a:lnTo>
                  <a:lnTo>
                    <a:pt x="161323" y="335417"/>
                  </a:lnTo>
                  <a:lnTo>
                    <a:pt x="150257" y="338451"/>
                  </a:lnTo>
                  <a:lnTo>
                    <a:pt x="139080" y="339782"/>
                  </a:lnTo>
                  <a:lnTo>
                    <a:pt x="127966" y="339577"/>
                  </a:lnTo>
                  <a:lnTo>
                    <a:pt x="116971" y="337861"/>
                  </a:lnTo>
                  <a:lnTo>
                    <a:pt x="106097" y="334782"/>
                  </a:lnTo>
                  <a:lnTo>
                    <a:pt x="95491" y="330430"/>
                  </a:lnTo>
                  <a:lnTo>
                    <a:pt x="85434" y="324762"/>
                  </a:lnTo>
                  <a:lnTo>
                    <a:pt x="76046" y="317887"/>
                  </a:lnTo>
                  <a:lnTo>
                    <a:pt x="67576" y="310479"/>
                  </a:lnTo>
                  <a:lnTo>
                    <a:pt x="59662" y="302952"/>
                  </a:lnTo>
                  <a:lnTo>
                    <a:pt x="51608" y="294648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97107" y="3030274"/>
              <a:ext cx="126343" cy="169266"/>
            </a:xfrm>
            <a:custGeom>
              <a:avLst/>
              <a:gdLst/>
              <a:ahLst/>
              <a:cxnLst/>
              <a:rect l="0" t="0" r="0" b="0"/>
              <a:pathLst>
                <a:path w="126343" h="169266">
                  <a:moveTo>
                    <a:pt x="0" y="116496"/>
                  </a:moveTo>
                  <a:lnTo>
                    <a:pt x="8801" y="113562"/>
                  </a:lnTo>
                  <a:lnTo>
                    <a:pt x="17149" y="110780"/>
                  </a:lnTo>
                  <a:lnTo>
                    <a:pt x="25848" y="107880"/>
                  </a:lnTo>
                  <a:lnTo>
                    <a:pt x="34969" y="104840"/>
                  </a:lnTo>
                  <a:lnTo>
                    <a:pt x="44463" y="101675"/>
                  </a:lnTo>
                  <a:lnTo>
                    <a:pt x="54251" y="98406"/>
                  </a:lnTo>
                  <a:lnTo>
                    <a:pt x="64092" y="94896"/>
                  </a:lnTo>
                  <a:lnTo>
                    <a:pt x="73618" y="90856"/>
                  </a:lnTo>
                  <a:lnTo>
                    <a:pt x="82642" y="86165"/>
                  </a:lnTo>
                  <a:lnTo>
                    <a:pt x="90835" y="80539"/>
                  </a:lnTo>
                  <a:lnTo>
                    <a:pt x="97659" y="73473"/>
                  </a:lnTo>
                  <a:lnTo>
                    <a:pt x="102942" y="64831"/>
                  </a:lnTo>
                  <a:lnTo>
                    <a:pt x="106505" y="54941"/>
                  </a:lnTo>
                  <a:lnTo>
                    <a:pt x="108005" y="44394"/>
                  </a:lnTo>
                  <a:lnTo>
                    <a:pt x="107450" y="33613"/>
                  </a:lnTo>
                  <a:lnTo>
                    <a:pt x="104806" y="23293"/>
                  </a:lnTo>
                  <a:lnTo>
                    <a:pt x="99843" y="14435"/>
                  </a:lnTo>
                  <a:lnTo>
                    <a:pt x="92661" y="7459"/>
                  </a:lnTo>
                  <a:lnTo>
                    <a:pt x="83945" y="2592"/>
                  </a:lnTo>
                  <a:lnTo>
                    <a:pt x="74724" y="135"/>
                  </a:lnTo>
                  <a:lnTo>
                    <a:pt x="65643" y="0"/>
                  </a:lnTo>
                  <a:lnTo>
                    <a:pt x="56939" y="1821"/>
                  </a:lnTo>
                  <a:lnTo>
                    <a:pt x="48640" y="5161"/>
                  </a:lnTo>
                  <a:lnTo>
                    <a:pt x="40695" y="9625"/>
                  </a:lnTo>
                  <a:lnTo>
                    <a:pt x="33191" y="15059"/>
                  </a:lnTo>
                  <a:lnTo>
                    <a:pt x="26363" y="21528"/>
                  </a:lnTo>
                  <a:lnTo>
                    <a:pt x="20287" y="28993"/>
                  </a:lnTo>
                  <a:lnTo>
                    <a:pt x="15052" y="37462"/>
                  </a:lnTo>
                  <a:lnTo>
                    <a:pt x="10832" y="47058"/>
                  </a:lnTo>
                  <a:lnTo>
                    <a:pt x="7629" y="57736"/>
                  </a:lnTo>
                  <a:lnTo>
                    <a:pt x="5461" y="69160"/>
                  </a:lnTo>
                  <a:lnTo>
                    <a:pt x="4447" y="80821"/>
                  </a:lnTo>
                  <a:lnTo>
                    <a:pt x="4548" y="92403"/>
                  </a:lnTo>
                  <a:lnTo>
                    <a:pt x="5749" y="103789"/>
                  </a:lnTo>
                  <a:lnTo>
                    <a:pt x="8149" y="114967"/>
                  </a:lnTo>
                  <a:lnTo>
                    <a:pt x="11696" y="125958"/>
                  </a:lnTo>
                  <a:lnTo>
                    <a:pt x="16363" y="136475"/>
                  </a:lnTo>
                  <a:lnTo>
                    <a:pt x="22245" y="145939"/>
                  </a:lnTo>
                  <a:lnTo>
                    <a:pt x="29281" y="154111"/>
                  </a:lnTo>
                  <a:lnTo>
                    <a:pt x="37446" y="160751"/>
                  </a:lnTo>
                  <a:lnTo>
                    <a:pt x="46829" y="165463"/>
                  </a:lnTo>
                  <a:lnTo>
                    <a:pt x="57355" y="168223"/>
                  </a:lnTo>
                  <a:lnTo>
                    <a:pt x="68609" y="169265"/>
                  </a:lnTo>
                  <a:lnTo>
                    <a:pt x="81235" y="168901"/>
                  </a:lnTo>
                  <a:lnTo>
                    <a:pt x="98579" y="165983"/>
                  </a:lnTo>
                  <a:lnTo>
                    <a:pt x="126342" y="158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63509" y="3036877"/>
              <a:ext cx="182873" cy="213756"/>
            </a:xfrm>
            <a:custGeom>
              <a:avLst/>
              <a:gdLst/>
              <a:ahLst/>
              <a:cxnLst/>
              <a:rect l="0" t="0" r="0" b="0"/>
              <a:pathLst>
                <a:path w="182873" h="213756">
                  <a:moveTo>
                    <a:pt x="159982" y="4608"/>
                  </a:moveTo>
                  <a:lnTo>
                    <a:pt x="151181" y="1809"/>
                  </a:lnTo>
                  <a:lnTo>
                    <a:pt x="142834" y="307"/>
                  </a:lnTo>
                  <a:lnTo>
                    <a:pt x="134135" y="0"/>
                  </a:lnTo>
                  <a:lnTo>
                    <a:pt x="125014" y="680"/>
                  </a:lnTo>
                  <a:lnTo>
                    <a:pt x="115520" y="2147"/>
                  </a:lnTo>
                  <a:lnTo>
                    <a:pt x="105727" y="4216"/>
                  </a:lnTo>
                  <a:lnTo>
                    <a:pt x="95713" y="6725"/>
                  </a:lnTo>
                  <a:lnTo>
                    <a:pt x="85539" y="9548"/>
                  </a:lnTo>
                  <a:lnTo>
                    <a:pt x="75259" y="12595"/>
                  </a:lnTo>
                  <a:lnTo>
                    <a:pt x="65066" y="15961"/>
                  </a:lnTo>
                  <a:lnTo>
                    <a:pt x="55296" y="19905"/>
                  </a:lnTo>
                  <a:lnTo>
                    <a:pt x="46092" y="24520"/>
                  </a:lnTo>
                  <a:lnTo>
                    <a:pt x="37266" y="29586"/>
                  </a:lnTo>
                  <a:lnTo>
                    <a:pt x="28420" y="34679"/>
                  </a:lnTo>
                  <a:lnTo>
                    <a:pt x="19339" y="39558"/>
                  </a:lnTo>
                  <a:lnTo>
                    <a:pt x="10783" y="44477"/>
                  </a:lnTo>
                  <a:lnTo>
                    <a:pt x="4313" y="50072"/>
                  </a:lnTo>
                  <a:lnTo>
                    <a:pt x="645" y="56644"/>
                  </a:lnTo>
                  <a:lnTo>
                    <a:pt x="0" y="63855"/>
                  </a:lnTo>
                  <a:lnTo>
                    <a:pt x="2534" y="70935"/>
                  </a:lnTo>
                  <a:lnTo>
                    <a:pt x="7984" y="77437"/>
                  </a:lnTo>
                  <a:lnTo>
                    <a:pt x="15829" y="83260"/>
                  </a:lnTo>
                  <a:lnTo>
                    <a:pt x="25504" y="88471"/>
                  </a:lnTo>
                  <a:lnTo>
                    <a:pt x="36518" y="93190"/>
                  </a:lnTo>
                  <a:lnTo>
                    <a:pt x="48482" y="97375"/>
                  </a:lnTo>
                  <a:lnTo>
                    <a:pt x="61109" y="100822"/>
                  </a:lnTo>
                  <a:lnTo>
                    <a:pt x="74193" y="103478"/>
                  </a:lnTo>
                  <a:lnTo>
                    <a:pt x="87589" y="105433"/>
                  </a:lnTo>
                  <a:lnTo>
                    <a:pt x="101194" y="106829"/>
                  </a:lnTo>
                  <a:lnTo>
                    <a:pt x="114934" y="107819"/>
                  </a:lnTo>
                  <a:lnTo>
                    <a:pt x="128432" y="109011"/>
                  </a:lnTo>
                  <a:lnTo>
                    <a:pt x="141044" y="111417"/>
                  </a:lnTo>
                  <a:lnTo>
                    <a:pt x="152479" y="115494"/>
                  </a:lnTo>
                  <a:lnTo>
                    <a:pt x="162462" y="121354"/>
                  </a:lnTo>
                  <a:lnTo>
                    <a:pt x="170572" y="129034"/>
                  </a:lnTo>
                  <a:lnTo>
                    <a:pt x="176756" y="138341"/>
                  </a:lnTo>
                  <a:lnTo>
                    <a:pt x="180944" y="148640"/>
                  </a:lnTo>
                  <a:lnTo>
                    <a:pt x="182872" y="158996"/>
                  </a:lnTo>
                  <a:lnTo>
                    <a:pt x="182606" y="168877"/>
                  </a:lnTo>
                  <a:lnTo>
                    <a:pt x="180160" y="178132"/>
                  </a:lnTo>
                  <a:lnTo>
                    <a:pt x="175328" y="186809"/>
                  </a:lnTo>
                  <a:lnTo>
                    <a:pt x="168231" y="195001"/>
                  </a:lnTo>
                  <a:lnTo>
                    <a:pt x="159401" y="202334"/>
                  </a:lnTo>
                  <a:lnTo>
                    <a:pt x="149571" y="207983"/>
                  </a:lnTo>
                  <a:lnTo>
                    <a:pt x="139263" y="211636"/>
                  </a:lnTo>
                  <a:lnTo>
                    <a:pt x="128752" y="213445"/>
                  </a:lnTo>
                  <a:lnTo>
                    <a:pt x="118169" y="213755"/>
                  </a:lnTo>
                  <a:lnTo>
                    <a:pt x="107572" y="212927"/>
                  </a:lnTo>
                  <a:lnTo>
                    <a:pt x="96981" y="211273"/>
                  </a:lnTo>
                  <a:lnTo>
                    <a:pt x="86403" y="209033"/>
                  </a:lnTo>
                  <a:lnTo>
                    <a:pt x="75852" y="206390"/>
                  </a:lnTo>
                  <a:lnTo>
                    <a:pt x="65779" y="203626"/>
                  </a:lnTo>
                  <a:lnTo>
                    <a:pt x="56083" y="200858"/>
                  </a:lnTo>
                  <a:lnTo>
                    <a:pt x="45912" y="197847"/>
                  </a:lnTo>
                  <a:lnTo>
                    <a:pt x="33640" y="194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60403" y="2904615"/>
              <a:ext cx="10529" cy="336912"/>
            </a:xfrm>
            <a:custGeom>
              <a:avLst/>
              <a:gdLst/>
              <a:ahLst/>
              <a:cxnLst/>
              <a:rect l="0" t="0" r="0" b="0"/>
              <a:pathLst>
                <a:path w="10529" h="336912">
                  <a:moveTo>
                    <a:pt x="0" y="0"/>
                  </a:moveTo>
                  <a:lnTo>
                    <a:pt x="5" y="8664"/>
                  </a:lnTo>
                  <a:lnTo>
                    <a:pt x="177" y="20666"/>
                  </a:lnTo>
                  <a:lnTo>
                    <a:pt x="826" y="33548"/>
                  </a:lnTo>
                  <a:lnTo>
                    <a:pt x="2074" y="46318"/>
                  </a:lnTo>
                  <a:lnTo>
                    <a:pt x="3727" y="59171"/>
                  </a:lnTo>
                  <a:lnTo>
                    <a:pt x="5375" y="73004"/>
                  </a:lnTo>
                  <a:lnTo>
                    <a:pt x="6778" y="88267"/>
                  </a:lnTo>
                  <a:lnTo>
                    <a:pt x="7870" y="104619"/>
                  </a:lnTo>
                  <a:lnTo>
                    <a:pt x="8678" y="121221"/>
                  </a:lnTo>
                  <a:lnTo>
                    <a:pt x="9257" y="137545"/>
                  </a:lnTo>
                  <a:lnTo>
                    <a:pt x="9662" y="153575"/>
                  </a:lnTo>
                  <a:lnTo>
                    <a:pt x="9941" y="169624"/>
                  </a:lnTo>
                  <a:lnTo>
                    <a:pt x="10132" y="185898"/>
                  </a:lnTo>
                  <a:lnTo>
                    <a:pt x="10262" y="202453"/>
                  </a:lnTo>
                  <a:lnTo>
                    <a:pt x="10350" y="219268"/>
                  </a:lnTo>
                  <a:lnTo>
                    <a:pt x="10410" y="236282"/>
                  </a:lnTo>
                  <a:lnTo>
                    <a:pt x="10448" y="253263"/>
                  </a:lnTo>
                  <a:lnTo>
                    <a:pt x="10479" y="271797"/>
                  </a:lnTo>
                  <a:lnTo>
                    <a:pt x="10504" y="296867"/>
                  </a:lnTo>
                  <a:lnTo>
                    <a:pt x="10528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534061" y="3078987"/>
              <a:ext cx="221099" cy="4613"/>
            </a:xfrm>
            <a:custGeom>
              <a:avLst/>
              <a:gdLst/>
              <a:ahLst/>
              <a:cxnLst/>
              <a:rect l="0" t="0" r="0" b="0"/>
              <a:pathLst>
                <a:path w="221099" h="4613">
                  <a:moveTo>
                    <a:pt x="221098" y="4612"/>
                  </a:moveTo>
                  <a:lnTo>
                    <a:pt x="209297" y="1812"/>
                  </a:lnTo>
                  <a:lnTo>
                    <a:pt x="197529" y="311"/>
                  </a:lnTo>
                  <a:lnTo>
                    <a:pt x="184638" y="0"/>
                  </a:lnTo>
                  <a:lnTo>
                    <a:pt x="170789" y="506"/>
                  </a:lnTo>
                  <a:lnTo>
                    <a:pt x="156461" y="1325"/>
                  </a:lnTo>
                  <a:lnTo>
                    <a:pt x="141992" y="2141"/>
                  </a:lnTo>
                  <a:lnTo>
                    <a:pt x="127541" y="2825"/>
                  </a:lnTo>
                  <a:lnTo>
                    <a:pt x="113166" y="3351"/>
                  </a:lnTo>
                  <a:lnTo>
                    <a:pt x="98871" y="3737"/>
                  </a:lnTo>
                  <a:lnTo>
                    <a:pt x="84647" y="4012"/>
                  </a:lnTo>
                  <a:lnTo>
                    <a:pt x="70477" y="4204"/>
                  </a:lnTo>
                  <a:lnTo>
                    <a:pt x="56365" y="4336"/>
                  </a:lnTo>
                  <a:lnTo>
                    <a:pt x="42907" y="4426"/>
                  </a:lnTo>
                  <a:lnTo>
                    <a:pt x="29957" y="4497"/>
                  </a:lnTo>
                  <a:lnTo>
                    <a:pt x="16378" y="4555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34103" y="2862501"/>
              <a:ext cx="305327" cy="372311"/>
            </a:xfrm>
            <a:custGeom>
              <a:avLst/>
              <a:gdLst/>
              <a:ahLst/>
              <a:cxnLst/>
              <a:rect l="0" t="0" r="0" b="0"/>
              <a:pathLst>
                <a:path w="305327" h="372311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5" y="34457"/>
                  </a:lnTo>
                  <a:lnTo>
                    <a:pt x="7970" y="46446"/>
                  </a:lnTo>
                  <a:lnTo>
                    <a:pt x="9466" y="58457"/>
                  </a:lnTo>
                  <a:lnTo>
                    <a:pt x="11318" y="70269"/>
                  </a:lnTo>
                  <a:lnTo>
                    <a:pt x="13558" y="82141"/>
                  </a:lnTo>
                  <a:lnTo>
                    <a:pt x="16138" y="94707"/>
                  </a:lnTo>
                  <a:lnTo>
                    <a:pt x="18982" y="108272"/>
                  </a:lnTo>
                  <a:lnTo>
                    <a:pt x="21860" y="122824"/>
                  </a:lnTo>
                  <a:lnTo>
                    <a:pt x="24404" y="138203"/>
                  </a:lnTo>
                  <a:lnTo>
                    <a:pt x="26448" y="154219"/>
                  </a:lnTo>
                  <a:lnTo>
                    <a:pt x="28158" y="170704"/>
                  </a:lnTo>
                  <a:lnTo>
                    <a:pt x="29920" y="187522"/>
                  </a:lnTo>
                  <a:lnTo>
                    <a:pt x="31956" y="204569"/>
                  </a:lnTo>
                  <a:lnTo>
                    <a:pt x="34155" y="221608"/>
                  </a:lnTo>
                  <a:lnTo>
                    <a:pt x="36179" y="238280"/>
                  </a:lnTo>
                  <a:lnTo>
                    <a:pt x="37841" y="254417"/>
                  </a:lnTo>
                  <a:lnTo>
                    <a:pt x="39280" y="269864"/>
                  </a:lnTo>
                  <a:lnTo>
                    <a:pt x="40853" y="284399"/>
                  </a:lnTo>
                  <a:lnTo>
                    <a:pt x="42754" y="297991"/>
                  </a:lnTo>
                  <a:lnTo>
                    <a:pt x="44690" y="310764"/>
                  </a:lnTo>
                  <a:lnTo>
                    <a:pt x="46005" y="322891"/>
                  </a:lnTo>
                  <a:lnTo>
                    <a:pt x="46369" y="334443"/>
                  </a:lnTo>
                  <a:lnTo>
                    <a:pt x="45783" y="342357"/>
                  </a:lnTo>
                  <a:lnTo>
                    <a:pt x="44716" y="343035"/>
                  </a:lnTo>
                  <a:lnTo>
                    <a:pt x="43821" y="338237"/>
                  </a:lnTo>
                  <a:lnTo>
                    <a:pt x="43216" y="329996"/>
                  </a:lnTo>
                  <a:lnTo>
                    <a:pt x="42997" y="319629"/>
                  </a:lnTo>
                  <a:lnTo>
                    <a:pt x="43396" y="307940"/>
                  </a:lnTo>
                  <a:lnTo>
                    <a:pt x="44495" y="295428"/>
                  </a:lnTo>
                  <a:lnTo>
                    <a:pt x="46390" y="282722"/>
                  </a:lnTo>
                  <a:lnTo>
                    <a:pt x="49267" y="270626"/>
                  </a:lnTo>
                  <a:lnTo>
                    <a:pt x="53134" y="259519"/>
                  </a:lnTo>
                  <a:lnTo>
                    <a:pt x="57850" y="249412"/>
                  </a:lnTo>
                  <a:lnTo>
                    <a:pt x="63231" y="240153"/>
                  </a:lnTo>
                  <a:lnTo>
                    <a:pt x="69114" y="231568"/>
                  </a:lnTo>
                  <a:lnTo>
                    <a:pt x="75520" y="224139"/>
                  </a:lnTo>
                  <a:lnTo>
                    <a:pt x="82651" y="218958"/>
                  </a:lnTo>
                  <a:lnTo>
                    <a:pt x="90551" y="216441"/>
                  </a:lnTo>
                  <a:lnTo>
                    <a:pt x="98804" y="216549"/>
                  </a:lnTo>
                  <a:lnTo>
                    <a:pt x="106658" y="219129"/>
                  </a:lnTo>
                  <a:lnTo>
                    <a:pt x="113717" y="223830"/>
                  </a:lnTo>
                  <a:lnTo>
                    <a:pt x="119929" y="230204"/>
                  </a:lnTo>
                  <a:lnTo>
                    <a:pt x="125410" y="237828"/>
                  </a:lnTo>
                  <a:lnTo>
                    <a:pt x="130313" y="246359"/>
                  </a:lnTo>
                  <a:lnTo>
                    <a:pt x="134624" y="255692"/>
                  </a:lnTo>
                  <a:lnTo>
                    <a:pt x="138155" y="265941"/>
                  </a:lnTo>
                  <a:lnTo>
                    <a:pt x="140872" y="277091"/>
                  </a:lnTo>
                  <a:lnTo>
                    <a:pt x="143038" y="288851"/>
                  </a:lnTo>
                  <a:lnTo>
                    <a:pt x="145108" y="300744"/>
                  </a:lnTo>
                  <a:lnTo>
                    <a:pt x="147368" y="312455"/>
                  </a:lnTo>
                  <a:lnTo>
                    <a:pt x="150345" y="322753"/>
                  </a:lnTo>
                  <a:lnTo>
                    <a:pt x="154596" y="328495"/>
                  </a:lnTo>
                  <a:lnTo>
                    <a:pt x="159453" y="328359"/>
                  </a:lnTo>
                  <a:lnTo>
                    <a:pt x="163959" y="324400"/>
                  </a:lnTo>
                  <a:lnTo>
                    <a:pt x="168360" y="318294"/>
                  </a:lnTo>
                  <a:lnTo>
                    <a:pt x="173433" y="311202"/>
                  </a:lnTo>
                  <a:lnTo>
                    <a:pt x="179575" y="303777"/>
                  </a:lnTo>
                  <a:lnTo>
                    <a:pt x="186960" y="296639"/>
                  </a:lnTo>
                  <a:lnTo>
                    <a:pt x="195730" y="290513"/>
                  </a:lnTo>
                  <a:lnTo>
                    <a:pt x="205810" y="285685"/>
                  </a:lnTo>
                  <a:lnTo>
                    <a:pt x="216980" y="282084"/>
                  </a:lnTo>
                  <a:lnTo>
                    <a:pt x="228993" y="279490"/>
                  </a:lnTo>
                  <a:lnTo>
                    <a:pt x="241614" y="277657"/>
                  </a:lnTo>
                  <a:lnTo>
                    <a:pt x="254341" y="276049"/>
                  </a:lnTo>
                  <a:lnTo>
                    <a:pt x="266424" y="273887"/>
                  </a:lnTo>
                  <a:lnTo>
                    <a:pt x="277497" y="270788"/>
                  </a:lnTo>
                  <a:lnTo>
                    <a:pt x="287066" y="266566"/>
                  </a:lnTo>
                  <a:lnTo>
                    <a:pt x="294364" y="261057"/>
                  </a:lnTo>
                  <a:lnTo>
                    <a:pt x="299191" y="254312"/>
                  </a:lnTo>
                  <a:lnTo>
                    <a:pt x="301652" y="246529"/>
                  </a:lnTo>
                  <a:lnTo>
                    <a:pt x="301883" y="237942"/>
                  </a:lnTo>
                  <a:lnTo>
                    <a:pt x="300181" y="228778"/>
                  </a:lnTo>
                  <a:lnTo>
                    <a:pt x="296619" y="219695"/>
                  </a:lnTo>
                  <a:lnTo>
                    <a:pt x="290965" y="211744"/>
                  </a:lnTo>
                  <a:lnTo>
                    <a:pt x="283277" y="205412"/>
                  </a:lnTo>
                  <a:lnTo>
                    <a:pt x="273861" y="200994"/>
                  </a:lnTo>
                  <a:lnTo>
                    <a:pt x="263101" y="198846"/>
                  </a:lnTo>
                  <a:lnTo>
                    <a:pt x="251355" y="198931"/>
                  </a:lnTo>
                  <a:lnTo>
                    <a:pt x="239232" y="201242"/>
                  </a:lnTo>
                  <a:lnTo>
                    <a:pt x="227559" y="205975"/>
                  </a:lnTo>
                  <a:lnTo>
                    <a:pt x="216758" y="213001"/>
                  </a:lnTo>
                  <a:lnTo>
                    <a:pt x="207032" y="221783"/>
                  </a:lnTo>
                  <a:lnTo>
                    <a:pt x="198564" y="231578"/>
                  </a:lnTo>
                  <a:lnTo>
                    <a:pt x="191312" y="241864"/>
                  </a:lnTo>
                  <a:lnTo>
                    <a:pt x="185084" y="252359"/>
                  </a:lnTo>
                  <a:lnTo>
                    <a:pt x="179651" y="262932"/>
                  </a:lnTo>
                  <a:lnTo>
                    <a:pt x="174812" y="273526"/>
                  </a:lnTo>
                  <a:lnTo>
                    <a:pt x="170729" y="284285"/>
                  </a:lnTo>
                  <a:lnTo>
                    <a:pt x="167890" y="295508"/>
                  </a:lnTo>
                  <a:lnTo>
                    <a:pt x="166467" y="307315"/>
                  </a:lnTo>
                  <a:lnTo>
                    <a:pt x="166495" y="319349"/>
                  </a:lnTo>
                  <a:lnTo>
                    <a:pt x="168034" y="330894"/>
                  </a:lnTo>
                  <a:lnTo>
                    <a:pt x="170970" y="341576"/>
                  </a:lnTo>
                  <a:lnTo>
                    <a:pt x="175381" y="351034"/>
                  </a:lnTo>
                  <a:lnTo>
                    <a:pt x="181617" y="358783"/>
                  </a:lnTo>
                  <a:lnTo>
                    <a:pt x="189704" y="364726"/>
                  </a:lnTo>
                  <a:lnTo>
                    <a:pt x="199557" y="368920"/>
                  </a:lnTo>
                  <a:lnTo>
                    <a:pt x="211146" y="371384"/>
                  </a:lnTo>
                  <a:lnTo>
                    <a:pt x="224261" y="372310"/>
                  </a:lnTo>
                  <a:lnTo>
                    <a:pt x="238229" y="372151"/>
                  </a:lnTo>
                  <a:lnTo>
                    <a:pt x="253578" y="371513"/>
                  </a:lnTo>
                  <a:lnTo>
                    <a:pt x="273887" y="370345"/>
                  </a:lnTo>
                  <a:lnTo>
                    <a:pt x="30532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81584" y="3020428"/>
              <a:ext cx="168457" cy="222847"/>
            </a:xfrm>
            <a:custGeom>
              <a:avLst/>
              <a:gdLst/>
              <a:ahLst/>
              <a:cxnLst/>
              <a:rect l="0" t="0" r="0" b="0"/>
              <a:pathLst>
                <a:path w="168457" h="222847">
                  <a:moveTo>
                    <a:pt x="0" y="42114"/>
                  </a:moveTo>
                  <a:lnTo>
                    <a:pt x="2934" y="51049"/>
                  </a:lnTo>
                  <a:lnTo>
                    <a:pt x="5717" y="60676"/>
                  </a:lnTo>
                  <a:lnTo>
                    <a:pt x="8616" y="71959"/>
                  </a:lnTo>
                  <a:lnTo>
                    <a:pt x="11656" y="84454"/>
                  </a:lnTo>
                  <a:lnTo>
                    <a:pt x="14821" y="97285"/>
                  </a:lnTo>
                  <a:lnTo>
                    <a:pt x="18090" y="109904"/>
                  </a:lnTo>
                  <a:lnTo>
                    <a:pt x="21600" y="122114"/>
                  </a:lnTo>
                  <a:lnTo>
                    <a:pt x="25639" y="133909"/>
                  </a:lnTo>
                  <a:lnTo>
                    <a:pt x="30317" y="145354"/>
                  </a:lnTo>
                  <a:lnTo>
                    <a:pt x="35424" y="156530"/>
                  </a:lnTo>
                  <a:lnTo>
                    <a:pt x="40546" y="167507"/>
                  </a:lnTo>
                  <a:lnTo>
                    <a:pt x="45437" y="178339"/>
                  </a:lnTo>
                  <a:lnTo>
                    <a:pt x="50196" y="188904"/>
                  </a:lnTo>
                  <a:lnTo>
                    <a:pt x="55152" y="198926"/>
                  </a:lnTo>
                  <a:lnTo>
                    <a:pt x="60485" y="208274"/>
                  </a:lnTo>
                  <a:lnTo>
                    <a:pt x="66219" y="216177"/>
                  </a:lnTo>
                  <a:lnTo>
                    <a:pt x="72301" y="221211"/>
                  </a:lnTo>
                  <a:lnTo>
                    <a:pt x="78651" y="222846"/>
                  </a:lnTo>
                  <a:lnTo>
                    <a:pt x="85034" y="221347"/>
                  </a:lnTo>
                  <a:lnTo>
                    <a:pt x="91087" y="217302"/>
                  </a:lnTo>
                  <a:lnTo>
                    <a:pt x="96636" y="211325"/>
                  </a:lnTo>
                  <a:lnTo>
                    <a:pt x="101681" y="203944"/>
                  </a:lnTo>
                  <a:lnTo>
                    <a:pt x="106304" y="195570"/>
                  </a:lnTo>
                  <a:lnTo>
                    <a:pt x="110601" y="186501"/>
                  </a:lnTo>
                  <a:lnTo>
                    <a:pt x="114657" y="176789"/>
                  </a:lnTo>
                  <a:lnTo>
                    <a:pt x="118542" y="166279"/>
                  </a:lnTo>
                  <a:lnTo>
                    <a:pt x="122306" y="154949"/>
                  </a:lnTo>
                  <a:lnTo>
                    <a:pt x="125988" y="143067"/>
                  </a:lnTo>
                  <a:lnTo>
                    <a:pt x="129614" y="131091"/>
                  </a:lnTo>
                  <a:lnTo>
                    <a:pt x="133203" y="119294"/>
                  </a:lnTo>
                  <a:lnTo>
                    <a:pt x="136765" y="107763"/>
                  </a:lnTo>
                  <a:lnTo>
                    <a:pt x="140309" y="96486"/>
                  </a:lnTo>
                  <a:lnTo>
                    <a:pt x="143842" y="85415"/>
                  </a:lnTo>
                  <a:lnTo>
                    <a:pt x="147368" y="74335"/>
                  </a:lnTo>
                  <a:lnTo>
                    <a:pt x="150888" y="62897"/>
                  </a:lnTo>
                  <a:lnTo>
                    <a:pt x="154400" y="50954"/>
                  </a:lnTo>
                  <a:lnTo>
                    <a:pt x="157753" y="39124"/>
                  </a:lnTo>
                  <a:lnTo>
                    <a:pt x="160982" y="27527"/>
                  </a:lnTo>
                  <a:lnTo>
                    <a:pt x="164369" y="1514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79147" y="3082471"/>
              <a:ext cx="139350" cy="191295"/>
            </a:xfrm>
            <a:custGeom>
              <a:avLst/>
              <a:gdLst/>
              <a:ahLst/>
              <a:cxnLst/>
              <a:rect l="0" t="0" r="0" b="0"/>
              <a:pathLst>
                <a:path w="139350" h="191295">
                  <a:moveTo>
                    <a:pt x="13007" y="64299"/>
                  </a:moveTo>
                  <a:lnTo>
                    <a:pt x="18942" y="70100"/>
                  </a:lnTo>
                  <a:lnTo>
                    <a:pt x="25147" y="75024"/>
                  </a:lnTo>
                  <a:lnTo>
                    <a:pt x="32238" y="79513"/>
                  </a:lnTo>
                  <a:lnTo>
                    <a:pt x="40005" y="83215"/>
                  </a:lnTo>
                  <a:lnTo>
                    <a:pt x="48003" y="85284"/>
                  </a:lnTo>
                  <a:lnTo>
                    <a:pt x="55945" y="85385"/>
                  </a:lnTo>
                  <a:lnTo>
                    <a:pt x="63719" y="83661"/>
                  </a:lnTo>
                  <a:lnTo>
                    <a:pt x="71312" y="80447"/>
                  </a:lnTo>
                  <a:lnTo>
                    <a:pt x="78744" y="76097"/>
                  </a:lnTo>
                  <a:lnTo>
                    <a:pt x="85886" y="70755"/>
                  </a:lnTo>
                  <a:lnTo>
                    <a:pt x="92463" y="64354"/>
                  </a:lnTo>
                  <a:lnTo>
                    <a:pt x="98356" y="56942"/>
                  </a:lnTo>
                  <a:lnTo>
                    <a:pt x="103128" y="48679"/>
                  </a:lnTo>
                  <a:lnTo>
                    <a:pt x="105972" y="39756"/>
                  </a:lnTo>
                  <a:lnTo>
                    <a:pt x="106609" y="30357"/>
                  </a:lnTo>
                  <a:lnTo>
                    <a:pt x="104918" y="21115"/>
                  </a:lnTo>
                  <a:lnTo>
                    <a:pt x="100665" y="13054"/>
                  </a:lnTo>
                  <a:lnTo>
                    <a:pt x="93998" y="6649"/>
                  </a:lnTo>
                  <a:lnTo>
                    <a:pt x="85643" y="2182"/>
                  </a:lnTo>
                  <a:lnTo>
                    <a:pt x="76674" y="0"/>
                  </a:lnTo>
                  <a:lnTo>
                    <a:pt x="67763" y="54"/>
                  </a:lnTo>
                  <a:lnTo>
                    <a:pt x="59176" y="2004"/>
                  </a:lnTo>
                  <a:lnTo>
                    <a:pt x="50957" y="5430"/>
                  </a:lnTo>
                  <a:lnTo>
                    <a:pt x="43066" y="9953"/>
                  </a:lnTo>
                  <a:lnTo>
                    <a:pt x="35597" y="15425"/>
                  </a:lnTo>
                  <a:lnTo>
                    <a:pt x="28793" y="21920"/>
                  </a:lnTo>
                  <a:lnTo>
                    <a:pt x="22729" y="29398"/>
                  </a:lnTo>
                  <a:lnTo>
                    <a:pt x="17332" y="37707"/>
                  </a:lnTo>
                  <a:lnTo>
                    <a:pt x="12472" y="46663"/>
                  </a:lnTo>
                  <a:lnTo>
                    <a:pt x="8025" y="56096"/>
                  </a:lnTo>
                  <a:lnTo>
                    <a:pt x="4208" y="65871"/>
                  </a:lnTo>
                  <a:lnTo>
                    <a:pt x="1547" y="75887"/>
                  </a:lnTo>
                  <a:lnTo>
                    <a:pt x="236" y="86072"/>
                  </a:lnTo>
                  <a:lnTo>
                    <a:pt x="0" y="96539"/>
                  </a:lnTo>
                  <a:lnTo>
                    <a:pt x="297" y="107558"/>
                  </a:lnTo>
                  <a:lnTo>
                    <a:pt x="763" y="119225"/>
                  </a:lnTo>
                  <a:lnTo>
                    <a:pt x="1549" y="131163"/>
                  </a:lnTo>
                  <a:lnTo>
                    <a:pt x="3207" y="142644"/>
                  </a:lnTo>
                  <a:lnTo>
                    <a:pt x="5993" y="153285"/>
                  </a:lnTo>
                  <a:lnTo>
                    <a:pt x="10017" y="162887"/>
                  </a:lnTo>
                  <a:lnTo>
                    <a:pt x="15399" y="171264"/>
                  </a:lnTo>
                  <a:lnTo>
                    <a:pt x="22062" y="178443"/>
                  </a:lnTo>
                  <a:lnTo>
                    <a:pt x="29793" y="184281"/>
                  </a:lnTo>
                  <a:lnTo>
                    <a:pt x="38344" y="188387"/>
                  </a:lnTo>
                  <a:lnTo>
                    <a:pt x="47500" y="190703"/>
                  </a:lnTo>
                  <a:lnTo>
                    <a:pt x="57086" y="191294"/>
                  </a:lnTo>
                  <a:lnTo>
                    <a:pt x="66972" y="190178"/>
                  </a:lnTo>
                  <a:lnTo>
                    <a:pt x="77061" y="187541"/>
                  </a:lnTo>
                  <a:lnTo>
                    <a:pt x="87124" y="183670"/>
                  </a:lnTo>
                  <a:lnTo>
                    <a:pt x="96807" y="178863"/>
                  </a:lnTo>
                  <a:lnTo>
                    <a:pt x="105942" y="173380"/>
                  </a:lnTo>
                  <a:lnTo>
                    <a:pt x="114239" y="167531"/>
                  </a:lnTo>
                  <a:lnTo>
                    <a:pt x="122017" y="161008"/>
                  </a:lnTo>
                  <a:lnTo>
                    <a:pt x="129960" y="152125"/>
                  </a:lnTo>
                  <a:lnTo>
                    <a:pt x="139349" y="137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50082" y="3094127"/>
              <a:ext cx="136871" cy="157591"/>
            </a:xfrm>
            <a:custGeom>
              <a:avLst/>
              <a:gdLst/>
              <a:ahLst/>
              <a:cxnLst/>
              <a:rect l="0" t="0" r="0" b="0"/>
              <a:pathLst>
                <a:path w="136871" h="157591">
                  <a:moveTo>
                    <a:pt x="0" y="84228"/>
                  </a:moveTo>
                  <a:lnTo>
                    <a:pt x="67" y="95897"/>
                  </a:lnTo>
                  <a:lnTo>
                    <a:pt x="707" y="106385"/>
                  </a:lnTo>
                  <a:lnTo>
                    <a:pt x="2003" y="116687"/>
                  </a:lnTo>
                  <a:lnTo>
                    <a:pt x="3864" y="126989"/>
                  </a:lnTo>
                  <a:lnTo>
                    <a:pt x="6180" y="137332"/>
                  </a:lnTo>
                  <a:lnTo>
                    <a:pt x="8851" y="147651"/>
                  </a:lnTo>
                  <a:lnTo>
                    <a:pt x="11928" y="155449"/>
                  </a:lnTo>
                  <a:lnTo>
                    <a:pt x="14837" y="157590"/>
                  </a:lnTo>
                  <a:lnTo>
                    <a:pt x="16433" y="155044"/>
                  </a:lnTo>
                  <a:lnTo>
                    <a:pt x="16613" y="149451"/>
                  </a:lnTo>
                  <a:lnTo>
                    <a:pt x="15669" y="141987"/>
                  </a:lnTo>
                  <a:lnTo>
                    <a:pt x="13916" y="133383"/>
                  </a:lnTo>
                  <a:lnTo>
                    <a:pt x="11603" y="124072"/>
                  </a:lnTo>
                  <a:lnTo>
                    <a:pt x="9070" y="114156"/>
                  </a:lnTo>
                  <a:lnTo>
                    <a:pt x="6749" y="103487"/>
                  </a:lnTo>
                  <a:lnTo>
                    <a:pt x="4864" y="92046"/>
                  </a:lnTo>
                  <a:lnTo>
                    <a:pt x="3770" y="80255"/>
                  </a:lnTo>
                  <a:lnTo>
                    <a:pt x="4016" y="68870"/>
                  </a:lnTo>
                  <a:lnTo>
                    <a:pt x="5782" y="58291"/>
                  </a:lnTo>
                  <a:lnTo>
                    <a:pt x="9087" y="48730"/>
                  </a:lnTo>
                  <a:lnTo>
                    <a:pt x="13972" y="40380"/>
                  </a:lnTo>
                  <a:lnTo>
                    <a:pt x="20299" y="33210"/>
                  </a:lnTo>
                  <a:lnTo>
                    <a:pt x="27969" y="27039"/>
                  </a:lnTo>
                  <a:lnTo>
                    <a:pt x="37011" y="21644"/>
                  </a:lnTo>
                  <a:lnTo>
                    <a:pt x="47314" y="16827"/>
                  </a:lnTo>
                  <a:lnTo>
                    <a:pt x="58654" y="12589"/>
                  </a:lnTo>
                  <a:lnTo>
                    <a:pt x="70790" y="9113"/>
                  </a:lnTo>
                  <a:lnTo>
                    <a:pt x="83489" y="6441"/>
                  </a:lnTo>
                  <a:lnTo>
                    <a:pt x="95979" y="4472"/>
                  </a:lnTo>
                  <a:lnTo>
                    <a:pt x="108162" y="2854"/>
                  </a:lnTo>
                  <a:lnTo>
                    <a:pt x="121108" y="144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71180" y="2957257"/>
              <a:ext cx="179022" cy="366667"/>
            </a:xfrm>
            <a:custGeom>
              <a:avLst/>
              <a:gdLst/>
              <a:ahLst/>
              <a:cxnLst/>
              <a:rect l="0" t="0" r="0" b="0"/>
              <a:pathLst>
                <a:path w="179022" h="36666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4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5" y="85731"/>
                  </a:lnTo>
                  <a:lnTo>
                    <a:pt x="178" y="102976"/>
                  </a:lnTo>
                  <a:lnTo>
                    <a:pt x="826" y="120770"/>
                  </a:lnTo>
                  <a:lnTo>
                    <a:pt x="2075" y="138737"/>
                  </a:lnTo>
                  <a:lnTo>
                    <a:pt x="3727" y="156699"/>
                  </a:lnTo>
                  <a:lnTo>
                    <a:pt x="5375" y="174589"/>
                  </a:lnTo>
                  <a:lnTo>
                    <a:pt x="6782" y="192390"/>
                  </a:lnTo>
                  <a:lnTo>
                    <a:pt x="8048" y="209783"/>
                  </a:lnTo>
                  <a:lnTo>
                    <a:pt x="9505" y="226170"/>
                  </a:lnTo>
                  <a:lnTo>
                    <a:pt x="11322" y="241211"/>
                  </a:lnTo>
                  <a:lnTo>
                    <a:pt x="13052" y="251657"/>
                  </a:lnTo>
                  <a:lnTo>
                    <a:pt x="14376" y="254197"/>
                  </a:lnTo>
                  <a:lnTo>
                    <a:pt x="16057" y="251320"/>
                  </a:lnTo>
                  <a:lnTo>
                    <a:pt x="18641" y="245323"/>
                  </a:lnTo>
                  <a:lnTo>
                    <a:pt x="22255" y="237537"/>
                  </a:lnTo>
                  <a:lnTo>
                    <a:pt x="27111" y="229035"/>
                  </a:lnTo>
                  <a:lnTo>
                    <a:pt x="33639" y="220854"/>
                  </a:lnTo>
                  <a:lnTo>
                    <a:pt x="41912" y="213506"/>
                  </a:lnTo>
                  <a:lnTo>
                    <a:pt x="51548" y="207401"/>
                  </a:lnTo>
                  <a:lnTo>
                    <a:pt x="61924" y="203039"/>
                  </a:lnTo>
                  <a:lnTo>
                    <a:pt x="72605" y="200513"/>
                  </a:lnTo>
                  <a:lnTo>
                    <a:pt x="83365" y="199763"/>
                  </a:lnTo>
                  <a:lnTo>
                    <a:pt x="94116" y="200763"/>
                  </a:lnTo>
                  <a:lnTo>
                    <a:pt x="104821" y="203328"/>
                  </a:lnTo>
                  <a:lnTo>
                    <a:pt x="115314" y="207488"/>
                  </a:lnTo>
                  <a:lnTo>
                    <a:pt x="125294" y="213552"/>
                  </a:lnTo>
                  <a:lnTo>
                    <a:pt x="134635" y="221519"/>
                  </a:lnTo>
                  <a:lnTo>
                    <a:pt x="143213" y="231123"/>
                  </a:lnTo>
                  <a:lnTo>
                    <a:pt x="150831" y="242010"/>
                  </a:lnTo>
                  <a:lnTo>
                    <a:pt x="157472" y="253846"/>
                  </a:lnTo>
                  <a:lnTo>
                    <a:pt x="163273" y="266199"/>
                  </a:lnTo>
                  <a:lnTo>
                    <a:pt x="168412" y="278557"/>
                  </a:lnTo>
                  <a:lnTo>
                    <a:pt x="173043" y="290638"/>
                  </a:lnTo>
                  <a:lnTo>
                    <a:pt x="176816" y="302205"/>
                  </a:lnTo>
                  <a:lnTo>
                    <a:pt x="178914" y="312981"/>
                  </a:lnTo>
                  <a:lnTo>
                    <a:pt x="179021" y="322897"/>
                  </a:lnTo>
                  <a:lnTo>
                    <a:pt x="177126" y="332048"/>
                  </a:lnTo>
                  <a:lnTo>
                    <a:pt x="173261" y="340590"/>
                  </a:lnTo>
                  <a:lnTo>
                    <a:pt x="167655" y="348660"/>
                  </a:lnTo>
                  <a:lnTo>
                    <a:pt x="160485" y="355895"/>
                  </a:lnTo>
                  <a:lnTo>
                    <a:pt x="151787" y="361472"/>
                  </a:lnTo>
                  <a:lnTo>
                    <a:pt x="141722" y="365067"/>
                  </a:lnTo>
                  <a:lnTo>
                    <a:pt x="130713" y="366666"/>
                  </a:lnTo>
                  <a:lnTo>
                    <a:pt x="119331" y="366302"/>
                  </a:lnTo>
                  <a:lnTo>
                    <a:pt x="107938" y="364204"/>
                  </a:lnTo>
                  <a:lnTo>
                    <a:pt x="96680" y="360712"/>
                  </a:lnTo>
                  <a:lnTo>
                    <a:pt x="85587" y="356168"/>
                  </a:lnTo>
                  <a:lnTo>
                    <a:pt x="74656" y="350869"/>
                  </a:lnTo>
                  <a:lnTo>
                    <a:pt x="64313" y="345344"/>
                  </a:lnTo>
                  <a:lnTo>
                    <a:pt x="54399" y="339818"/>
                  </a:lnTo>
                  <a:lnTo>
                    <a:pt x="44043" y="333812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144921" y="33046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394540" y="4160467"/>
            <a:ext cx="3829645" cy="421141"/>
            <a:chOff x="2394540" y="4160467"/>
            <a:chExt cx="3829645" cy="421141"/>
          </a:xfrm>
        </p:grpSpPr>
        <p:sp>
          <p:nvSpPr>
            <p:cNvPr id="117" name="Freeform 116"/>
            <p:cNvSpPr/>
            <p:nvPr/>
          </p:nvSpPr>
          <p:spPr>
            <a:xfrm>
              <a:off x="2394540" y="4265752"/>
              <a:ext cx="288524" cy="302917"/>
            </a:xfrm>
            <a:custGeom>
              <a:avLst/>
              <a:gdLst/>
              <a:ahLst/>
              <a:cxnLst/>
              <a:rect l="0" t="0" r="0" b="0"/>
              <a:pathLst>
                <a:path w="288524" h="302917">
                  <a:moveTo>
                    <a:pt x="18328" y="0"/>
                  </a:moveTo>
                  <a:lnTo>
                    <a:pt x="15461" y="8868"/>
                  </a:lnTo>
                  <a:lnTo>
                    <a:pt x="13319" y="17855"/>
                  </a:lnTo>
                  <a:lnTo>
                    <a:pt x="11716" y="27851"/>
                  </a:lnTo>
                  <a:lnTo>
                    <a:pt x="10536" y="38831"/>
                  </a:lnTo>
                  <a:lnTo>
                    <a:pt x="9687" y="50643"/>
                  </a:lnTo>
                  <a:lnTo>
                    <a:pt x="9085" y="63101"/>
                  </a:lnTo>
                  <a:lnTo>
                    <a:pt x="8498" y="76039"/>
                  </a:lnTo>
                  <a:lnTo>
                    <a:pt x="7565" y="89320"/>
                  </a:lnTo>
                  <a:lnTo>
                    <a:pt x="6123" y="102841"/>
                  </a:lnTo>
                  <a:lnTo>
                    <a:pt x="4340" y="116530"/>
                  </a:lnTo>
                  <a:lnTo>
                    <a:pt x="2604" y="130331"/>
                  </a:lnTo>
                  <a:lnTo>
                    <a:pt x="1146" y="144211"/>
                  </a:lnTo>
                  <a:lnTo>
                    <a:pt x="186" y="158143"/>
                  </a:lnTo>
                  <a:lnTo>
                    <a:pt x="0" y="172109"/>
                  </a:lnTo>
                  <a:lnTo>
                    <a:pt x="662" y="186095"/>
                  </a:lnTo>
                  <a:lnTo>
                    <a:pt x="2244" y="199928"/>
                  </a:lnTo>
                  <a:lnTo>
                    <a:pt x="4901" y="213297"/>
                  </a:lnTo>
                  <a:lnTo>
                    <a:pt x="8613" y="226062"/>
                  </a:lnTo>
                  <a:lnTo>
                    <a:pt x="13224" y="238092"/>
                  </a:lnTo>
                  <a:lnTo>
                    <a:pt x="18535" y="249180"/>
                  </a:lnTo>
                  <a:lnTo>
                    <a:pt x="24369" y="259290"/>
                  </a:lnTo>
                  <a:lnTo>
                    <a:pt x="30743" y="268063"/>
                  </a:lnTo>
                  <a:lnTo>
                    <a:pt x="37853" y="274753"/>
                  </a:lnTo>
                  <a:lnTo>
                    <a:pt x="45742" y="279135"/>
                  </a:lnTo>
                  <a:lnTo>
                    <a:pt x="54159" y="281282"/>
                  </a:lnTo>
                  <a:lnTo>
                    <a:pt x="62655" y="281293"/>
                  </a:lnTo>
                  <a:lnTo>
                    <a:pt x="70962" y="279445"/>
                  </a:lnTo>
                  <a:lnTo>
                    <a:pt x="78997" y="275953"/>
                  </a:lnTo>
                  <a:lnTo>
                    <a:pt x="86772" y="270877"/>
                  </a:lnTo>
                  <a:lnTo>
                    <a:pt x="94330" y="264394"/>
                  </a:lnTo>
                  <a:lnTo>
                    <a:pt x="101558" y="256773"/>
                  </a:lnTo>
                  <a:lnTo>
                    <a:pt x="108193" y="248287"/>
                  </a:lnTo>
                  <a:lnTo>
                    <a:pt x="114155" y="239207"/>
                  </a:lnTo>
                  <a:lnTo>
                    <a:pt x="120050" y="230917"/>
                  </a:lnTo>
                  <a:lnTo>
                    <a:pt x="126600" y="226725"/>
                  </a:lnTo>
                  <a:lnTo>
                    <a:pt x="133084" y="227944"/>
                  </a:lnTo>
                  <a:lnTo>
                    <a:pt x="138604" y="232586"/>
                  </a:lnTo>
                  <a:lnTo>
                    <a:pt x="143270" y="239270"/>
                  </a:lnTo>
                  <a:lnTo>
                    <a:pt x="147412" y="247250"/>
                  </a:lnTo>
                  <a:lnTo>
                    <a:pt x="151271" y="256077"/>
                  </a:lnTo>
                  <a:lnTo>
                    <a:pt x="155310" y="265301"/>
                  </a:lnTo>
                  <a:lnTo>
                    <a:pt x="160219" y="274426"/>
                  </a:lnTo>
                  <a:lnTo>
                    <a:pt x="166292" y="283185"/>
                  </a:lnTo>
                  <a:lnTo>
                    <a:pt x="173485" y="291033"/>
                  </a:lnTo>
                  <a:lnTo>
                    <a:pt x="181607" y="297097"/>
                  </a:lnTo>
                  <a:lnTo>
                    <a:pt x="190436" y="301055"/>
                  </a:lnTo>
                  <a:lnTo>
                    <a:pt x="199616" y="302916"/>
                  </a:lnTo>
                  <a:lnTo>
                    <a:pt x="208691" y="302736"/>
                  </a:lnTo>
                  <a:lnTo>
                    <a:pt x="217414" y="300761"/>
                  </a:lnTo>
                  <a:lnTo>
                    <a:pt x="225573" y="297183"/>
                  </a:lnTo>
                  <a:lnTo>
                    <a:pt x="232907" y="292050"/>
                  </a:lnTo>
                  <a:lnTo>
                    <a:pt x="239358" y="285523"/>
                  </a:lnTo>
                  <a:lnTo>
                    <a:pt x="245030" y="277704"/>
                  </a:lnTo>
                  <a:lnTo>
                    <a:pt x="250083" y="268553"/>
                  </a:lnTo>
                  <a:lnTo>
                    <a:pt x="254671" y="258179"/>
                  </a:lnTo>
                  <a:lnTo>
                    <a:pt x="258924" y="246959"/>
                  </a:lnTo>
                  <a:lnTo>
                    <a:pt x="262941" y="235436"/>
                  </a:lnTo>
                  <a:lnTo>
                    <a:pt x="266796" y="223942"/>
                  </a:lnTo>
                  <a:lnTo>
                    <a:pt x="270538" y="212445"/>
                  </a:lnTo>
                  <a:lnTo>
                    <a:pt x="274204" y="200661"/>
                  </a:lnTo>
                  <a:lnTo>
                    <a:pt x="277814" y="188431"/>
                  </a:lnTo>
                  <a:lnTo>
                    <a:pt x="281221" y="175588"/>
                  </a:lnTo>
                  <a:lnTo>
                    <a:pt x="284130" y="161896"/>
                  </a:lnTo>
                  <a:lnTo>
                    <a:pt x="286413" y="147316"/>
                  </a:lnTo>
                  <a:lnTo>
                    <a:pt x="287945" y="132286"/>
                  </a:lnTo>
                  <a:lnTo>
                    <a:pt x="288523" y="117584"/>
                  </a:lnTo>
                  <a:lnTo>
                    <a:pt x="288138" y="103638"/>
                  </a:lnTo>
                  <a:lnTo>
                    <a:pt x="287075" y="90964"/>
                  </a:lnTo>
                  <a:lnTo>
                    <a:pt x="285723" y="79084"/>
                  </a:lnTo>
                  <a:lnTo>
                    <a:pt x="283964" y="66962"/>
                  </a:lnTo>
                  <a:lnTo>
                    <a:pt x="28154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49780" y="4234167"/>
              <a:ext cx="275357" cy="281676"/>
            </a:xfrm>
            <a:custGeom>
              <a:avLst/>
              <a:gdLst/>
              <a:ahLst/>
              <a:cxnLst/>
              <a:rect l="0" t="0" r="0" b="0"/>
              <a:pathLst>
                <a:path w="275357" h="28167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0" y="72344"/>
                  </a:lnTo>
                  <a:lnTo>
                    <a:pt x="3550" y="85868"/>
                  </a:lnTo>
                  <a:lnTo>
                    <a:pt x="4550" y="100082"/>
                  </a:lnTo>
                  <a:lnTo>
                    <a:pt x="4708" y="115046"/>
                  </a:lnTo>
                  <a:lnTo>
                    <a:pt x="4321" y="130518"/>
                  </a:lnTo>
                  <a:lnTo>
                    <a:pt x="4129" y="146056"/>
                  </a:lnTo>
                  <a:lnTo>
                    <a:pt x="4553" y="161397"/>
                  </a:lnTo>
                  <a:lnTo>
                    <a:pt x="5518" y="176461"/>
                  </a:lnTo>
                  <a:lnTo>
                    <a:pt x="6638" y="191262"/>
                  </a:lnTo>
                  <a:lnTo>
                    <a:pt x="7658" y="205849"/>
                  </a:lnTo>
                  <a:lnTo>
                    <a:pt x="8649" y="220271"/>
                  </a:lnTo>
                  <a:lnTo>
                    <a:pt x="9913" y="234576"/>
                  </a:lnTo>
                  <a:lnTo>
                    <a:pt x="11586" y="248678"/>
                  </a:lnTo>
                  <a:lnTo>
                    <a:pt x="12769" y="258469"/>
                  </a:lnTo>
                  <a:lnTo>
                    <a:pt x="12684" y="259240"/>
                  </a:lnTo>
                  <a:lnTo>
                    <a:pt x="12202" y="253397"/>
                  </a:lnTo>
                  <a:lnTo>
                    <a:pt x="11735" y="243771"/>
                  </a:lnTo>
                  <a:lnTo>
                    <a:pt x="11381" y="232118"/>
                  </a:lnTo>
                  <a:lnTo>
                    <a:pt x="11464" y="219721"/>
                  </a:lnTo>
                  <a:lnTo>
                    <a:pt x="12576" y="207698"/>
                  </a:lnTo>
                  <a:lnTo>
                    <a:pt x="14954" y="196574"/>
                  </a:lnTo>
                  <a:lnTo>
                    <a:pt x="18518" y="186424"/>
                  </a:lnTo>
                  <a:lnTo>
                    <a:pt x="23052" y="177119"/>
                  </a:lnTo>
                  <a:lnTo>
                    <a:pt x="28333" y="168491"/>
                  </a:lnTo>
                  <a:lnTo>
                    <a:pt x="34488" y="160861"/>
                  </a:lnTo>
                  <a:lnTo>
                    <a:pt x="41976" y="155010"/>
                  </a:lnTo>
                  <a:lnTo>
                    <a:pt x="50925" y="151238"/>
                  </a:lnTo>
                  <a:lnTo>
                    <a:pt x="60696" y="150028"/>
                  </a:lnTo>
                  <a:lnTo>
                    <a:pt x="70106" y="152250"/>
                  </a:lnTo>
                  <a:lnTo>
                    <a:pt x="78506" y="158044"/>
                  </a:lnTo>
                  <a:lnTo>
                    <a:pt x="85769" y="166800"/>
                  </a:lnTo>
                  <a:lnTo>
                    <a:pt x="92031" y="177559"/>
                  </a:lnTo>
                  <a:lnTo>
                    <a:pt x="97494" y="189564"/>
                  </a:lnTo>
                  <a:lnTo>
                    <a:pt x="102196" y="202330"/>
                  </a:lnTo>
                  <a:lnTo>
                    <a:pt x="105999" y="215562"/>
                  </a:lnTo>
                  <a:lnTo>
                    <a:pt x="108902" y="229081"/>
                  </a:lnTo>
                  <a:lnTo>
                    <a:pt x="111194" y="242613"/>
                  </a:lnTo>
                  <a:lnTo>
                    <a:pt x="113350" y="255786"/>
                  </a:lnTo>
                  <a:lnTo>
                    <a:pt x="115636" y="268339"/>
                  </a:lnTo>
                  <a:lnTo>
                    <a:pt x="117511" y="277138"/>
                  </a:lnTo>
                  <a:lnTo>
                    <a:pt x="118233" y="278559"/>
                  </a:lnTo>
                  <a:lnTo>
                    <a:pt x="118159" y="274268"/>
                  </a:lnTo>
                  <a:lnTo>
                    <a:pt x="117774" y="266353"/>
                  </a:lnTo>
                  <a:lnTo>
                    <a:pt x="117837" y="256691"/>
                  </a:lnTo>
                  <a:lnTo>
                    <a:pt x="119381" y="247059"/>
                  </a:lnTo>
                  <a:lnTo>
                    <a:pt x="122830" y="238371"/>
                  </a:lnTo>
                  <a:lnTo>
                    <a:pt x="128244" y="231011"/>
                  </a:lnTo>
                  <a:lnTo>
                    <a:pt x="135614" y="225184"/>
                  </a:lnTo>
                  <a:lnTo>
                    <a:pt x="144717" y="220809"/>
                  </a:lnTo>
                  <a:lnTo>
                    <a:pt x="155216" y="217642"/>
                  </a:lnTo>
                  <a:lnTo>
                    <a:pt x="166770" y="215407"/>
                  </a:lnTo>
                  <a:lnTo>
                    <a:pt x="179085" y="213845"/>
                  </a:lnTo>
                  <a:lnTo>
                    <a:pt x="191775" y="212434"/>
                  </a:lnTo>
                  <a:lnTo>
                    <a:pt x="204366" y="210412"/>
                  </a:lnTo>
                  <a:lnTo>
                    <a:pt x="216606" y="207415"/>
                  </a:lnTo>
                  <a:lnTo>
                    <a:pt x="228283" y="203433"/>
                  </a:lnTo>
                  <a:lnTo>
                    <a:pt x="239132" y="198618"/>
                  </a:lnTo>
                  <a:lnTo>
                    <a:pt x="249087" y="193147"/>
                  </a:lnTo>
                  <a:lnTo>
                    <a:pt x="257927" y="186865"/>
                  </a:lnTo>
                  <a:lnTo>
                    <a:pt x="265194" y="179293"/>
                  </a:lnTo>
                  <a:lnTo>
                    <a:pt x="270773" y="170287"/>
                  </a:lnTo>
                  <a:lnTo>
                    <a:pt x="274367" y="160478"/>
                  </a:lnTo>
                  <a:lnTo>
                    <a:pt x="275356" y="151042"/>
                  </a:lnTo>
                  <a:lnTo>
                    <a:pt x="273649" y="142635"/>
                  </a:lnTo>
                  <a:lnTo>
                    <a:pt x="269588" y="135706"/>
                  </a:lnTo>
                  <a:lnTo>
                    <a:pt x="263665" y="130734"/>
                  </a:lnTo>
                  <a:lnTo>
                    <a:pt x="256353" y="127768"/>
                  </a:lnTo>
                  <a:lnTo>
                    <a:pt x="248041" y="126540"/>
                  </a:lnTo>
                  <a:lnTo>
                    <a:pt x="239026" y="126680"/>
                  </a:lnTo>
                  <a:lnTo>
                    <a:pt x="229528" y="127848"/>
                  </a:lnTo>
                  <a:lnTo>
                    <a:pt x="219865" y="130084"/>
                  </a:lnTo>
                  <a:lnTo>
                    <a:pt x="210451" y="133786"/>
                  </a:lnTo>
                  <a:lnTo>
                    <a:pt x="201489" y="139048"/>
                  </a:lnTo>
                  <a:lnTo>
                    <a:pt x="192995" y="145531"/>
                  </a:lnTo>
                  <a:lnTo>
                    <a:pt x="184904" y="152645"/>
                  </a:lnTo>
                  <a:lnTo>
                    <a:pt x="177134" y="159994"/>
                  </a:lnTo>
                  <a:lnTo>
                    <a:pt x="169932" y="167708"/>
                  </a:lnTo>
                  <a:lnTo>
                    <a:pt x="163847" y="176324"/>
                  </a:lnTo>
                  <a:lnTo>
                    <a:pt x="159091" y="186084"/>
                  </a:lnTo>
                  <a:lnTo>
                    <a:pt x="155728" y="196926"/>
                  </a:lnTo>
                  <a:lnTo>
                    <a:pt x="153837" y="208662"/>
                  </a:lnTo>
                  <a:lnTo>
                    <a:pt x="153312" y="221071"/>
                  </a:lnTo>
                  <a:lnTo>
                    <a:pt x="154077" y="233640"/>
                  </a:lnTo>
                  <a:lnTo>
                    <a:pt x="156178" y="245613"/>
                  </a:lnTo>
                  <a:lnTo>
                    <a:pt x="159518" y="256607"/>
                  </a:lnTo>
                  <a:lnTo>
                    <a:pt x="164047" y="266122"/>
                  </a:lnTo>
                  <a:lnTo>
                    <a:pt x="169835" y="273384"/>
                  </a:lnTo>
                  <a:lnTo>
                    <a:pt x="176803" y="278190"/>
                  </a:lnTo>
                  <a:lnTo>
                    <a:pt x="184753" y="280807"/>
                  </a:lnTo>
                  <a:lnTo>
                    <a:pt x="193459" y="281675"/>
                  </a:lnTo>
                  <a:lnTo>
                    <a:pt x="202718" y="281224"/>
                  </a:lnTo>
                  <a:lnTo>
                    <a:pt x="212204" y="279655"/>
                  </a:lnTo>
                  <a:lnTo>
                    <a:pt x="221492" y="276942"/>
                  </a:lnTo>
                  <a:lnTo>
                    <a:pt x="230362" y="273164"/>
                  </a:lnTo>
                  <a:lnTo>
                    <a:pt x="238679" y="268616"/>
                  </a:lnTo>
                  <a:lnTo>
                    <a:pt x="247217" y="263181"/>
                  </a:lnTo>
                  <a:lnTo>
                    <a:pt x="257842" y="255267"/>
                  </a:lnTo>
                  <a:lnTo>
                    <a:pt x="27374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76163" y="4357227"/>
              <a:ext cx="136872" cy="150681"/>
            </a:xfrm>
            <a:custGeom>
              <a:avLst/>
              <a:gdLst/>
              <a:ahLst/>
              <a:cxnLst/>
              <a:rect l="0" t="0" r="0" b="0"/>
              <a:pathLst>
                <a:path w="136872" h="150681">
                  <a:moveTo>
                    <a:pt x="0" y="55924"/>
                  </a:moveTo>
                  <a:lnTo>
                    <a:pt x="2867" y="70525"/>
                  </a:lnTo>
                  <a:lnTo>
                    <a:pt x="5009" y="83797"/>
                  </a:lnTo>
                  <a:lnTo>
                    <a:pt x="6614" y="96910"/>
                  </a:lnTo>
                  <a:lnTo>
                    <a:pt x="7866" y="106971"/>
                  </a:lnTo>
                  <a:lnTo>
                    <a:pt x="8684" y="110138"/>
                  </a:lnTo>
                  <a:lnTo>
                    <a:pt x="8694" y="107719"/>
                  </a:lnTo>
                  <a:lnTo>
                    <a:pt x="7853" y="101854"/>
                  </a:lnTo>
                  <a:lnTo>
                    <a:pt x="6783" y="94180"/>
                  </a:lnTo>
                  <a:lnTo>
                    <a:pt x="6573" y="85867"/>
                  </a:lnTo>
                  <a:lnTo>
                    <a:pt x="7754" y="77515"/>
                  </a:lnTo>
                  <a:lnTo>
                    <a:pt x="10019" y="69033"/>
                  </a:lnTo>
                  <a:lnTo>
                    <a:pt x="12541" y="59854"/>
                  </a:lnTo>
                  <a:lnTo>
                    <a:pt x="14803" y="49708"/>
                  </a:lnTo>
                  <a:lnTo>
                    <a:pt x="17116" y="39105"/>
                  </a:lnTo>
                  <a:lnTo>
                    <a:pt x="20405" y="29123"/>
                  </a:lnTo>
                  <a:lnTo>
                    <a:pt x="25140" y="20339"/>
                  </a:lnTo>
                  <a:lnTo>
                    <a:pt x="31474" y="12985"/>
                  </a:lnTo>
                  <a:lnTo>
                    <a:pt x="39486" y="7194"/>
                  </a:lnTo>
                  <a:lnTo>
                    <a:pt x="49022" y="2875"/>
                  </a:lnTo>
                  <a:lnTo>
                    <a:pt x="59478" y="262"/>
                  </a:lnTo>
                  <a:lnTo>
                    <a:pt x="69941" y="0"/>
                  </a:lnTo>
                  <a:lnTo>
                    <a:pt x="79880" y="2227"/>
                  </a:lnTo>
                  <a:lnTo>
                    <a:pt x="88666" y="6653"/>
                  </a:lnTo>
                  <a:lnTo>
                    <a:pt x="95430" y="12828"/>
                  </a:lnTo>
                  <a:lnTo>
                    <a:pt x="99908" y="20312"/>
                  </a:lnTo>
                  <a:lnTo>
                    <a:pt x="102643" y="28741"/>
                  </a:lnTo>
                  <a:lnTo>
                    <a:pt x="104653" y="37836"/>
                  </a:lnTo>
                  <a:lnTo>
                    <a:pt x="106610" y="47391"/>
                  </a:lnTo>
                  <a:lnTo>
                    <a:pt x="108797" y="57262"/>
                  </a:lnTo>
                  <a:lnTo>
                    <a:pt x="111279" y="67349"/>
                  </a:lnTo>
                  <a:lnTo>
                    <a:pt x="114031" y="77580"/>
                  </a:lnTo>
                  <a:lnTo>
                    <a:pt x="117000" y="87910"/>
                  </a:lnTo>
                  <a:lnTo>
                    <a:pt x="120131" y="98306"/>
                  </a:lnTo>
                  <a:lnTo>
                    <a:pt x="123375" y="108732"/>
                  </a:lnTo>
                  <a:lnTo>
                    <a:pt x="126545" y="118719"/>
                  </a:lnTo>
                  <a:lnTo>
                    <a:pt x="129630" y="128347"/>
                  </a:lnTo>
                  <a:lnTo>
                    <a:pt x="132899" y="138462"/>
                  </a:lnTo>
                  <a:lnTo>
                    <a:pt x="136871" y="150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97345" y="4213109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0" y="81187"/>
                  </a:lnTo>
                  <a:lnTo>
                    <a:pt x="0" y="97462"/>
                  </a:lnTo>
                  <a:lnTo>
                    <a:pt x="0" y="114135"/>
                  </a:lnTo>
                  <a:lnTo>
                    <a:pt x="0" y="131071"/>
                  </a:lnTo>
                  <a:lnTo>
                    <a:pt x="0" y="147813"/>
                  </a:lnTo>
                  <a:lnTo>
                    <a:pt x="0" y="165424"/>
                  </a:lnTo>
                  <a:lnTo>
                    <a:pt x="0" y="18768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560474" y="4181524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217026" y="2934"/>
                  </a:lnTo>
                  <a:lnTo>
                    <a:pt x="203754" y="5716"/>
                  </a:lnTo>
                  <a:lnTo>
                    <a:pt x="190548" y="8616"/>
                  </a:lnTo>
                  <a:lnTo>
                    <a:pt x="177035" y="11656"/>
                  </a:lnTo>
                  <a:lnTo>
                    <a:pt x="162877" y="14821"/>
                  </a:lnTo>
                  <a:lnTo>
                    <a:pt x="147979" y="18085"/>
                  </a:lnTo>
                  <a:lnTo>
                    <a:pt x="132733" y="21423"/>
                  </a:lnTo>
                  <a:lnTo>
                    <a:pt x="117884" y="24814"/>
                  </a:lnTo>
                  <a:lnTo>
                    <a:pt x="103826" y="28247"/>
                  </a:lnTo>
                  <a:lnTo>
                    <a:pt x="90608" y="31875"/>
                  </a:lnTo>
                  <a:lnTo>
                    <a:pt x="78119" y="35996"/>
                  </a:lnTo>
                  <a:lnTo>
                    <a:pt x="66203" y="40734"/>
                  </a:lnTo>
                  <a:lnTo>
                    <a:pt x="54878" y="46052"/>
                  </a:lnTo>
                  <a:lnTo>
                    <a:pt x="44332" y="51847"/>
                  </a:lnTo>
                  <a:lnTo>
                    <a:pt x="34611" y="57996"/>
                  </a:lnTo>
                  <a:lnTo>
                    <a:pt x="25918" y="64096"/>
                  </a:lnTo>
                  <a:lnTo>
                    <a:pt x="17829" y="70072"/>
                  </a:lnTo>
                  <a:lnTo>
                    <a:pt x="9632" y="7644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528889" y="4413151"/>
              <a:ext cx="284270" cy="84229"/>
            </a:xfrm>
            <a:custGeom>
              <a:avLst/>
              <a:gdLst/>
              <a:ahLst/>
              <a:cxnLst/>
              <a:rect l="0" t="0" r="0" b="0"/>
              <a:pathLst>
                <a:path w="284270" h="84229">
                  <a:moveTo>
                    <a:pt x="284269" y="0"/>
                  </a:moveTo>
                  <a:lnTo>
                    <a:pt x="275468" y="2934"/>
                  </a:lnTo>
                  <a:lnTo>
                    <a:pt x="267121" y="5716"/>
                  </a:lnTo>
                  <a:lnTo>
                    <a:pt x="258418" y="8616"/>
                  </a:lnTo>
                  <a:lnTo>
                    <a:pt x="249124" y="11656"/>
                  </a:lnTo>
                  <a:lnTo>
                    <a:pt x="238981" y="14821"/>
                  </a:lnTo>
                  <a:lnTo>
                    <a:pt x="227940" y="18085"/>
                  </a:lnTo>
                  <a:lnTo>
                    <a:pt x="216273" y="21423"/>
                  </a:lnTo>
                  <a:lnTo>
                    <a:pt x="204451" y="24814"/>
                  </a:lnTo>
                  <a:lnTo>
                    <a:pt x="192757" y="28243"/>
                  </a:lnTo>
                  <a:lnTo>
                    <a:pt x="181128" y="31698"/>
                  </a:lnTo>
                  <a:lnTo>
                    <a:pt x="169254" y="35171"/>
                  </a:lnTo>
                  <a:lnTo>
                    <a:pt x="156974" y="38655"/>
                  </a:lnTo>
                  <a:lnTo>
                    <a:pt x="144438" y="42148"/>
                  </a:lnTo>
                  <a:lnTo>
                    <a:pt x="132015" y="45646"/>
                  </a:lnTo>
                  <a:lnTo>
                    <a:pt x="119910" y="49148"/>
                  </a:lnTo>
                  <a:lnTo>
                    <a:pt x="108001" y="52653"/>
                  </a:lnTo>
                  <a:lnTo>
                    <a:pt x="95939" y="56159"/>
                  </a:lnTo>
                  <a:lnTo>
                    <a:pt x="83531" y="59666"/>
                  </a:lnTo>
                  <a:lnTo>
                    <a:pt x="70910" y="63174"/>
                  </a:lnTo>
                  <a:lnTo>
                    <a:pt x="58430" y="66682"/>
                  </a:lnTo>
                  <a:lnTo>
                    <a:pt x="46305" y="70187"/>
                  </a:lnTo>
                  <a:lnTo>
                    <a:pt x="35023" y="73535"/>
                  </a:lnTo>
                  <a:lnTo>
                    <a:pt x="24311" y="76760"/>
                  </a:lnTo>
                  <a:lnTo>
                    <a:pt x="13229" y="8014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067073" y="4244695"/>
              <a:ext cx="241980" cy="154328"/>
            </a:xfrm>
            <a:custGeom>
              <a:avLst/>
              <a:gdLst/>
              <a:ahLst/>
              <a:cxnLst/>
              <a:rect l="0" t="0" r="0" b="0"/>
              <a:pathLst>
                <a:path w="241980" h="154328">
                  <a:moveTo>
                    <a:pt x="9298" y="21057"/>
                  </a:moveTo>
                  <a:lnTo>
                    <a:pt x="6431" y="29992"/>
                  </a:lnTo>
                  <a:lnTo>
                    <a:pt x="4289" y="39619"/>
                  </a:lnTo>
                  <a:lnTo>
                    <a:pt x="2685" y="50907"/>
                  </a:lnTo>
                  <a:lnTo>
                    <a:pt x="1505" y="63574"/>
                  </a:lnTo>
                  <a:lnTo>
                    <a:pt x="657" y="77054"/>
                  </a:lnTo>
                  <a:lnTo>
                    <a:pt x="68" y="90916"/>
                  </a:lnTo>
                  <a:lnTo>
                    <a:pt x="0" y="104606"/>
                  </a:lnTo>
                  <a:lnTo>
                    <a:pt x="1012" y="117401"/>
                  </a:lnTo>
                  <a:lnTo>
                    <a:pt x="3330" y="128982"/>
                  </a:lnTo>
                  <a:lnTo>
                    <a:pt x="7022" y="138907"/>
                  </a:lnTo>
                  <a:lnTo>
                    <a:pt x="12176" y="146450"/>
                  </a:lnTo>
                  <a:lnTo>
                    <a:pt x="18677" y="151445"/>
                  </a:lnTo>
                  <a:lnTo>
                    <a:pt x="26127" y="154020"/>
                  </a:lnTo>
                  <a:lnTo>
                    <a:pt x="33957" y="154327"/>
                  </a:lnTo>
                  <a:lnTo>
                    <a:pt x="41806" y="152683"/>
                  </a:lnTo>
                  <a:lnTo>
                    <a:pt x="49361" y="149329"/>
                  </a:lnTo>
                  <a:lnTo>
                    <a:pt x="56281" y="144345"/>
                  </a:lnTo>
                  <a:lnTo>
                    <a:pt x="62451" y="137925"/>
                  </a:lnTo>
                  <a:lnTo>
                    <a:pt x="67933" y="130346"/>
                  </a:lnTo>
                  <a:lnTo>
                    <a:pt x="72857" y="121889"/>
                  </a:lnTo>
                  <a:lnTo>
                    <a:pt x="77385" y="112827"/>
                  </a:lnTo>
                  <a:lnTo>
                    <a:pt x="82548" y="104525"/>
                  </a:lnTo>
                  <a:lnTo>
                    <a:pt x="88983" y="99423"/>
                  </a:lnTo>
                  <a:lnTo>
                    <a:pt x="95464" y="98446"/>
                  </a:lnTo>
                  <a:lnTo>
                    <a:pt x="101419" y="100950"/>
                  </a:lnTo>
                  <a:lnTo>
                    <a:pt x="106780" y="105996"/>
                  </a:lnTo>
                  <a:lnTo>
                    <a:pt x="111797" y="112648"/>
                  </a:lnTo>
                  <a:lnTo>
                    <a:pt x="116894" y="120036"/>
                  </a:lnTo>
                  <a:lnTo>
                    <a:pt x="122317" y="127629"/>
                  </a:lnTo>
                  <a:lnTo>
                    <a:pt x="128443" y="134867"/>
                  </a:lnTo>
                  <a:lnTo>
                    <a:pt x="135849" y="141052"/>
                  </a:lnTo>
                  <a:lnTo>
                    <a:pt x="144722" y="145913"/>
                  </a:lnTo>
                  <a:lnTo>
                    <a:pt x="154766" y="149365"/>
                  </a:lnTo>
                  <a:lnTo>
                    <a:pt x="165418" y="151324"/>
                  </a:lnTo>
                  <a:lnTo>
                    <a:pt x="176278" y="151895"/>
                  </a:lnTo>
                  <a:lnTo>
                    <a:pt x="186990" y="150993"/>
                  </a:lnTo>
                  <a:lnTo>
                    <a:pt x="197176" y="148269"/>
                  </a:lnTo>
                  <a:lnTo>
                    <a:pt x="206683" y="143697"/>
                  </a:lnTo>
                  <a:lnTo>
                    <a:pt x="215388" y="137528"/>
                  </a:lnTo>
                  <a:lnTo>
                    <a:pt x="223096" y="130099"/>
                  </a:lnTo>
                  <a:lnTo>
                    <a:pt x="229794" y="121734"/>
                  </a:lnTo>
                  <a:lnTo>
                    <a:pt x="235293" y="112695"/>
                  </a:lnTo>
                  <a:lnTo>
                    <a:pt x="239165" y="103183"/>
                  </a:lnTo>
                  <a:lnTo>
                    <a:pt x="241324" y="93339"/>
                  </a:lnTo>
                  <a:lnTo>
                    <a:pt x="241979" y="83104"/>
                  </a:lnTo>
                  <a:lnTo>
                    <a:pt x="241439" y="72239"/>
                  </a:lnTo>
                  <a:lnTo>
                    <a:pt x="240009" y="60681"/>
                  </a:lnTo>
                  <a:lnTo>
                    <a:pt x="238093" y="48913"/>
                  </a:lnTo>
                  <a:lnTo>
                    <a:pt x="236003" y="36619"/>
                  </a:lnTo>
                  <a:lnTo>
                    <a:pt x="233560" y="21603"/>
                  </a:lnTo>
                  <a:lnTo>
                    <a:pt x="2303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67147" y="4268438"/>
              <a:ext cx="183007" cy="125188"/>
            </a:xfrm>
            <a:custGeom>
              <a:avLst/>
              <a:gdLst/>
              <a:ahLst/>
              <a:cxnLst/>
              <a:rect l="0" t="0" r="0" b="0"/>
              <a:pathLst>
                <a:path w="183007" h="125188">
                  <a:moveTo>
                    <a:pt x="77721" y="102599"/>
                  </a:moveTo>
                  <a:lnTo>
                    <a:pt x="80655" y="93798"/>
                  </a:lnTo>
                  <a:lnTo>
                    <a:pt x="83437" y="85451"/>
                  </a:lnTo>
                  <a:lnTo>
                    <a:pt x="86323" y="76752"/>
                  </a:lnTo>
                  <a:lnTo>
                    <a:pt x="88845" y="67631"/>
                  </a:lnTo>
                  <a:lnTo>
                    <a:pt x="90065" y="58136"/>
                  </a:lnTo>
                  <a:lnTo>
                    <a:pt x="89569" y="48349"/>
                  </a:lnTo>
                  <a:lnTo>
                    <a:pt x="87431" y="38508"/>
                  </a:lnTo>
                  <a:lnTo>
                    <a:pt x="83933" y="28982"/>
                  </a:lnTo>
                  <a:lnTo>
                    <a:pt x="79384" y="19963"/>
                  </a:lnTo>
                  <a:lnTo>
                    <a:pt x="73739" y="11942"/>
                  </a:lnTo>
                  <a:lnTo>
                    <a:pt x="66601" y="5766"/>
                  </a:lnTo>
                  <a:lnTo>
                    <a:pt x="57886" y="1738"/>
                  </a:lnTo>
                  <a:lnTo>
                    <a:pt x="48104" y="0"/>
                  </a:lnTo>
                  <a:lnTo>
                    <a:pt x="38153" y="795"/>
                  </a:lnTo>
                  <a:lnTo>
                    <a:pt x="28583" y="4002"/>
                  </a:lnTo>
                  <a:lnTo>
                    <a:pt x="19889" y="9391"/>
                  </a:lnTo>
                  <a:lnTo>
                    <a:pt x="12660" y="16812"/>
                  </a:lnTo>
                  <a:lnTo>
                    <a:pt x="7070" y="25982"/>
                  </a:lnTo>
                  <a:lnTo>
                    <a:pt x="3114" y="36543"/>
                  </a:lnTo>
                  <a:lnTo>
                    <a:pt x="810" y="48147"/>
                  </a:lnTo>
                  <a:lnTo>
                    <a:pt x="0" y="60495"/>
                  </a:lnTo>
                  <a:lnTo>
                    <a:pt x="572" y="73039"/>
                  </a:lnTo>
                  <a:lnTo>
                    <a:pt x="2541" y="85000"/>
                  </a:lnTo>
                  <a:lnTo>
                    <a:pt x="5792" y="95991"/>
                  </a:lnTo>
                  <a:lnTo>
                    <a:pt x="10262" y="105505"/>
                  </a:lnTo>
                  <a:lnTo>
                    <a:pt x="16010" y="112767"/>
                  </a:lnTo>
                  <a:lnTo>
                    <a:pt x="22947" y="117570"/>
                  </a:lnTo>
                  <a:lnTo>
                    <a:pt x="30705" y="120015"/>
                  </a:lnTo>
                  <a:lnTo>
                    <a:pt x="38751" y="120235"/>
                  </a:lnTo>
                  <a:lnTo>
                    <a:pt x="46744" y="118526"/>
                  </a:lnTo>
                  <a:lnTo>
                    <a:pt x="54227" y="114960"/>
                  </a:lnTo>
                  <a:lnTo>
                    <a:pt x="60567" y="109302"/>
                  </a:lnTo>
                  <a:lnTo>
                    <a:pt x="65534" y="101615"/>
                  </a:lnTo>
                  <a:lnTo>
                    <a:pt x="69394" y="92371"/>
                  </a:lnTo>
                  <a:lnTo>
                    <a:pt x="72692" y="82258"/>
                  </a:lnTo>
                  <a:lnTo>
                    <a:pt x="75809" y="71825"/>
                  </a:lnTo>
                  <a:lnTo>
                    <a:pt x="79078" y="63781"/>
                  </a:lnTo>
                  <a:lnTo>
                    <a:pt x="82390" y="61369"/>
                  </a:lnTo>
                  <a:lnTo>
                    <a:pt x="85297" y="63714"/>
                  </a:lnTo>
                  <a:lnTo>
                    <a:pt x="87987" y="69173"/>
                  </a:lnTo>
                  <a:lnTo>
                    <a:pt x="90864" y="76383"/>
                  </a:lnTo>
                  <a:lnTo>
                    <a:pt x="94349" y="84290"/>
                  </a:lnTo>
                  <a:lnTo>
                    <a:pt x="98597" y="92308"/>
                  </a:lnTo>
                  <a:lnTo>
                    <a:pt x="103724" y="100034"/>
                  </a:lnTo>
                  <a:lnTo>
                    <a:pt x="109908" y="107097"/>
                  </a:lnTo>
                  <a:lnTo>
                    <a:pt x="117137" y="113368"/>
                  </a:lnTo>
                  <a:lnTo>
                    <a:pt x="125260" y="118584"/>
                  </a:lnTo>
                  <a:lnTo>
                    <a:pt x="134081" y="122269"/>
                  </a:lnTo>
                  <a:lnTo>
                    <a:pt x="143406" y="124308"/>
                  </a:lnTo>
                  <a:lnTo>
                    <a:pt x="152634" y="125050"/>
                  </a:lnTo>
                  <a:lnTo>
                    <a:pt x="161660" y="125187"/>
                  </a:lnTo>
                  <a:lnTo>
                    <a:pt x="171276" y="124734"/>
                  </a:lnTo>
                  <a:lnTo>
                    <a:pt x="183006" y="123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79853" y="4213109"/>
              <a:ext cx="115987" cy="168457"/>
            </a:xfrm>
            <a:custGeom>
              <a:avLst/>
              <a:gdLst/>
              <a:ahLst/>
              <a:cxnLst/>
              <a:rect l="0" t="0" r="0" b="0"/>
              <a:pathLst>
                <a:path w="115987" h="168457">
                  <a:moveTo>
                    <a:pt x="86114" y="0"/>
                  </a:moveTo>
                  <a:lnTo>
                    <a:pt x="77312" y="2934"/>
                  </a:lnTo>
                  <a:lnTo>
                    <a:pt x="68965" y="5717"/>
                  </a:lnTo>
                  <a:lnTo>
                    <a:pt x="60267" y="8621"/>
                  </a:lnTo>
                  <a:lnTo>
                    <a:pt x="51146" y="11834"/>
                  </a:lnTo>
                  <a:lnTo>
                    <a:pt x="41651" y="15647"/>
                  </a:lnTo>
                  <a:lnTo>
                    <a:pt x="31868" y="20169"/>
                  </a:lnTo>
                  <a:lnTo>
                    <a:pt x="22200" y="25505"/>
                  </a:lnTo>
                  <a:lnTo>
                    <a:pt x="13323" y="31841"/>
                  </a:lnTo>
                  <a:lnTo>
                    <a:pt x="5586" y="39181"/>
                  </a:lnTo>
                  <a:lnTo>
                    <a:pt x="505" y="47431"/>
                  </a:lnTo>
                  <a:lnTo>
                    <a:pt x="0" y="55428"/>
                  </a:lnTo>
                  <a:lnTo>
                    <a:pt x="3618" y="61493"/>
                  </a:lnTo>
                  <a:lnTo>
                    <a:pt x="10374" y="65637"/>
                  </a:lnTo>
                  <a:lnTo>
                    <a:pt x="19392" y="68387"/>
                  </a:lnTo>
                  <a:lnTo>
                    <a:pt x="29835" y="70365"/>
                  </a:lnTo>
                  <a:lnTo>
                    <a:pt x="40905" y="72202"/>
                  </a:lnTo>
                  <a:lnTo>
                    <a:pt x="52120" y="74243"/>
                  </a:lnTo>
                  <a:lnTo>
                    <a:pt x="63107" y="76759"/>
                  </a:lnTo>
                  <a:lnTo>
                    <a:pt x="73494" y="80047"/>
                  </a:lnTo>
                  <a:lnTo>
                    <a:pt x="83146" y="84188"/>
                  </a:lnTo>
                  <a:lnTo>
                    <a:pt x="91950" y="89257"/>
                  </a:lnTo>
                  <a:lnTo>
                    <a:pt x="99727" y="95406"/>
                  </a:lnTo>
                  <a:lnTo>
                    <a:pt x="106467" y="102612"/>
                  </a:lnTo>
                  <a:lnTo>
                    <a:pt x="111824" y="110551"/>
                  </a:lnTo>
                  <a:lnTo>
                    <a:pt x="115070" y="118717"/>
                  </a:lnTo>
                  <a:lnTo>
                    <a:pt x="115986" y="126794"/>
                  </a:lnTo>
                  <a:lnTo>
                    <a:pt x="114652" y="134504"/>
                  </a:lnTo>
                  <a:lnTo>
                    <a:pt x="111173" y="141528"/>
                  </a:lnTo>
                  <a:lnTo>
                    <a:pt x="105829" y="147763"/>
                  </a:lnTo>
                  <a:lnTo>
                    <a:pt x="98837" y="153119"/>
                  </a:lnTo>
                  <a:lnTo>
                    <a:pt x="90257" y="157427"/>
                  </a:lnTo>
                  <a:lnTo>
                    <a:pt x="80278" y="160696"/>
                  </a:lnTo>
                  <a:lnTo>
                    <a:pt x="69394" y="163085"/>
                  </a:lnTo>
                  <a:lnTo>
                    <a:pt x="57057" y="165040"/>
                  </a:lnTo>
                  <a:lnTo>
                    <a:pt x="39950" y="166732"/>
                  </a:lnTo>
                  <a:lnTo>
                    <a:pt x="1241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60765" y="4192053"/>
              <a:ext cx="84228" cy="115814"/>
            </a:xfrm>
            <a:custGeom>
              <a:avLst/>
              <a:gdLst/>
              <a:ahLst/>
              <a:cxnLst/>
              <a:rect l="0" t="0" r="0" b="0"/>
              <a:pathLst>
                <a:path w="84228" h="115814">
                  <a:moveTo>
                    <a:pt x="0" y="0"/>
                  </a:moveTo>
                  <a:lnTo>
                    <a:pt x="3000" y="8868"/>
                  </a:lnTo>
                  <a:lnTo>
                    <a:pt x="6422" y="17855"/>
                  </a:lnTo>
                  <a:lnTo>
                    <a:pt x="10618" y="27841"/>
                  </a:lnTo>
                  <a:lnTo>
                    <a:pt x="15519" y="38476"/>
                  </a:lnTo>
                  <a:lnTo>
                    <a:pt x="21000" y="48991"/>
                  </a:lnTo>
                  <a:lnTo>
                    <a:pt x="26930" y="58943"/>
                  </a:lnTo>
                  <a:lnTo>
                    <a:pt x="33192" y="68229"/>
                  </a:lnTo>
                  <a:lnTo>
                    <a:pt x="39691" y="76917"/>
                  </a:lnTo>
                  <a:lnTo>
                    <a:pt x="46351" y="85118"/>
                  </a:lnTo>
                  <a:lnTo>
                    <a:pt x="53009" y="92650"/>
                  </a:lnTo>
                  <a:lnTo>
                    <a:pt x="60172" y="99765"/>
                  </a:lnTo>
                  <a:lnTo>
                    <a:pt x="69585" y="107092"/>
                  </a:lnTo>
                  <a:lnTo>
                    <a:pt x="8422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92350" y="4160467"/>
              <a:ext cx="126343" cy="400084"/>
            </a:xfrm>
            <a:custGeom>
              <a:avLst/>
              <a:gdLst/>
              <a:ahLst/>
              <a:cxnLst/>
              <a:rect l="0" t="0" r="0" b="0"/>
              <a:pathLst>
                <a:path w="126343" h="400084">
                  <a:moveTo>
                    <a:pt x="126342" y="0"/>
                  </a:moveTo>
                  <a:lnTo>
                    <a:pt x="120542" y="8801"/>
                  </a:lnTo>
                  <a:lnTo>
                    <a:pt x="115618" y="17148"/>
                  </a:lnTo>
                  <a:lnTo>
                    <a:pt x="111115" y="25847"/>
                  </a:lnTo>
                  <a:lnTo>
                    <a:pt x="106894" y="34968"/>
                  </a:lnTo>
                  <a:lnTo>
                    <a:pt x="102880" y="44463"/>
                  </a:lnTo>
                  <a:lnTo>
                    <a:pt x="99014" y="54259"/>
                  </a:lnTo>
                  <a:lnTo>
                    <a:pt x="95089" y="64446"/>
                  </a:lnTo>
                  <a:lnTo>
                    <a:pt x="90765" y="75269"/>
                  </a:lnTo>
                  <a:lnTo>
                    <a:pt x="85894" y="86803"/>
                  </a:lnTo>
                  <a:lnTo>
                    <a:pt x="80656" y="98820"/>
                  </a:lnTo>
                  <a:lnTo>
                    <a:pt x="75447" y="110886"/>
                  </a:lnTo>
                  <a:lnTo>
                    <a:pt x="70501" y="122752"/>
                  </a:lnTo>
                  <a:lnTo>
                    <a:pt x="65875" y="134668"/>
                  </a:lnTo>
                  <a:lnTo>
                    <a:pt x="61542" y="147268"/>
                  </a:lnTo>
                  <a:lnTo>
                    <a:pt x="57444" y="160849"/>
                  </a:lnTo>
                  <a:lnTo>
                    <a:pt x="53523" y="175073"/>
                  </a:lnTo>
                  <a:lnTo>
                    <a:pt x="49729" y="189168"/>
                  </a:lnTo>
                  <a:lnTo>
                    <a:pt x="46025" y="202686"/>
                  </a:lnTo>
                  <a:lnTo>
                    <a:pt x="42384" y="215526"/>
                  </a:lnTo>
                  <a:lnTo>
                    <a:pt x="38786" y="227755"/>
                  </a:lnTo>
                  <a:lnTo>
                    <a:pt x="35217" y="239501"/>
                  </a:lnTo>
                  <a:lnTo>
                    <a:pt x="31667" y="251050"/>
                  </a:lnTo>
                  <a:lnTo>
                    <a:pt x="28131" y="262812"/>
                  </a:lnTo>
                  <a:lnTo>
                    <a:pt x="24603" y="274993"/>
                  </a:lnTo>
                  <a:lnTo>
                    <a:pt x="21081" y="287618"/>
                  </a:lnTo>
                  <a:lnTo>
                    <a:pt x="17564" y="300626"/>
                  </a:lnTo>
                  <a:lnTo>
                    <a:pt x="14054" y="313929"/>
                  </a:lnTo>
                  <a:lnTo>
                    <a:pt x="10701" y="327421"/>
                  </a:lnTo>
                  <a:lnTo>
                    <a:pt x="7474" y="342619"/>
                  </a:lnTo>
                  <a:lnTo>
                    <a:pt x="4087" y="36421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124480" y="4192053"/>
              <a:ext cx="133560" cy="143077"/>
            </a:xfrm>
            <a:custGeom>
              <a:avLst/>
              <a:gdLst/>
              <a:ahLst/>
              <a:cxnLst/>
              <a:rect l="0" t="0" r="0" b="0"/>
              <a:pathLst>
                <a:path w="133560" h="143077">
                  <a:moveTo>
                    <a:pt x="67911" y="0"/>
                  </a:moveTo>
                  <a:lnTo>
                    <a:pt x="59178" y="5867"/>
                  </a:lnTo>
                  <a:lnTo>
                    <a:pt x="51471" y="11431"/>
                  </a:lnTo>
                  <a:lnTo>
                    <a:pt x="44068" y="17235"/>
                  </a:lnTo>
                  <a:lnTo>
                    <a:pt x="36808" y="23489"/>
                  </a:lnTo>
                  <a:lnTo>
                    <a:pt x="29629" y="30467"/>
                  </a:lnTo>
                  <a:lnTo>
                    <a:pt x="22513" y="38253"/>
                  </a:lnTo>
                  <a:lnTo>
                    <a:pt x="15767" y="46927"/>
                  </a:lnTo>
                  <a:lnTo>
                    <a:pt x="9997" y="56655"/>
                  </a:lnTo>
                  <a:lnTo>
                    <a:pt x="5458" y="67417"/>
                  </a:lnTo>
                  <a:lnTo>
                    <a:pt x="2241" y="78897"/>
                  </a:lnTo>
                  <a:lnTo>
                    <a:pt x="449" y="90595"/>
                  </a:lnTo>
                  <a:lnTo>
                    <a:pt x="0" y="102187"/>
                  </a:lnTo>
                  <a:lnTo>
                    <a:pt x="1155" y="113071"/>
                  </a:lnTo>
                  <a:lnTo>
                    <a:pt x="4582" y="122315"/>
                  </a:lnTo>
                  <a:lnTo>
                    <a:pt x="10444" y="129562"/>
                  </a:lnTo>
                  <a:lnTo>
                    <a:pt x="18464" y="134952"/>
                  </a:lnTo>
                  <a:lnTo>
                    <a:pt x="28207" y="138826"/>
                  </a:lnTo>
                  <a:lnTo>
                    <a:pt x="39235" y="141539"/>
                  </a:lnTo>
                  <a:lnTo>
                    <a:pt x="51026" y="143076"/>
                  </a:lnTo>
                  <a:lnTo>
                    <a:pt x="63000" y="143069"/>
                  </a:lnTo>
                  <a:lnTo>
                    <a:pt x="74819" y="141435"/>
                  </a:lnTo>
                  <a:lnTo>
                    <a:pt x="86210" y="138204"/>
                  </a:lnTo>
                  <a:lnTo>
                    <a:pt x="96866" y="133361"/>
                  </a:lnTo>
                  <a:lnTo>
                    <a:pt x="106692" y="127059"/>
                  </a:lnTo>
                  <a:lnTo>
                    <a:pt x="115444" y="119403"/>
                  </a:lnTo>
                  <a:lnTo>
                    <a:pt x="122652" y="110371"/>
                  </a:lnTo>
                  <a:lnTo>
                    <a:pt x="128197" y="100078"/>
                  </a:lnTo>
                  <a:lnTo>
                    <a:pt x="131939" y="88914"/>
                  </a:lnTo>
                  <a:lnTo>
                    <a:pt x="133559" y="77429"/>
                  </a:lnTo>
                  <a:lnTo>
                    <a:pt x="133089" y="65975"/>
                  </a:lnTo>
                  <a:lnTo>
                    <a:pt x="130672" y="55014"/>
                  </a:lnTo>
                  <a:lnTo>
                    <a:pt x="126392" y="45186"/>
                  </a:lnTo>
                  <a:lnTo>
                    <a:pt x="120489" y="36737"/>
                  </a:lnTo>
                  <a:lnTo>
                    <a:pt x="113554" y="29904"/>
                  </a:lnTo>
                  <a:lnTo>
                    <a:pt x="105661" y="24535"/>
                  </a:lnTo>
                  <a:lnTo>
                    <a:pt x="95005" y="21277"/>
                  </a:lnTo>
                  <a:lnTo>
                    <a:pt x="7844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21447" y="4202581"/>
              <a:ext cx="113101" cy="105169"/>
            </a:xfrm>
            <a:custGeom>
              <a:avLst/>
              <a:gdLst/>
              <a:ahLst/>
              <a:cxnLst/>
              <a:rect l="0" t="0" r="0" b="0"/>
              <a:pathLst>
                <a:path w="113101" h="105169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64" y="61013"/>
                  </a:lnTo>
                  <a:lnTo>
                    <a:pt x="2421" y="71780"/>
                  </a:lnTo>
                  <a:lnTo>
                    <a:pt x="5730" y="81467"/>
                  </a:lnTo>
                  <a:lnTo>
                    <a:pt x="10700" y="89818"/>
                  </a:lnTo>
                  <a:lnTo>
                    <a:pt x="17138" y="96591"/>
                  </a:lnTo>
                  <a:lnTo>
                    <a:pt x="24747" y="101398"/>
                  </a:lnTo>
                  <a:lnTo>
                    <a:pt x="33230" y="104221"/>
                  </a:lnTo>
                  <a:lnTo>
                    <a:pt x="42177" y="105168"/>
                  </a:lnTo>
                  <a:lnTo>
                    <a:pt x="51095" y="104301"/>
                  </a:lnTo>
                  <a:lnTo>
                    <a:pt x="59713" y="101827"/>
                  </a:lnTo>
                  <a:lnTo>
                    <a:pt x="67803" y="97899"/>
                  </a:lnTo>
                  <a:lnTo>
                    <a:pt x="75089" y="92522"/>
                  </a:lnTo>
                  <a:lnTo>
                    <a:pt x="81509" y="85834"/>
                  </a:lnTo>
                  <a:lnTo>
                    <a:pt x="87160" y="78073"/>
                  </a:lnTo>
                  <a:lnTo>
                    <a:pt x="92198" y="69494"/>
                  </a:lnTo>
                  <a:lnTo>
                    <a:pt x="96773" y="60327"/>
                  </a:lnTo>
                  <a:lnTo>
                    <a:pt x="100860" y="51006"/>
                  </a:lnTo>
                  <a:lnTo>
                    <a:pt x="104670" y="41163"/>
                  </a:lnTo>
                  <a:lnTo>
                    <a:pt x="108540" y="28816"/>
                  </a:lnTo>
                  <a:lnTo>
                    <a:pt x="11310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97718" y="4204430"/>
              <a:ext cx="136872" cy="124494"/>
            </a:xfrm>
            <a:custGeom>
              <a:avLst/>
              <a:gdLst/>
              <a:ahLst/>
              <a:cxnLst/>
              <a:rect l="0" t="0" r="0" b="0"/>
              <a:pathLst>
                <a:path w="136872" h="124494">
                  <a:moveTo>
                    <a:pt x="0" y="40265"/>
                  </a:moveTo>
                  <a:lnTo>
                    <a:pt x="2934" y="49066"/>
                  </a:lnTo>
                  <a:lnTo>
                    <a:pt x="5716" y="57413"/>
                  </a:lnTo>
                  <a:lnTo>
                    <a:pt x="8599" y="66039"/>
                  </a:lnTo>
                  <a:lnTo>
                    <a:pt x="11002" y="72435"/>
                  </a:lnTo>
                  <a:lnTo>
                    <a:pt x="12169" y="73271"/>
                  </a:lnTo>
                  <a:lnTo>
                    <a:pt x="12397" y="69318"/>
                  </a:lnTo>
                  <a:lnTo>
                    <a:pt x="12194" y="62018"/>
                  </a:lnTo>
                  <a:lnTo>
                    <a:pt x="12196" y="52798"/>
                  </a:lnTo>
                  <a:lnTo>
                    <a:pt x="13160" y="43028"/>
                  </a:lnTo>
                  <a:lnTo>
                    <a:pt x="15396" y="33477"/>
                  </a:lnTo>
                  <a:lnTo>
                    <a:pt x="19010" y="24576"/>
                  </a:lnTo>
                  <a:lnTo>
                    <a:pt x="24099" y="16654"/>
                  </a:lnTo>
                  <a:lnTo>
                    <a:pt x="30556" y="9777"/>
                  </a:lnTo>
                  <a:lnTo>
                    <a:pt x="38143" y="4307"/>
                  </a:lnTo>
                  <a:lnTo>
                    <a:pt x="46597" y="978"/>
                  </a:lnTo>
                  <a:lnTo>
                    <a:pt x="55682" y="0"/>
                  </a:lnTo>
                  <a:lnTo>
                    <a:pt x="65050" y="1291"/>
                  </a:lnTo>
                  <a:lnTo>
                    <a:pt x="74258" y="4740"/>
                  </a:lnTo>
                  <a:lnTo>
                    <a:pt x="83074" y="10059"/>
                  </a:lnTo>
                  <a:lnTo>
                    <a:pt x="91298" y="16865"/>
                  </a:lnTo>
                  <a:lnTo>
                    <a:pt x="98675" y="24787"/>
                  </a:lnTo>
                  <a:lnTo>
                    <a:pt x="105156" y="33521"/>
                  </a:lnTo>
                  <a:lnTo>
                    <a:pt x="110848" y="42992"/>
                  </a:lnTo>
                  <a:lnTo>
                    <a:pt x="115914" y="53334"/>
                  </a:lnTo>
                  <a:lnTo>
                    <a:pt x="120506" y="64537"/>
                  </a:lnTo>
                  <a:lnTo>
                    <a:pt x="124606" y="76066"/>
                  </a:lnTo>
                  <a:lnTo>
                    <a:pt x="128426" y="88173"/>
                  </a:lnTo>
                  <a:lnTo>
                    <a:pt x="132304" y="103037"/>
                  </a:lnTo>
                  <a:lnTo>
                    <a:pt x="136871" y="124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66174" y="4182006"/>
              <a:ext cx="167029" cy="399602"/>
            </a:xfrm>
            <a:custGeom>
              <a:avLst/>
              <a:gdLst/>
              <a:ahLst/>
              <a:cxnLst/>
              <a:rect l="0" t="0" r="0" b="0"/>
              <a:pathLst>
                <a:path w="167029" h="399602">
                  <a:moveTo>
                    <a:pt x="105285" y="73217"/>
                  </a:moveTo>
                  <a:lnTo>
                    <a:pt x="108152" y="64349"/>
                  </a:lnTo>
                  <a:lnTo>
                    <a:pt x="110293" y="55362"/>
                  </a:lnTo>
                  <a:lnTo>
                    <a:pt x="111883" y="45380"/>
                  </a:lnTo>
                  <a:lnTo>
                    <a:pt x="112544" y="34918"/>
                  </a:lnTo>
                  <a:lnTo>
                    <a:pt x="111448" y="25052"/>
                  </a:lnTo>
                  <a:lnTo>
                    <a:pt x="108286" y="16362"/>
                  </a:lnTo>
                  <a:lnTo>
                    <a:pt x="103224" y="9247"/>
                  </a:lnTo>
                  <a:lnTo>
                    <a:pt x="96619" y="4152"/>
                  </a:lnTo>
                  <a:lnTo>
                    <a:pt x="88844" y="1109"/>
                  </a:lnTo>
                  <a:lnTo>
                    <a:pt x="80220" y="0"/>
                  </a:lnTo>
                  <a:lnTo>
                    <a:pt x="70995" y="753"/>
                  </a:lnTo>
                  <a:lnTo>
                    <a:pt x="61365" y="3150"/>
                  </a:lnTo>
                  <a:lnTo>
                    <a:pt x="51954" y="7196"/>
                  </a:lnTo>
                  <a:lnTo>
                    <a:pt x="43773" y="13184"/>
                  </a:lnTo>
                  <a:lnTo>
                    <a:pt x="37280" y="21096"/>
                  </a:lnTo>
                  <a:lnTo>
                    <a:pt x="32582" y="30491"/>
                  </a:lnTo>
                  <a:lnTo>
                    <a:pt x="29713" y="40707"/>
                  </a:lnTo>
                  <a:lnTo>
                    <a:pt x="28496" y="51275"/>
                  </a:lnTo>
                  <a:lnTo>
                    <a:pt x="28947" y="61791"/>
                  </a:lnTo>
                  <a:lnTo>
                    <a:pt x="31362" y="71845"/>
                  </a:lnTo>
                  <a:lnTo>
                    <a:pt x="35722" y="81257"/>
                  </a:lnTo>
                  <a:lnTo>
                    <a:pt x="41750" y="89558"/>
                  </a:lnTo>
                  <a:lnTo>
                    <a:pt x="49081" y="95930"/>
                  </a:lnTo>
                  <a:lnTo>
                    <a:pt x="57377" y="100099"/>
                  </a:lnTo>
                  <a:lnTo>
                    <a:pt x="66200" y="102103"/>
                  </a:lnTo>
                  <a:lnTo>
                    <a:pt x="75034" y="102018"/>
                  </a:lnTo>
                  <a:lnTo>
                    <a:pt x="83596" y="100107"/>
                  </a:lnTo>
                  <a:lnTo>
                    <a:pt x="91648" y="96572"/>
                  </a:lnTo>
                  <a:lnTo>
                    <a:pt x="98910" y="91468"/>
                  </a:lnTo>
                  <a:lnTo>
                    <a:pt x="105329" y="85000"/>
                  </a:lnTo>
                  <a:lnTo>
                    <a:pt x="111559" y="78714"/>
                  </a:lnTo>
                  <a:lnTo>
                    <a:pt x="118360" y="76239"/>
                  </a:lnTo>
                  <a:lnTo>
                    <a:pt x="125016" y="79187"/>
                  </a:lnTo>
                  <a:lnTo>
                    <a:pt x="130643" y="85759"/>
                  </a:lnTo>
                  <a:lnTo>
                    <a:pt x="135373" y="94671"/>
                  </a:lnTo>
                  <a:lnTo>
                    <a:pt x="139552" y="105188"/>
                  </a:lnTo>
                  <a:lnTo>
                    <a:pt x="143425" y="116819"/>
                  </a:lnTo>
                  <a:lnTo>
                    <a:pt x="147133" y="129222"/>
                  </a:lnTo>
                  <a:lnTo>
                    <a:pt x="150753" y="142154"/>
                  </a:lnTo>
                  <a:lnTo>
                    <a:pt x="154320" y="155453"/>
                  </a:lnTo>
                  <a:lnTo>
                    <a:pt x="157693" y="169163"/>
                  </a:lnTo>
                  <a:lnTo>
                    <a:pt x="160576" y="183514"/>
                  </a:lnTo>
                  <a:lnTo>
                    <a:pt x="162845" y="198576"/>
                  </a:lnTo>
                  <a:lnTo>
                    <a:pt x="164537" y="214117"/>
                  </a:lnTo>
                  <a:lnTo>
                    <a:pt x="165755" y="229703"/>
                  </a:lnTo>
                  <a:lnTo>
                    <a:pt x="166607" y="245071"/>
                  </a:lnTo>
                  <a:lnTo>
                    <a:pt x="167028" y="259984"/>
                  </a:lnTo>
                  <a:lnTo>
                    <a:pt x="166786" y="274153"/>
                  </a:lnTo>
                  <a:lnTo>
                    <a:pt x="165804" y="287491"/>
                  </a:lnTo>
                  <a:lnTo>
                    <a:pt x="163993" y="299922"/>
                  </a:lnTo>
                  <a:lnTo>
                    <a:pt x="161174" y="311286"/>
                  </a:lnTo>
                  <a:lnTo>
                    <a:pt x="157340" y="321600"/>
                  </a:lnTo>
                  <a:lnTo>
                    <a:pt x="152307" y="331020"/>
                  </a:lnTo>
                  <a:lnTo>
                    <a:pt x="145647" y="339742"/>
                  </a:lnTo>
                  <a:lnTo>
                    <a:pt x="137281" y="347943"/>
                  </a:lnTo>
                  <a:lnTo>
                    <a:pt x="127578" y="355605"/>
                  </a:lnTo>
                  <a:lnTo>
                    <a:pt x="117156" y="362532"/>
                  </a:lnTo>
                  <a:lnTo>
                    <a:pt x="106441" y="368674"/>
                  </a:lnTo>
                  <a:lnTo>
                    <a:pt x="95486" y="374122"/>
                  </a:lnTo>
                  <a:lnTo>
                    <a:pt x="84073" y="379015"/>
                  </a:lnTo>
                  <a:lnTo>
                    <a:pt x="72109" y="383488"/>
                  </a:lnTo>
                  <a:lnTo>
                    <a:pt x="59854" y="387507"/>
                  </a:lnTo>
                  <a:lnTo>
                    <a:pt x="46429" y="391262"/>
                  </a:lnTo>
                  <a:lnTo>
                    <a:pt x="28419" y="395086"/>
                  </a:lnTo>
                  <a:lnTo>
                    <a:pt x="0" y="399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864173" y="4201578"/>
              <a:ext cx="128386" cy="138805"/>
            </a:xfrm>
            <a:custGeom>
              <a:avLst/>
              <a:gdLst/>
              <a:ahLst/>
              <a:cxnLst/>
              <a:rect l="0" t="0" r="0" b="0"/>
              <a:pathLst>
                <a:path w="128386" h="138805">
                  <a:moveTo>
                    <a:pt x="12571" y="32589"/>
                  </a:moveTo>
                  <a:lnTo>
                    <a:pt x="24239" y="32655"/>
                  </a:lnTo>
                  <a:lnTo>
                    <a:pt x="34728" y="33296"/>
                  </a:lnTo>
                  <a:lnTo>
                    <a:pt x="45029" y="34583"/>
                  </a:lnTo>
                  <a:lnTo>
                    <a:pt x="55331" y="36097"/>
                  </a:lnTo>
                  <a:lnTo>
                    <a:pt x="65674" y="37117"/>
                  </a:lnTo>
                  <a:lnTo>
                    <a:pt x="76046" y="37267"/>
                  </a:lnTo>
                  <a:lnTo>
                    <a:pt x="85783" y="36195"/>
                  </a:lnTo>
                  <a:lnTo>
                    <a:pt x="93648" y="33412"/>
                  </a:lnTo>
                  <a:lnTo>
                    <a:pt x="99105" y="28838"/>
                  </a:lnTo>
                  <a:lnTo>
                    <a:pt x="101952" y="23020"/>
                  </a:lnTo>
                  <a:lnTo>
                    <a:pt x="101975" y="16899"/>
                  </a:lnTo>
                  <a:lnTo>
                    <a:pt x="99354" y="11060"/>
                  </a:lnTo>
                  <a:lnTo>
                    <a:pt x="94375" y="6026"/>
                  </a:lnTo>
                  <a:lnTo>
                    <a:pt x="87237" y="2411"/>
                  </a:lnTo>
                  <a:lnTo>
                    <a:pt x="78268" y="400"/>
                  </a:lnTo>
                  <a:lnTo>
                    <a:pt x="68184" y="0"/>
                  </a:lnTo>
                  <a:lnTo>
                    <a:pt x="57965" y="1237"/>
                  </a:lnTo>
                  <a:lnTo>
                    <a:pt x="48179" y="3959"/>
                  </a:lnTo>
                  <a:lnTo>
                    <a:pt x="39153" y="8054"/>
                  </a:lnTo>
                  <a:lnTo>
                    <a:pt x="31164" y="13542"/>
                  </a:lnTo>
                  <a:lnTo>
                    <a:pt x="24236" y="20304"/>
                  </a:lnTo>
                  <a:lnTo>
                    <a:pt x="18226" y="28114"/>
                  </a:lnTo>
                  <a:lnTo>
                    <a:pt x="12940" y="36727"/>
                  </a:lnTo>
                  <a:lnTo>
                    <a:pt x="8200" y="45926"/>
                  </a:lnTo>
                  <a:lnTo>
                    <a:pt x="4183" y="55543"/>
                  </a:lnTo>
                  <a:lnTo>
                    <a:pt x="1388" y="65451"/>
                  </a:lnTo>
                  <a:lnTo>
                    <a:pt x="0" y="75555"/>
                  </a:lnTo>
                  <a:lnTo>
                    <a:pt x="221" y="85628"/>
                  </a:lnTo>
                  <a:lnTo>
                    <a:pt x="2422" y="95318"/>
                  </a:lnTo>
                  <a:lnTo>
                    <a:pt x="6610" y="104462"/>
                  </a:lnTo>
                  <a:lnTo>
                    <a:pt x="12508" y="112906"/>
                  </a:lnTo>
                  <a:lnTo>
                    <a:pt x="19746" y="120433"/>
                  </a:lnTo>
                  <a:lnTo>
                    <a:pt x="27981" y="127005"/>
                  </a:lnTo>
                  <a:lnTo>
                    <a:pt x="36930" y="132418"/>
                  </a:lnTo>
                  <a:lnTo>
                    <a:pt x="46382" y="136232"/>
                  </a:lnTo>
                  <a:lnTo>
                    <a:pt x="56180" y="138348"/>
                  </a:lnTo>
                  <a:lnTo>
                    <a:pt x="66216" y="138804"/>
                  </a:lnTo>
                  <a:lnTo>
                    <a:pt x="76414" y="137597"/>
                  </a:lnTo>
                  <a:lnTo>
                    <a:pt x="86706" y="134907"/>
                  </a:lnTo>
                  <a:lnTo>
                    <a:pt x="96603" y="131322"/>
                  </a:lnTo>
                  <a:lnTo>
                    <a:pt x="106162" y="127399"/>
                  </a:lnTo>
                  <a:lnTo>
                    <a:pt x="116220" y="122797"/>
                  </a:lnTo>
                  <a:lnTo>
                    <a:pt x="128385" y="116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045200" y="4160467"/>
              <a:ext cx="178985" cy="178326"/>
            </a:xfrm>
            <a:custGeom>
              <a:avLst/>
              <a:gdLst/>
              <a:ahLst/>
              <a:cxnLst/>
              <a:rect l="0" t="0" r="0" b="0"/>
              <a:pathLst>
                <a:path w="178985" h="178326">
                  <a:moveTo>
                    <a:pt x="0" y="105285"/>
                  </a:moveTo>
                  <a:lnTo>
                    <a:pt x="134" y="116953"/>
                  </a:lnTo>
                  <a:lnTo>
                    <a:pt x="1414" y="127442"/>
                  </a:lnTo>
                  <a:lnTo>
                    <a:pt x="4007" y="137744"/>
                  </a:lnTo>
                  <a:lnTo>
                    <a:pt x="7727" y="148045"/>
                  </a:lnTo>
                  <a:lnTo>
                    <a:pt x="12359" y="158388"/>
                  </a:lnTo>
                  <a:lnTo>
                    <a:pt x="17674" y="168704"/>
                  </a:lnTo>
                  <a:lnTo>
                    <a:pt x="22817" y="176392"/>
                  </a:lnTo>
                  <a:lnTo>
                    <a:pt x="26259" y="178325"/>
                  </a:lnTo>
                  <a:lnTo>
                    <a:pt x="27403" y="175687"/>
                  </a:lnTo>
                  <a:lnTo>
                    <a:pt x="26621" y="169943"/>
                  </a:lnTo>
                  <a:lnTo>
                    <a:pt x="24241" y="161900"/>
                  </a:lnTo>
                  <a:lnTo>
                    <a:pt x="20584" y="152118"/>
                  </a:lnTo>
                  <a:lnTo>
                    <a:pt x="16279" y="141051"/>
                  </a:lnTo>
                  <a:lnTo>
                    <a:pt x="12202" y="129063"/>
                  </a:lnTo>
                  <a:lnTo>
                    <a:pt x="8829" y="116433"/>
                  </a:lnTo>
                  <a:lnTo>
                    <a:pt x="6577" y="103691"/>
                  </a:lnTo>
                  <a:lnTo>
                    <a:pt x="5968" y="91592"/>
                  </a:lnTo>
                  <a:lnTo>
                    <a:pt x="7124" y="80496"/>
                  </a:lnTo>
                  <a:lnTo>
                    <a:pt x="10002" y="70572"/>
                  </a:lnTo>
                  <a:lnTo>
                    <a:pt x="14592" y="61969"/>
                  </a:lnTo>
                  <a:lnTo>
                    <a:pt x="20713" y="54626"/>
                  </a:lnTo>
                  <a:lnTo>
                    <a:pt x="28073" y="48338"/>
                  </a:lnTo>
                  <a:lnTo>
                    <a:pt x="36374" y="42864"/>
                  </a:lnTo>
                  <a:lnTo>
                    <a:pt x="45366" y="37988"/>
                  </a:lnTo>
                  <a:lnTo>
                    <a:pt x="55012" y="33541"/>
                  </a:lnTo>
                  <a:lnTo>
                    <a:pt x="65471" y="29393"/>
                  </a:lnTo>
                  <a:lnTo>
                    <a:pt x="76763" y="25451"/>
                  </a:lnTo>
                  <a:lnTo>
                    <a:pt x="88618" y="21649"/>
                  </a:lnTo>
                  <a:lnTo>
                    <a:pt x="100575" y="17944"/>
                  </a:lnTo>
                  <a:lnTo>
                    <a:pt x="112354" y="14308"/>
                  </a:lnTo>
                  <a:lnTo>
                    <a:pt x="123801" y="10871"/>
                  </a:lnTo>
                  <a:lnTo>
                    <a:pt x="136130" y="7577"/>
                  </a:lnTo>
                  <a:lnTo>
                    <a:pt x="152656" y="4137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287301" y="210569"/>
            <a:ext cx="9156762" cy="484312"/>
            <a:chOff x="287301" y="210569"/>
            <a:chExt cx="9156762" cy="484312"/>
          </a:xfrm>
        </p:grpSpPr>
        <p:sp>
          <p:nvSpPr>
            <p:cNvPr id="2" name="Freeform 1"/>
            <p:cNvSpPr/>
            <p:nvPr/>
          </p:nvSpPr>
          <p:spPr>
            <a:xfrm>
              <a:off x="287301" y="228229"/>
              <a:ext cx="207539" cy="351818"/>
            </a:xfrm>
            <a:custGeom>
              <a:avLst/>
              <a:gdLst/>
              <a:ahLst/>
              <a:cxnLst/>
              <a:rect l="0" t="0" r="0" b="0"/>
              <a:pathLst>
                <a:path w="207539" h="351818">
                  <a:moveTo>
                    <a:pt x="154895" y="45511"/>
                  </a:moveTo>
                  <a:lnTo>
                    <a:pt x="151828" y="36777"/>
                  </a:lnTo>
                  <a:lnTo>
                    <a:pt x="147765" y="29071"/>
                  </a:lnTo>
                  <a:lnTo>
                    <a:pt x="142268" y="21678"/>
                  </a:lnTo>
                  <a:lnTo>
                    <a:pt x="135335" y="14762"/>
                  </a:lnTo>
                  <a:lnTo>
                    <a:pt x="126889" y="8880"/>
                  </a:lnTo>
                  <a:lnTo>
                    <a:pt x="117043" y="4270"/>
                  </a:lnTo>
                  <a:lnTo>
                    <a:pt x="106205" y="1177"/>
                  </a:lnTo>
                  <a:lnTo>
                    <a:pt x="94952" y="0"/>
                  </a:lnTo>
                  <a:lnTo>
                    <a:pt x="83654" y="776"/>
                  </a:lnTo>
                  <a:lnTo>
                    <a:pt x="72631" y="3569"/>
                  </a:lnTo>
                  <a:lnTo>
                    <a:pt x="62230" y="8635"/>
                  </a:lnTo>
                  <a:lnTo>
                    <a:pt x="52575" y="15888"/>
                  </a:lnTo>
                  <a:lnTo>
                    <a:pt x="43769" y="24824"/>
                  </a:lnTo>
                  <a:lnTo>
                    <a:pt x="35993" y="34723"/>
                  </a:lnTo>
                  <a:lnTo>
                    <a:pt x="29245" y="45083"/>
                  </a:lnTo>
                  <a:lnTo>
                    <a:pt x="23542" y="55799"/>
                  </a:lnTo>
                  <a:lnTo>
                    <a:pt x="19001" y="67050"/>
                  </a:lnTo>
                  <a:lnTo>
                    <a:pt x="15570" y="78915"/>
                  </a:lnTo>
                  <a:lnTo>
                    <a:pt x="12907" y="91340"/>
                  </a:lnTo>
                  <a:lnTo>
                    <a:pt x="10497" y="104221"/>
                  </a:lnTo>
                  <a:lnTo>
                    <a:pt x="8022" y="117446"/>
                  </a:lnTo>
                  <a:lnTo>
                    <a:pt x="5527" y="130922"/>
                  </a:lnTo>
                  <a:lnTo>
                    <a:pt x="3305" y="144576"/>
                  </a:lnTo>
                  <a:lnTo>
                    <a:pt x="1518" y="158352"/>
                  </a:lnTo>
                  <a:lnTo>
                    <a:pt x="336" y="172214"/>
                  </a:lnTo>
                  <a:lnTo>
                    <a:pt x="0" y="186133"/>
                  </a:lnTo>
                  <a:lnTo>
                    <a:pt x="557" y="200091"/>
                  </a:lnTo>
                  <a:lnTo>
                    <a:pt x="1898" y="214075"/>
                  </a:lnTo>
                  <a:lnTo>
                    <a:pt x="3862" y="228077"/>
                  </a:lnTo>
                  <a:lnTo>
                    <a:pt x="6297" y="242087"/>
                  </a:lnTo>
                  <a:lnTo>
                    <a:pt x="9234" y="255936"/>
                  </a:lnTo>
                  <a:lnTo>
                    <a:pt x="12884" y="269315"/>
                  </a:lnTo>
                  <a:lnTo>
                    <a:pt x="17302" y="282088"/>
                  </a:lnTo>
                  <a:lnTo>
                    <a:pt x="22404" y="294123"/>
                  </a:lnTo>
                  <a:lnTo>
                    <a:pt x="28053" y="305213"/>
                  </a:lnTo>
                  <a:lnTo>
                    <a:pt x="34118" y="315335"/>
                  </a:lnTo>
                  <a:lnTo>
                    <a:pt x="40648" y="324455"/>
                  </a:lnTo>
                  <a:lnTo>
                    <a:pt x="47863" y="332443"/>
                  </a:lnTo>
                  <a:lnTo>
                    <a:pt x="55829" y="339328"/>
                  </a:lnTo>
                  <a:lnTo>
                    <a:pt x="64466" y="344952"/>
                  </a:lnTo>
                  <a:lnTo>
                    <a:pt x="73642" y="348908"/>
                  </a:lnTo>
                  <a:lnTo>
                    <a:pt x="83223" y="351125"/>
                  </a:lnTo>
                  <a:lnTo>
                    <a:pt x="93098" y="351817"/>
                  </a:lnTo>
                  <a:lnTo>
                    <a:pt x="103179" y="351301"/>
                  </a:lnTo>
                  <a:lnTo>
                    <a:pt x="113400" y="349879"/>
                  </a:lnTo>
                  <a:lnTo>
                    <a:pt x="123550" y="347639"/>
                  </a:lnTo>
                  <a:lnTo>
                    <a:pt x="133292" y="344466"/>
                  </a:lnTo>
                  <a:lnTo>
                    <a:pt x="142475" y="340371"/>
                  </a:lnTo>
                  <a:lnTo>
                    <a:pt x="151116" y="335487"/>
                  </a:lnTo>
                  <a:lnTo>
                    <a:pt x="159306" y="329984"/>
                  </a:lnTo>
                  <a:lnTo>
                    <a:pt x="167147" y="324031"/>
                  </a:lnTo>
                  <a:lnTo>
                    <a:pt x="174620" y="318062"/>
                  </a:lnTo>
                  <a:lnTo>
                    <a:pt x="182427" y="312189"/>
                  </a:lnTo>
                  <a:lnTo>
                    <a:pt x="192374" y="305898"/>
                  </a:lnTo>
                  <a:lnTo>
                    <a:pt x="207538" y="2981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5408" y="463253"/>
              <a:ext cx="107277" cy="102842"/>
            </a:xfrm>
            <a:custGeom>
              <a:avLst/>
              <a:gdLst/>
              <a:ahLst/>
              <a:cxnLst/>
              <a:rect l="0" t="0" r="0" b="0"/>
              <a:pathLst>
                <a:path w="107277" h="102842">
                  <a:moveTo>
                    <a:pt x="85244" y="10529"/>
                  </a:moveTo>
                  <a:lnTo>
                    <a:pt x="76443" y="7729"/>
                  </a:lnTo>
                  <a:lnTo>
                    <a:pt x="68096" y="6227"/>
                  </a:lnTo>
                  <a:lnTo>
                    <a:pt x="59402" y="5925"/>
                  </a:lnTo>
                  <a:lnTo>
                    <a:pt x="50454" y="6777"/>
                  </a:lnTo>
                  <a:lnTo>
                    <a:pt x="41607" y="8894"/>
                  </a:lnTo>
                  <a:lnTo>
                    <a:pt x="33073" y="12220"/>
                  </a:lnTo>
                  <a:lnTo>
                    <a:pt x="25058" y="16728"/>
                  </a:lnTo>
                  <a:lnTo>
                    <a:pt x="17829" y="22496"/>
                  </a:lnTo>
                  <a:lnTo>
                    <a:pt x="11461" y="29447"/>
                  </a:lnTo>
                  <a:lnTo>
                    <a:pt x="6186" y="37384"/>
                  </a:lnTo>
                  <a:lnTo>
                    <a:pt x="2466" y="46081"/>
                  </a:lnTo>
                  <a:lnTo>
                    <a:pt x="413" y="55333"/>
                  </a:lnTo>
                  <a:lnTo>
                    <a:pt x="0" y="64815"/>
                  </a:lnTo>
                  <a:lnTo>
                    <a:pt x="1235" y="74100"/>
                  </a:lnTo>
                  <a:lnTo>
                    <a:pt x="3963" y="82959"/>
                  </a:lnTo>
                  <a:lnTo>
                    <a:pt x="8233" y="90872"/>
                  </a:lnTo>
                  <a:lnTo>
                    <a:pt x="14373" y="96977"/>
                  </a:lnTo>
                  <a:lnTo>
                    <a:pt x="22382" y="100962"/>
                  </a:lnTo>
                  <a:lnTo>
                    <a:pt x="31674" y="102841"/>
                  </a:lnTo>
                  <a:lnTo>
                    <a:pt x="41287" y="102672"/>
                  </a:lnTo>
                  <a:lnTo>
                    <a:pt x="50637" y="100709"/>
                  </a:lnTo>
                  <a:lnTo>
                    <a:pt x="59521" y="97309"/>
                  </a:lnTo>
                  <a:lnTo>
                    <a:pt x="67941" y="92827"/>
                  </a:lnTo>
                  <a:lnTo>
                    <a:pt x="75968" y="87557"/>
                  </a:lnTo>
                  <a:lnTo>
                    <a:pt x="83528" y="81564"/>
                  </a:lnTo>
                  <a:lnTo>
                    <a:pt x="90393" y="74711"/>
                  </a:lnTo>
                  <a:lnTo>
                    <a:pt x="96489" y="66989"/>
                  </a:lnTo>
                  <a:lnTo>
                    <a:pt x="101567" y="58515"/>
                  </a:lnTo>
                  <a:lnTo>
                    <a:pt x="105149" y="49449"/>
                  </a:lnTo>
                  <a:lnTo>
                    <a:pt x="107102" y="39950"/>
                  </a:lnTo>
                  <a:lnTo>
                    <a:pt x="107276" y="30469"/>
                  </a:lnTo>
                  <a:lnTo>
                    <a:pt x="105349" y="21717"/>
                  </a:lnTo>
                  <a:lnTo>
                    <a:pt x="101320" y="14038"/>
                  </a:lnTo>
                  <a:lnTo>
                    <a:pt x="95650" y="7331"/>
                  </a:lnTo>
                  <a:lnTo>
                    <a:pt x="87328" y="2286"/>
                  </a:lnTo>
                  <a:lnTo>
                    <a:pt x="7471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463253"/>
              <a:ext cx="178985" cy="73701"/>
            </a:xfrm>
            <a:custGeom>
              <a:avLst/>
              <a:gdLst/>
              <a:ahLst/>
              <a:cxnLst/>
              <a:rect l="0" t="0" r="0" b="0"/>
              <a:pathLst>
                <a:path w="178985" h="73701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60" y="54180"/>
                  </a:lnTo>
                  <a:lnTo>
                    <a:pt x="20475" y="61425"/>
                  </a:lnTo>
                  <a:lnTo>
                    <a:pt x="21007" y="63021"/>
                  </a:lnTo>
                  <a:lnTo>
                    <a:pt x="20066" y="60171"/>
                  </a:lnTo>
                  <a:lnTo>
                    <a:pt x="18513" y="54475"/>
                  </a:lnTo>
                  <a:lnTo>
                    <a:pt x="17321" y="47010"/>
                  </a:lnTo>
                  <a:lnTo>
                    <a:pt x="16985" y="38459"/>
                  </a:lnTo>
                  <a:lnTo>
                    <a:pt x="18067" y="29887"/>
                  </a:lnTo>
                  <a:lnTo>
                    <a:pt x="21369" y="22774"/>
                  </a:lnTo>
                  <a:lnTo>
                    <a:pt x="27097" y="17807"/>
                  </a:lnTo>
                  <a:lnTo>
                    <a:pt x="34501" y="15280"/>
                  </a:lnTo>
                  <a:lnTo>
                    <a:pt x="42222" y="15467"/>
                  </a:lnTo>
                  <a:lnTo>
                    <a:pt x="49458" y="18186"/>
                  </a:lnTo>
                  <a:lnTo>
                    <a:pt x="56530" y="21667"/>
                  </a:lnTo>
                  <a:lnTo>
                    <a:pt x="63566" y="23139"/>
                  </a:lnTo>
                  <a:lnTo>
                    <a:pt x="69793" y="21841"/>
                  </a:lnTo>
                  <a:lnTo>
                    <a:pt x="75544" y="18426"/>
                  </a:lnTo>
                  <a:lnTo>
                    <a:pt x="81271" y="13660"/>
                  </a:lnTo>
                  <a:lnTo>
                    <a:pt x="87357" y="8559"/>
                  </a:lnTo>
                  <a:lnTo>
                    <a:pt x="94163" y="4369"/>
                  </a:lnTo>
                  <a:lnTo>
                    <a:pt x="101794" y="1678"/>
                  </a:lnTo>
                  <a:lnTo>
                    <a:pt x="110011" y="672"/>
                  </a:lnTo>
                  <a:lnTo>
                    <a:pt x="118360" y="1427"/>
                  </a:lnTo>
                  <a:lnTo>
                    <a:pt x="126557" y="3788"/>
                  </a:lnTo>
                  <a:lnTo>
                    <a:pt x="134346" y="7624"/>
                  </a:lnTo>
                  <a:lnTo>
                    <a:pt x="141423" y="12930"/>
                  </a:lnTo>
                  <a:lnTo>
                    <a:pt x="147698" y="19563"/>
                  </a:lnTo>
                  <a:lnTo>
                    <a:pt x="153295" y="27203"/>
                  </a:lnTo>
                  <a:lnTo>
                    <a:pt x="159108" y="36397"/>
                  </a:lnTo>
                  <a:lnTo>
                    <a:pt x="166764" y="50185"/>
                  </a:lnTo>
                  <a:lnTo>
                    <a:pt x="178984" y="73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4922" y="455263"/>
              <a:ext cx="178985" cy="81691"/>
            </a:xfrm>
            <a:custGeom>
              <a:avLst/>
              <a:gdLst/>
              <a:ahLst/>
              <a:cxnLst/>
              <a:rect l="0" t="0" r="0" b="0"/>
              <a:pathLst>
                <a:path w="178985" h="81691">
                  <a:moveTo>
                    <a:pt x="0" y="18519"/>
                  </a:moveTo>
                  <a:lnTo>
                    <a:pt x="5800" y="27387"/>
                  </a:lnTo>
                  <a:lnTo>
                    <a:pt x="10725" y="36374"/>
                  </a:lnTo>
                  <a:lnTo>
                    <a:pt x="15234" y="46299"/>
                  </a:lnTo>
                  <a:lnTo>
                    <a:pt x="19690" y="54638"/>
                  </a:lnTo>
                  <a:lnTo>
                    <a:pt x="23820" y="57623"/>
                  </a:lnTo>
                  <a:lnTo>
                    <a:pt x="26751" y="55286"/>
                  </a:lnTo>
                  <a:lnTo>
                    <a:pt x="28605" y="49033"/>
                  </a:lnTo>
                  <a:lnTo>
                    <a:pt x="30078" y="40465"/>
                  </a:lnTo>
                  <a:lnTo>
                    <a:pt x="32063" y="31100"/>
                  </a:lnTo>
                  <a:lnTo>
                    <a:pt x="34995" y="21815"/>
                  </a:lnTo>
                  <a:lnTo>
                    <a:pt x="38937" y="13604"/>
                  </a:lnTo>
                  <a:lnTo>
                    <a:pt x="44604" y="8085"/>
                  </a:lnTo>
                  <a:lnTo>
                    <a:pt x="51878" y="6172"/>
                  </a:lnTo>
                  <a:lnTo>
                    <a:pt x="58799" y="7574"/>
                  </a:lnTo>
                  <a:lnTo>
                    <a:pt x="64858" y="11588"/>
                  </a:lnTo>
                  <a:lnTo>
                    <a:pt x="71118" y="16679"/>
                  </a:lnTo>
                  <a:lnTo>
                    <a:pt x="78332" y="20435"/>
                  </a:lnTo>
                  <a:lnTo>
                    <a:pt x="85320" y="21418"/>
                  </a:lnTo>
                  <a:lnTo>
                    <a:pt x="91590" y="19530"/>
                  </a:lnTo>
                  <a:lnTo>
                    <a:pt x="97155" y="15249"/>
                  </a:lnTo>
                  <a:lnTo>
                    <a:pt x="102638" y="9795"/>
                  </a:lnTo>
                  <a:lnTo>
                    <a:pt x="109108" y="4895"/>
                  </a:lnTo>
                  <a:lnTo>
                    <a:pt x="117064" y="1468"/>
                  </a:lnTo>
                  <a:lnTo>
                    <a:pt x="126008" y="0"/>
                  </a:lnTo>
                  <a:lnTo>
                    <a:pt x="134786" y="910"/>
                  </a:lnTo>
                  <a:lnTo>
                    <a:pt x="142722" y="4156"/>
                  </a:lnTo>
                  <a:lnTo>
                    <a:pt x="149657" y="9384"/>
                  </a:lnTo>
                  <a:lnTo>
                    <a:pt x="155689" y="16156"/>
                  </a:lnTo>
                  <a:lnTo>
                    <a:pt x="160994" y="24066"/>
                  </a:lnTo>
                  <a:lnTo>
                    <a:pt x="165604" y="32715"/>
                  </a:lnTo>
                  <a:lnTo>
                    <a:pt x="169836" y="42770"/>
                  </a:lnTo>
                  <a:lnTo>
                    <a:pt x="174065" y="57341"/>
                  </a:lnTo>
                  <a:lnTo>
                    <a:pt x="178984" y="816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5035" y="431668"/>
              <a:ext cx="73325" cy="102835"/>
            </a:xfrm>
            <a:custGeom>
              <a:avLst/>
              <a:gdLst/>
              <a:ahLst/>
              <a:cxnLst/>
              <a:rect l="0" t="0" r="0" b="0"/>
              <a:pathLst>
                <a:path w="73325" h="102835">
                  <a:moveTo>
                    <a:pt x="64156" y="0"/>
                  </a:moveTo>
                  <a:lnTo>
                    <a:pt x="52555" y="3001"/>
                  </a:lnTo>
                  <a:lnTo>
                    <a:pt x="42707" y="6423"/>
                  </a:lnTo>
                  <a:lnTo>
                    <a:pt x="33706" y="10624"/>
                  </a:lnTo>
                  <a:lnTo>
                    <a:pt x="25437" y="15697"/>
                  </a:lnTo>
                  <a:lnTo>
                    <a:pt x="18059" y="21826"/>
                  </a:lnTo>
                  <a:lnTo>
                    <a:pt x="11598" y="29010"/>
                  </a:lnTo>
                  <a:lnTo>
                    <a:pt x="6264" y="37097"/>
                  </a:lnTo>
                  <a:lnTo>
                    <a:pt x="2507" y="45892"/>
                  </a:lnTo>
                  <a:lnTo>
                    <a:pt x="429" y="55208"/>
                  </a:lnTo>
                  <a:lnTo>
                    <a:pt x="0" y="64732"/>
                  </a:lnTo>
                  <a:lnTo>
                    <a:pt x="1225" y="74045"/>
                  </a:lnTo>
                  <a:lnTo>
                    <a:pt x="3941" y="82922"/>
                  </a:lnTo>
                  <a:lnTo>
                    <a:pt x="8034" y="90847"/>
                  </a:lnTo>
                  <a:lnTo>
                    <a:pt x="13522" y="96960"/>
                  </a:lnTo>
                  <a:lnTo>
                    <a:pt x="20281" y="100951"/>
                  </a:lnTo>
                  <a:lnTo>
                    <a:pt x="27918" y="102834"/>
                  </a:lnTo>
                  <a:lnTo>
                    <a:pt x="35882" y="102667"/>
                  </a:lnTo>
                  <a:lnTo>
                    <a:pt x="43824" y="100701"/>
                  </a:lnTo>
                  <a:lnTo>
                    <a:pt x="51443" y="97129"/>
                  </a:lnTo>
                  <a:lnTo>
                    <a:pt x="58406" y="92000"/>
                  </a:lnTo>
                  <a:lnTo>
                    <a:pt x="64592" y="85481"/>
                  </a:lnTo>
                  <a:lnTo>
                    <a:pt x="69576" y="77836"/>
                  </a:lnTo>
                  <a:lnTo>
                    <a:pt x="72568" y="69335"/>
                  </a:lnTo>
                  <a:lnTo>
                    <a:pt x="73324" y="60220"/>
                  </a:lnTo>
                  <a:lnTo>
                    <a:pt x="72181" y="50935"/>
                  </a:lnTo>
                  <a:lnTo>
                    <a:pt x="69573" y="41118"/>
                  </a:lnTo>
                  <a:lnTo>
                    <a:pt x="64154" y="28794"/>
                  </a:lnTo>
                  <a:lnTo>
                    <a:pt x="53628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2362" y="427164"/>
              <a:ext cx="115815" cy="130847"/>
            </a:xfrm>
            <a:custGeom>
              <a:avLst/>
              <a:gdLst/>
              <a:ahLst/>
              <a:cxnLst/>
              <a:rect l="0" t="0" r="0" b="0"/>
              <a:pathLst>
                <a:path w="115815" h="130847">
                  <a:moveTo>
                    <a:pt x="0" y="25561"/>
                  </a:moveTo>
                  <a:lnTo>
                    <a:pt x="5734" y="34429"/>
                  </a:lnTo>
                  <a:lnTo>
                    <a:pt x="10018" y="43416"/>
                  </a:lnTo>
                  <a:lnTo>
                    <a:pt x="13228" y="53407"/>
                  </a:lnTo>
                  <a:lnTo>
                    <a:pt x="15762" y="64215"/>
                  </a:lnTo>
                  <a:lnTo>
                    <a:pt x="18108" y="75378"/>
                  </a:lnTo>
                  <a:lnTo>
                    <a:pt x="20534" y="86507"/>
                  </a:lnTo>
                  <a:lnTo>
                    <a:pt x="22370" y="94773"/>
                  </a:lnTo>
                  <a:lnTo>
                    <a:pt x="22897" y="96711"/>
                  </a:lnTo>
                  <a:lnTo>
                    <a:pt x="22761" y="93264"/>
                  </a:lnTo>
                  <a:lnTo>
                    <a:pt x="22427" y="86129"/>
                  </a:lnTo>
                  <a:lnTo>
                    <a:pt x="22085" y="76587"/>
                  </a:lnTo>
                  <a:lnTo>
                    <a:pt x="21803" y="65492"/>
                  </a:lnTo>
                  <a:lnTo>
                    <a:pt x="21756" y="53556"/>
                  </a:lnTo>
                  <a:lnTo>
                    <a:pt x="22244" y="41437"/>
                  </a:lnTo>
                  <a:lnTo>
                    <a:pt x="23397" y="29510"/>
                  </a:lnTo>
                  <a:lnTo>
                    <a:pt x="25662" y="18545"/>
                  </a:lnTo>
                  <a:lnTo>
                    <a:pt x="29849" y="9766"/>
                  </a:lnTo>
                  <a:lnTo>
                    <a:pt x="36219" y="3651"/>
                  </a:lnTo>
                  <a:lnTo>
                    <a:pt x="44243" y="342"/>
                  </a:lnTo>
                  <a:lnTo>
                    <a:pt x="52923" y="0"/>
                  </a:lnTo>
                  <a:lnTo>
                    <a:pt x="61603" y="2398"/>
                  </a:lnTo>
                  <a:lnTo>
                    <a:pt x="69850" y="7056"/>
                  </a:lnTo>
                  <a:lnTo>
                    <a:pt x="77300" y="13445"/>
                  </a:lnTo>
                  <a:lnTo>
                    <a:pt x="83859" y="21102"/>
                  </a:lnTo>
                  <a:lnTo>
                    <a:pt x="89618" y="29661"/>
                  </a:lnTo>
                  <a:lnTo>
                    <a:pt x="94734" y="38849"/>
                  </a:lnTo>
                  <a:lnTo>
                    <a:pt x="99365" y="48475"/>
                  </a:lnTo>
                  <a:lnTo>
                    <a:pt x="103478" y="58565"/>
                  </a:lnTo>
                  <a:lnTo>
                    <a:pt x="106870" y="69331"/>
                  </a:lnTo>
                  <a:lnTo>
                    <a:pt x="109486" y="80819"/>
                  </a:lnTo>
                  <a:lnTo>
                    <a:pt x="111417" y="92343"/>
                  </a:lnTo>
                  <a:lnTo>
                    <a:pt x="113006" y="103700"/>
                  </a:lnTo>
                  <a:lnTo>
                    <a:pt x="114392" y="115891"/>
                  </a:lnTo>
                  <a:lnTo>
                    <a:pt x="115814" y="1308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7065" y="392113"/>
              <a:ext cx="141195" cy="163610"/>
            </a:xfrm>
            <a:custGeom>
              <a:avLst/>
              <a:gdLst/>
              <a:ahLst/>
              <a:cxnLst/>
              <a:rect l="0" t="0" r="0" b="0"/>
              <a:pathLst>
                <a:path w="141195" h="163610">
                  <a:moveTo>
                    <a:pt x="88551" y="50083"/>
                  </a:moveTo>
                  <a:lnTo>
                    <a:pt x="85483" y="38482"/>
                  </a:lnTo>
                  <a:lnTo>
                    <a:pt x="81421" y="28634"/>
                  </a:lnTo>
                  <a:lnTo>
                    <a:pt x="75928" y="19642"/>
                  </a:lnTo>
                  <a:lnTo>
                    <a:pt x="69168" y="11719"/>
                  </a:lnTo>
                  <a:lnTo>
                    <a:pt x="61370" y="5637"/>
                  </a:lnTo>
                  <a:lnTo>
                    <a:pt x="52778" y="1683"/>
                  </a:lnTo>
                  <a:lnTo>
                    <a:pt x="43766" y="0"/>
                  </a:lnTo>
                  <a:lnTo>
                    <a:pt x="34808" y="836"/>
                  </a:lnTo>
                  <a:lnTo>
                    <a:pt x="26171" y="4070"/>
                  </a:lnTo>
                  <a:lnTo>
                    <a:pt x="18240" y="9478"/>
                  </a:lnTo>
                  <a:lnTo>
                    <a:pt x="11592" y="16911"/>
                  </a:lnTo>
                  <a:lnTo>
                    <a:pt x="6423" y="26096"/>
                  </a:lnTo>
                  <a:lnTo>
                    <a:pt x="2767" y="36835"/>
                  </a:lnTo>
                  <a:lnTo>
                    <a:pt x="671" y="49091"/>
                  </a:lnTo>
                  <a:lnTo>
                    <a:pt x="0" y="62696"/>
                  </a:lnTo>
                  <a:lnTo>
                    <a:pt x="495" y="77067"/>
                  </a:lnTo>
                  <a:lnTo>
                    <a:pt x="1882" y="91326"/>
                  </a:lnTo>
                  <a:lnTo>
                    <a:pt x="3925" y="104983"/>
                  </a:lnTo>
                  <a:lnTo>
                    <a:pt x="6599" y="117761"/>
                  </a:lnTo>
                  <a:lnTo>
                    <a:pt x="10070" y="129425"/>
                  </a:lnTo>
                  <a:lnTo>
                    <a:pt x="14378" y="139959"/>
                  </a:lnTo>
                  <a:lnTo>
                    <a:pt x="19746" y="149033"/>
                  </a:lnTo>
                  <a:lnTo>
                    <a:pt x="26639" y="155933"/>
                  </a:lnTo>
                  <a:lnTo>
                    <a:pt x="35170" y="160465"/>
                  </a:lnTo>
                  <a:lnTo>
                    <a:pt x="45154" y="162882"/>
                  </a:lnTo>
                  <a:lnTo>
                    <a:pt x="56298" y="163609"/>
                  </a:lnTo>
                  <a:lnTo>
                    <a:pt x="68303" y="163060"/>
                  </a:lnTo>
                  <a:lnTo>
                    <a:pt x="80598" y="161424"/>
                  </a:lnTo>
                  <a:lnTo>
                    <a:pt x="92385" y="158665"/>
                  </a:lnTo>
                  <a:lnTo>
                    <a:pt x="103260" y="154860"/>
                  </a:lnTo>
                  <a:lnTo>
                    <a:pt x="112895" y="150492"/>
                  </a:lnTo>
                  <a:lnTo>
                    <a:pt x="121798" y="145943"/>
                  </a:lnTo>
                  <a:lnTo>
                    <a:pt x="130748" y="140814"/>
                  </a:lnTo>
                  <a:lnTo>
                    <a:pt x="141194" y="1343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98273" y="436583"/>
              <a:ext cx="97595" cy="110182"/>
            </a:xfrm>
            <a:custGeom>
              <a:avLst/>
              <a:gdLst/>
              <a:ahLst/>
              <a:cxnLst/>
              <a:rect l="0" t="0" r="0" b="0"/>
              <a:pathLst>
                <a:path w="97595" h="110182">
                  <a:moveTo>
                    <a:pt x="23157" y="5613"/>
                  </a:moveTo>
                  <a:lnTo>
                    <a:pt x="17356" y="14415"/>
                  </a:lnTo>
                  <a:lnTo>
                    <a:pt x="12432" y="22761"/>
                  </a:lnTo>
                  <a:lnTo>
                    <a:pt x="7938" y="31465"/>
                  </a:lnTo>
                  <a:lnTo>
                    <a:pt x="4063" y="40758"/>
                  </a:lnTo>
                  <a:lnTo>
                    <a:pt x="1346" y="50902"/>
                  </a:lnTo>
                  <a:lnTo>
                    <a:pt x="0" y="61933"/>
                  </a:lnTo>
                  <a:lnTo>
                    <a:pt x="245" y="73254"/>
                  </a:lnTo>
                  <a:lnTo>
                    <a:pt x="2459" y="83780"/>
                  </a:lnTo>
                  <a:lnTo>
                    <a:pt x="6660" y="92953"/>
                  </a:lnTo>
                  <a:lnTo>
                    <a:pt x="12735" y="100414"/>
                  </a:lnTo>
                  <a:lnTo>
                    <a:pt x="20624" y="105750"/>
                  </a:lnTo>
                  <a:lnTo>
                    <a:pt x="30105" y="108959"/>
                  </a:lnTo>
                  <a:lnTo>
                    <a:pt x="40535" y="110181"/>
                  </a:lnTo>
                  <a:lnTo>
                    <a:pt x="50987" y="109506"/>
                  </a:lnTo>
                  <a:lnTo>
                    <a:pt x="60931" y="107165"/>
                  </a:lnTo>
                  <a:lnTo>
                    <a:pt x="70062" y="103326"/>
                  </a:lnTo>
                  <a:lnTo>
                    <a:pt x="78122" y="98011"/>
                  </a:lnTo>
                  <a:lnTo>
                    <a:pt x="85088" y="91364"/>
                  </a:lnTo>
                  <a:lnTo>
                    <a:pt x="90783" y="83631"/>
                  </a:lnTo>
                  <a:lnTo>
                    <a:pt x="94794" y="75070"/>
                  </a:lnTo>
                  <a:lnTo>
                    <a:pt x="97046" y="65906"/>
                  </a:lnTo>
                  <a:lnTo>
                    <a:pt x="97594" y="56312"/>
                  </a:lnTo>
                  <a:lnTo>
                    <a:pt x="96451" y="46419"/>
                  </a:lnTo>
                  <a:lnTo>
                    <a:pt x="93789" y="36330"/>
                  </a:lnTo>
                  <a:lnTo>
                    <a:pt x="89733" y="26437"/>
                  </a:lnTo>
                  <a:lnTo>
                    <a:pt x="84270" y="17400"/>
                  </a:lnTo>
                  <a:lnTo>
                    <a:pt x="77532" y="9526"/>
                  </a:lnTo>
                  <a:lnTo>
                    <a:pt x="70079" y="3428"/>
                  </a:lnTo>
                  <a:lnTo>
                    <a:pt x="62770" y="144"/>
                  </a:lnTo>
                  <a:lnTo>
                    <a:pt x="56102" y="0"/>
                  </a:lnTo>
                  <a:lnTo>
                    <a:pt x="50894" y="3377"/>
                  </a:lnTo>
                  <a:lnTo>
                    <a:pt x="48297" y="9672"/>
                  </a:lnTo>
                  <a:lnTo>
                    <a:pt x="47742" y="16989"/>
                  </a:lnTo>
                  <a:lnTo>
                    <a:pt x="49690" y="25779"/>
                  </a:lnTo>
                  <a:lnTo>
                    <a:pt x="54742" y="371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58300" y="414090"/>
              <a:ext cx="120194" cy="112335"/>
            </a:xfrm>
            <a:custGeom>
              <a:avLst/>
              <a:gdLst/>
              <a:ahLst/>
              <a:cxnLst/>
              <a:rect l="0" t="0" r="0" b="0"/>
              <a:pathLst>
                <a:path w="120194" h="112335">
                  <a:moveTo>
                    <a:pt x="0" y="28106"/>
                  </a:moveTo>
                  <a:lnTo>
                    <a:pt x="2934" y="36908"/>
                  </a:lnTo>
                  <a:lnTo>
                    <a:pt x="5716" y="45254"/>
                  </a:lnTo>
                  <a:lnTo>
                    <a:pt x="8616" y="53953"/>
                  </a:lnTo>
                  <a:lnTo>
                    <a:pt x="11656" y="63074"/>
                  </a:lnTo>
                  <a:lnTo>
                    <a:pt x="14821" y="72569"/>
                  </a:lnTo>
                  <a:lnTo>
                    <a:pt x="18047" y="82333"/>
                  </a:lnTo>
                  <a:lnTo>
                    <a:pt x="19975" y="91277"/>
                  </a:lnTo>
                  <a:lnTo>
                    <a:pt x="19437" y="96692"/>
                  </a:lnTo>
                  <a:lnTo>
                    <a:pt x="17803" y="96727"/>
                  </a:lnTo>
                  <a:lnTo>
                    <a:pt x="16044" y="91824"/>
                  </a:lnTo>
                  <a:lnTo>
                    <a:pt x="14535" y="83274"/>
                  </a:lnTo>
                  <a:lnTo>
                    <a:pt x="13362" y="72441"/>
                  </a:lnTo>
                  <a:lnTo>
                    <a:pt x="12507" y="60287"/>
                  </a:lnTo>
                  <a:lnTo>
                    <a:pt x="12236" y="47708"/>
                  </a:lnTo>
                  <a:lnTo>
                    <a:pt x="13101" y="35638"/>
                  </a:lnTo>
                  <a:lnTo>
                    <a:pt x="15314" y="24534"/>
                  </a:lnTo>
                  <a:lnTo>
                    <a:pt x="18935" y="14924"/>
                  </a:lnTo>
                  <a:lnTo>
                    <a:pt x="24039" y="7588"/>
                  </a:lnTo>
                  <a:lnTo>
                    <a:pt x="30506" y="2731"/>
                  </a:lnTo>
                  <a:lnTo>
                    <a:pt x="37933" y="247"/>
                  </a:lnTo>
                  <a:lnTo>
                    <a:pt x="45748" y="0"/>
                  </a:lnTo>
                  <a:lnTo>
                    <a:pt x="53591" y="1681"/>
                  </a:lnTo>
                  <a:lnTo>
                    <a:pt x="61312" y="4889"/>
                  </a:lnTo>
                  <a:lnTo>
                    <a:pt x="68875" y="9241"/>
                  </a:lnTo>
                  <a:lnTo>
                    <a:pt x="76295" y="14420"/>
                  </a:lnTo>
                  <a:lnTo>
                    <a:pt x="83601" y="20182"/>
                  </a:lnTo>
                  <a:lnTo>
                    <a:pt x="90820" y="26348"/>
                  </a:lnTo>
                  <a:lnTo>
                    <a:pt x="97968" y="32800"/>
                  </a:lnTo>
                  <a:lnTo>
                    <a:pt x="104735" y="39776"/>
                  </a:lnTo>
                  <a:lnTo>
                    <a:pt x="110521" y="47831"/>
                  </a:lnTo>
                  <a:lnTo>
                    <a:pt x="115073" y="57169"/>
                  </a:lnTo>
                  <a:lnTo>
                    <a:pt x="118275" y="67274"/>
                  </a:lnTo>
                  <a:lnTo>
                    <a:pt x="120193" y="78188"/>
                  </a:lnTo>
                  <a:lnTo>
                    <a:pt x="119873" y="91989"/>
                  </a:lnTo>
                  <a:lnTo>
                    <a:pt x="115814" y="1123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05699" y="463253"/>
              <a:ext cx="85337" cy="231628"/>
            </a:xfrm>
            <a:custGeom>
              <a:avLst/>
              <a:gdLst/>
              <a:ahLst/>
              <a:cxnLst/>
              <a:rect l="0" t="0" r="0" b="0"/>
              <a:pathLst>
                <a:path w="85337" h="231628">
                  <a:moveTo>
                    <a:pt x="52642" y="0"/>
                  </a:moveTo>
                  <a:lnTo>
                    <a:pt x="52709" y="14602"/>
                  </a:lnTo>
                  <a:lnTo>
                    <a:pt x="53349" y="27873"/>
                  </a:lnTo>
                  <a:lnTo>
                    <a:pt x="54646" y="41075"/>
                  </a:lnTo>
                  <a:lnTo>
                    <a:pt x="56506" y="54416"/>
                  </a:lnTo>
                  <a:lnTo>
                    <a:pt x="58822" y="67925"/>
                  </a:lnTo>
                  <a:lnTo>
                    <a:pt x="61489" y="81574"/>
                  </a:lnTo>
                  <a:lnTo>
                    <a:pt x="64413" y="95167"/>
                  </a:lnTo>
                  <a:lnTo>
                    <a:pt x="67520" y="108368"/>
                  </a:lnTo>
                  <a:lnTo>
                    <a:pt x="70755" y="121024"/>
                  </a:lnTo>
                  <a:lnTo>
                    <a:pt x="74079" y="133148"/>
                  </a:lnTo>
                  <a:lnTo>
                    <a:pt x="77463" y="144830"/>
                  </a:lnTo>
                  <a:lnTo>
                    <a:pt x="80875" y="156167"/>
                  </a:lnTo>
                  <a:lnTo>
                    <a:pt x="83809" y="167087"/>
                  </a:lnTo>
                  <a:lnTo>
                    <a:pt x="85336" y="177354"/>
                  </a:lnTo>
                  <a:lnTo>
                    <a:pt x="85056" y="186888"/>
                  </a:lnTo>
                  <a:lnTo>
                    <a:pt x="82899" y="195596"/>
                  </a:lnTo>
                  <a:lnTo>
                    <a:pt x="78860" y="203300"/>
                  </a:lnTo>
                  <a:lnTo>
                    <a:pt x="73136" y="209995"/>
                  </a:lnTo>
                  <a:lnTo>
                    <a:pt x="65887" y="215661"/>
                  </a:lnTo>
                  <a:lnTo>
                    <a:pt x="57135" y="220176"/>
                  </a:lnTo>
                  <a:lnTo>
                    <a:pt x="47049" y="223586"/>
                  </a:lnTo>
                  <a:lnTo>
                    <a:pt x="36491" y="226068"/>
                  </a:lnTo>
                  <a:lnTo>
                    <a:pt x="25897" y="228095"/>
                  </a:lnTo>
                  <a:lnTo>
                    <a:pt x="14338" y="22984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47813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10984" y="410611"/>
              <a:ext cx="130947" cy="115600"/>
            </a:xfrm>
            <a:custGeom>
              <a:avLst/>
              <a:gdLst/>
              <a:ahLst/>
              <a:cxnLst/>
              <a:rect l="0" t="0" r="0" b="0"/>
              <a:pathLst>
                <a:path w="130947" h="115600">
                  <a:moveTo>
                    <a:pt x="0" y="21057"/>
                  </a:moveTo>
                  <a:lnTo>
                    <a:pt x="5733" y="27058"/>
                  </a:lnTo>
                  <a:lnTo>
                    <a:pt x="10017" y="33903"/>
                  </a:lnTo>
                  <a:lnTo>
                    <a:pt x="13228" y="42291"/>
                  </a:lnTo>
                  <a:lnTo>
                    <a:pt x="15762" y="51918"/>
                  </a:lnTo>
                  <a:lnTo>
                    <a:pt x="18108" y="62233"/>
                  </a:lnTo>
                  <a:lnTo>
                    <a:pt x="20565" y="72832"/>
                  </a:lnTo>
                  <a:lnTo>
                    <a:pt x="23565" y="83184"/>
                  </a:lnTo>
                  <a:lnTo>
                    <a:pt x="27726" y="92587"/>
                  </a:lnTo>
                  <a:lnTo>
                    <a:pt x="33280" y="100744"/>
                  </a:lnTo>
                  <a:lnTo>
                    <a:pt x="40284" y="107386"/>
                  </a:lnTo>
                  <a:lnTo>
                    <a:pt x="48806" y="112106"/>
                  </a:lnTo>
                  <a:lnTo>
                    <a:pt x="58710" y="114864"/>
                  </a:lnTo>
                  <a:lnTo>
                    <a:pt x="69257" y="115599"/>
                  </a:lnTo>
                  <a:lnTo>
                    <a:pt x="79255" y="114057"/>
                  </a:lnTo>
                  <a:lnTo>
                    <a:pt x="88084" y="110317"/>
                  </a:lnTo>
                  <a:lnTo>
                    <a:pt x="95822" y="104724"/>
                  </a:lnTo>
                  <a:lnTo>
                    <a:pt x="102941" y="97691"/>
                  </a:lnTo>
                  <a:lnTo>
                    <a:pt x="109796" y="89590"/>
                  </a:lnTo>
                  <a:lnTo>
                    <a:pt x="116250" y="80561"/>
                  </a:lnTo>
                  <a:lnTo>
                    <a:pt x="121767" y="70523"/>
                  </a:lnTo>
                  <a:lnTo>
                    <a:pt x="126108" y="59527"/>
                  </a:lnTo>
                  <a:lnTo>
                    <a:pt x="129156" y="48139"/>
                  </a:lnTo>
                  <a:lnTo>
                    <a:pt x="130946" y="36143"/>
                  </a:lnTo>
                  <a:lnTo>
                    <a:pt x="130515" y="2136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11026" y="411457"/>
              <a:ext cx="126342" cy="114968"/>
            </a:xfrm>
            <a:custGeom>
              <a:avLst/>
              <a:gdLst/>
              <a:ahLst/>
              <a:cxnLst/>
              <a:rect l="0" t="0" r="0" b="0"/>
              <a:pathLst>
                <a:path w="126342" h="114968">
                  <a:moveTo>
                    <a:pt x="0" y="41268"/>
                  </a:moveTo>
                  <a:lnTo>
                    <a:pt x="2933" y="50136"/>
                  </a:lnTo>
                  <a:lnTo>
                    <a:pt x="5716" y="59123"/>
                  </a:lnTo>
                  <a:lnTo>
                    <a:pt x="8615" y="69114"/>
                  </a:lnTo>
                  <a:lnTo>
                    <a:pt x="11655" y="79922"/>
                  </a:lnTo>
                  <a:lnTo>
                    <a:pt x="14820" y="91085"/>
                  </a:lnTo>
                  <a:lnTo>
                    <a:pt x="18064" y="102214"/>
                  </a:lnTo>
                  <a:lnTo>
                    <a:pt x="20652" y="110480"/>
                  </a:lnTo>
                  <a:lnTo>
                    <a:pt x="21832" y="112418"/>
                  </a:lnTo>
                  <a:lnTo>
                    <a:pt x="22135" y="108971"/>
                  </a:lnTo>
                  <a:lnTo>
                    <a:pt x="22062" y="101836"/>
                  </a:lnTo>
                  <a:lnTo>
                    <a:pt x="21870" y="92294"/>
                  </a:lnTo>
                  <a:lnTo>
                    <a:pt x="21675" y="81195"/>
                  </a:lnTo>
                  <a:lnTo>
                    <a:pt x="21678" y="69086"/>
                  </a:lnTo>
                  <a:lnTo>
                    <a:pt x="22196" y="56318"/>
                  </a:lnTo>
                  <a:lnTo>
                    <a:pt x="23367" y="43138"/>
                  </a:lnTo>
                  <a:lnTo>
                    <a:pt x="25642" y="30348"/>
                  </a:lnTo>
                  <a:lnTo>
                    <a:pt x="29836" y="19272"/>
                  </a:lnTo>
                  <a:lnTo>
                    <a:pt x="36210" y="10501"/>
                  </a:lnTo>
                  <a:lnTo>
                    <a:pt x="44237" y="4274"/>
                  </a:lnTo>
                  <a:lnTo>
                    <a:pt x="52919" y="827"/>
                  </a:lnTo>
                  <a:lnTo>
                    <a:pt x="61600" y="0"/>
                  </a:lnTo>
                  <a:lnTo>
                    <a:pt x="69847" y="1681"/>
                  </a:lnTo>
                  <a:lnTo>
                    <a:pt x="77299" y="5982"/>
                  </a:lnTo>
                  <a:lnTo>
                    <a:pt x="83863" y="12716"/>
                  </a:lnTo>
                  <a:lnTo>
                    <a:pt x="89794" y="21300"/>
                  </a:lnTo>
                  <a:lnTo>
                    <a:pt x="95559" y="30961"/>
                  </a:lnTo>
                  <a:lnTo>
                    <a:pt x="101438" y="41157"/>
                  </a:lnTo>
                  <a:lnTo>
                    <a:pt x="107226" y="51717"/>
                  </a:lnTo>
                  <a:lnTo>
                    <a:pt x="112894" y="64089"/>
                  </a:lnTo>
                  <a:lnTo>
                    <a:pt x="118944" y="82706"/>
                  </a:lnTo>
                  <a:lnTo>
                    <a:pt x="126341" y="1149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88994" y="395479"/>
              <a:ext cx="127359" cy="122415"/>
            </a:xfrm>
            <a:custGeom>
              <a:avLst/>
              <a:gdLst/>
              <a:ahLst/>
              <a:cxnLst/>
              <a:rect l="0" t="0" r="0" b="0"/>
              <a:pathLst>
                <a:path w="127359" h="122415">
                  <a:moveTo>
                    <a:pt x="85244" y="4603"/>
                  </a:moveTo>
                  <a:lnTo>
                    <a:pt x="76443" y="1804"/>
                  </a:lnTo>
                  <a:lnTo>
                    <a:pt x="68096" y="302"/>
                  </a:lnTo>
                  <a:lnTo>
                    <a:pt x="59402" y="0"/>
                  </a:lnTo>
                  <a:lnTo>
                    <a:pt x="50454" y="852"/>
                  </a:lnTo>
                  <a:lnTo>
                    <a:pt x="41607" y="2968"/>
                  </a:lnTo>
                  <a:lnTo>
                    <a:pt x="33073" y="6300"/>
                  </a:lnTo>
                  <a:lnTo>
                    <a:pt x="25057" y="10980"/>
                  </a:lnTo>
                  <a:lnTo>
                    <a:pt x="17828" y="17396"/>
                  </a:lnTo>
                  <a:lnTo>
                    <a:pt x="11460" y="25601"/>
                  </a:lnTo>
                  <a:lnTo>
                    <a:pt x="6185" y="35363"/>
                  </a:lnTo>
                  <a:lnTo>
                    <a:pt x="2465" y="46357"/>
                  </a:lnTo>
                  <a:lnTo>
                    <a:pt x="413" y="58260"/>
                  </a:lnTo>
                  <a:lnTo>
                    <a:pt x="0" y="70488"/>
                  </a:lnTo>
                  <a:lnTo>
                    <a:pt x="1235" y="82229"/>
                  </a:lnTo>
                  <a:lnTo>
                    <a:pt x="3962" y="93073"/>
                  </a:lnTo>
                  <a:lnTo>
                    <a:pt x="8233" y="102657"/>
                  </a:lnTo>
                  <a:lnTo>
                    <a:pt x="14372" y="110497"/>
                  </a:lnTo>
                  <a:lnTo>
                    <a:pt x="22386" y="116501"/>
                  </a:lnTo>
                  <a:lnTo>
                    <a:pt x="31850" y="120567"/>
                  </a:lnTo>
                  <a:lnTo>
                    <a:pt x="42112" y="122414"/>
                  </a:lnTo>
                  <a:lnTo>
                    <a:pt x="52715" y="122103"/>
                  </a:lnTo>
                  <a:lnTo>
                    <a:pt x="63425" y="119965"/>
                  </a:lnTo>
                  <a:lnTo>
                    <a:pt x="74142" y="116406"/>
                  </a:lnTo>
                  <a:lnTo>
                    <a:pt x="84816" y="111804"/>
                  </a:lnTo>
                  <a:lnTo>
                    <a:pt x="94985" y="106765"/>
                  </a:lnTo>
                  <a:lnTo>
                    <a:pt x="104762" y="101625"/>
                  </a:lnTo>
                  <a:lnTo>
                    <a:pt x="115007" y="95942"/>
                  </a:lnTo>
                  <a:lnTo>
                    <a:pt x="127358" y="888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69397" y="210569"/>
              <a:ext cx="10127" cy="336913"/>
            </a:xfrm>
            <a:custGeom>
              <a:avLst/>
              <a:gdLst/>
              <a:ahLst/>
              <a:cxnLst/>
              <a:rect l="0" t="0" r="0" b="0"/>
              <a:pathLst>
                <a:path w="10127" h="336913">
                  <a:moveTo>
                    <a:pt x="10126" y="0"/>
                  </a:moveTo>
                  <a:lnTo>
                    <a:pt x="7259" y="11803"/>
                  </a:lnTo>
                  <a:lnTo>
                    <a:pt x="5117" y="23572"/>
                  </a:lnTo>
                  <a:lnTo>
                    <a:pt x="3514" y="36471"/>
                  </a:lnTo>
                  <a:lnTo>
                    <a:pt x="2333" y="50665"/>
                  </a:lnTo>
                  <a:lnTo>
                    <a:pt x="1485" y="66290"/>
                  </a:lnTo>
                  <a:lnTo>
                    <a:pt x="887" y="83265"/>
                  </a:lnTo>
                  <a:lnTo>
                    <a:pt x="473" y="101367"/>
                  </a:lnTo>
                  <a:lnTo>
                    <a:pt x="189" y="120335"/>
                  </a:lnTo>
                  <a:lnTo>
                    <a:pt x="0" y="139933"/>
                  </a:lnTo>
                  <a:lnTo>
                    <a:pt x="42" y="159648"/>
                  </a:lnTo>
                  <a:lnTo>
                    <a:pt x="602" y="178731"/>
                  </a:lnTo>
                  <a:lnTo>
                    <a:pt x="1791" y="196822"/>
                  </a:lnTo>
                  <a:lnTo>
                    <a:pt x="3404" y="213919"/>
                  </a:lnTo>
                  <a:lnTo>
                    <a:pt x="5026" y="230175"/>
                  </a:lnTo>
                  <a:lnTo>
                    <a:pt x="6411" y="245776"/>
                  </a:lnTo>
                  <a:lnTo>
                    <a:pt x="7494" y="260867"/>
                  </a:lnTo>
                  <a:lnTo>
                    <a:pt x="8413" y="277339"/>
                  </a:lnTo>
                  <a:lnTo>
                    <a:pt x="9244" y="299996"/>
                  </a:lnTo>
                  <a:lnTo>
                    <a:pt x="10126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05823" y="33691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4383" y="2867"/>
                  </a:lnTo>
                  <a:lnTo>
                    <a:pt x="151112" y="5009"/>
                  </a:lnTo>
                  <a:lnTo>
                    <a:pt x="137906" y="6612"/>
                  </a:lnTo>
                  <a:lnTo>
                    <a:pt x="124392" y="7793"/>
                  </a:lnTo>
                  <a:lnTo>
                    <a:pt x="110235" y="8641"/>
                  </a:lnTo>
                  <a:lnTo>
                    <a:pt x="95337" y="9239"/>
                  </a:lnTo>
                  <a:lnTo>
                    <a:pt x="79947" y="9654"/>
                  </a:lnTo>
                  <a:lnTo>
                    <a:pt x="62735" y="9984"/>
                  </a:lnTo>
                  <a:lnTo>
                    <a:pt x="38833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05865" y="473782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4664"/>
                  </a:lnTo>
                  <a:lnTo>
                    <a:pt x="0" y="29565"/>
                  </a:lnTo>
                  <a:lnTo>
                    <a:pt x="0" y="5001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16393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02183" y="400082"/>
              <a:ext cx="108849" cy="144576"/>
            </a:xfrm>
            <a:custGeom>
              <a:avLst/>
              <a:gdLst/>
              <a:ahLst/>
              <a:cxnLst/>
              <a:rect l="0" t="0" r="0" b="0"/>
              <a:pathLst>
                <a:path w="108849" h="144576">
                  <a:moveTo>
                    <a:pt x="82666" y="21057"/>
                  </a:moveTo>
                  <a:lnTo>
                    <a:pt x="76732" y="15391"/>
                  </a:lnTo>
                  <a:lnTo>
                    <a:pt x="70527" y="11747"/>
                  </a:lnTo>
                  <a:lnTo>
                    <a:pt x="63436" y="9842"/>
                  </a:lnTo>
                  <a:lnTo>
                    <a:pt x="55669" y="9514"/>
                  </a:lnTo>
                  <a:lnTo>
                    <a:pt x="47670" y="10781"/>
                  </a:lnTo>
                  <a:lnTo>
                    <a:pt x="39729" y="13510"/>
                  </a:lnTo>
                  <a:lnTo>
                    <a:pt x="31955" y="17604"/>
                  </a:lnTo>
                  <a:lnTo>
                    <a:pt x="24362" y="23087"/>
                  </a:lnTo>
                  <a:lnTo>
                    <a:pt x="16938" y="29850"/>
                  </a:lnTo>
                  <a:lnTo>
                    <a:pt x="10142" y="37829"/>
                  </a:lnTo>
                  <a:lnTo>
                    <a:pt x="4862" y="47086"/>
                  </a:lnTo>
                  <a:lnTo>
                    <a:pt x="1466" y="57532"/>
                  </a:lnTo>
                  <a:lnTo>
                    <a:pt x="0" y="68800"/>
                  </a:lnTo>
                  <a:lnTo>
                    <a:pt x="453" y="80355"/>
                  </a:lnTo>
                  <a:lnTo>
                    <a:pt x="2616" y="91861"/>
                  </a:lnTo>
                  <a:lnTo>
                    <a:pt x="6321" y="103026"/>
                  </a:lnTo>
                  <a:lnTo>
                    <a:pt x="11540" y="113524"/>
                  </a:lnTo>
                  <a:lnTo>
                    <a:pt x="18120" y="123236"/>
                  </a:lnTo>
                  <a:lnTo>
                    <a:pt x="25805" y="131740"/>
                  </a:lnTo>
                  <a:lnTo>
                    <a:pt x="34333" y="138249"/>
                  </a:lnTo>
                  <a:lnTo>
                    <a:pt x="43471" y="142510"/>
                  </a:lnTo>
                  <a:lnTo>
                    <a:pt x="52878" y="144575"/>
                  </a:lnTo>
                  <a:lnTo>
                    <a:pt x="62112" y="144532"/>
                  </a:lnTo>
                  <a:lnTo>
                    <a:pt x="70946" y="142648"/>
                  </a:lnTo>
                  <a:lnTo>
                    <a:pt x="79182" y="139132"/>
                  </a:lnTo>
                  <a:lnTo>
                    <a:pt x="86568" y="134040"/>
                  </a:lnTo>
                  <a:lnTo>
                    <a:pt x="93050" y="127541"/>
                  </a:lnTo>
                  <a:lnTo>
                    <a:pt x="98573" y="119740"/>
                  </a:lnTo>
                  <a:lnTo>
                    <a:pt x="102993" y="110602"/>
                  </a:lnTo>
                  <a:lnTo>
                    <a:pt x="106329" y="100236"/>
                  </a:lnTo>
                  <a:lnTo>
                    <a:pt x="108419" y="89021"/>
                  </a:lnTo>
                  <a:lnTo>
                    <a:pt x="108848" y="77502"/>
                  </a:lnTo>
                  <a:lnTo>
                    <a:pt x="107547" y="66020"/>
                  </a:lnTo>
                  <a:lnTo>
                    <a:pt x="104850" y="54774"/>
                  </a:lnTo>
                  <a:lnTo>
                    <a:pt x="100950" y="42602"/>
                  </a:lnTo>
                  <a:lnTo>
                    <a:pt x="94384" y="26204"/>
                  </a:lnTo>
                  <a:lnTo>
                    <a:pt x="8266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37492" y="386426"/>
              <a:ext cx="157928" cy="150528"/>
            </a:xfrm>
            <a:custGeom>
              <a:avLst/>
              <a:gdLst/>
              <a:ahLst/>
              <a:cxnLst/>
              <a:rect l="0" t="0" r="0" b="0"/>
              <a:pathLst>
                <a:path w="157928" h="150528">
                  <a:moveTo>
                    <a:pt x="0" y="45242"/>
                  </a:moveTo>
                  <a:lnTo>
                    <a:pt x="5868" y="51109"/>
                  </a:lnTo>
                  <a:lnTo>
                    <a:pt x="11432" y="56674"/>
                  </a:lnTo>
                  <a:lnTo>
                    <a:pt x="17226" y="62478"/>
                  </a:lnTo>
                  <a:lnTo>
                    <a:pt x="23134" y="68731"/>
                  </a:lnTo>
                  <a:lnTo>
                    <a:pt x="28816" y="75709"/>
                  </a:lnTo>
                  <a:lnTo>
                    <a:pt x="34090" y="83491"/>
                  </a:lnTo>
                  <a:lnTo>
                    <a:pt x="38941" y="91992"/>
                  </a:lnTo>
                  <a:lnTo>
                    <a:pt x="43427" y="101071"/>
                  </a:lnTo>
                  <a:lnTo>
                    <a:pt x="47605" y="110505"/>
                  </a:lnTo>
                  <a:lnTo>
                    <a:pt x="50719" y="117380"/>
                  </a:lnTo>
                  <a:lnTo>
                    <a:pt x="51785" y="118181"/>
                  </a:lnTo>
                  <a:lnTo>
                    <a:pt x="51177" y="113990"/>
                  </a:lnTo>
                  <a:lnTo>
                    <a:pt x="49477" y="106589"/>
                  </a:lnTo>
                  <a:lnTo>
                    <a:pt x="47100" y="97445"/>
                  </a:lnTo>
                  <a:lnTo>
                    <a:pt x="44317" y="87452"/>
                  </a:lnTo>
                  <a:lnTo>
                    <a:pt x="41611" y="76913"/>
                  </a:lnTo>
                  <a:lnTo>
                    <a:pt x="39693" y="65746"/>
                  </a:lnTo>
                  <a:lnTo>
                    <a:pt x="38887" y="53930"/>
                  </a:lnTo>
                  <a:lnTo>
                    <a:pt x="39327" y="41869"/>
                  </a:lnTo>
                  <a:lnTo>
                    <a:pt x="41142" y="30293"/>
                  </a:lnTo>
                  <a:lnTo>
                    <a:pt x="44256" y="19596"/>
                  </a:lnTo>
                  <a:lnTo>
                    <a:pt x="48618" y="10464"/>
                  </a:lnTo>
                  <a:lnTo>
                    <a:pt x="54286" y="3997"/>
                  </a:lnTo>
                  <a:lnTo>
                    <a:pt x="61165" y="550"/>
                  </a:lnTo>
                  <a:lnTo>
                    <a:pt x="68884" y="0"/>
                  </a:lnTo>
                  <a:lnTo>
                    <a:pt x="76902" y="2124"/>
                  </a:lnTo>
                  <a:lnTo>
                    <a:pt x="84884" y="6507"/>
                  </a:lnTo>
                  <a:lnTo>
                    <a:pt x="92700" y="12495"/>
                  </a:lnTo>
                  <a:lnTo>
                    <a:pt x="100328" y="19327"/>
                  </a:lnTo>
                  <a:lnTo>
                    <a:pt x="107787" y="26507"/>
                  </a:lnTo>
                  <a:lnTo>
                    <a:pt x="114949" y="33950"/>
                  </a:lnTo>
                  <a:lnTo>
                    <a:pt x="121540" y="41858"/>
                  </a:lnTo>
                  <a:lnTo>
                    <a:pt x="127456" y="50332"/>
                  </a:lnTo>
                  <a:lnTo>
                    <a:pt x="132753" y="59500"/>
                  </a:lnTo>
                  <a:lnTo>
                    <a:pt x="137545" y="69572"/>
                  </a:lnTo>
                  <a:lnTo>
                    <a:pt x="141951" y="80568"/>
                  </a:lnTo>
                  <a:lnTo>
                    <a:pt x="145923" y="92141"/>
                  </a:lnTo>
                  <a:lnTo>
                    <a:pt x="149643" y="105018"/>
                  </a:lnTo>
                  <a:lnTo>
                    <a:pt x="153439" y="122566"/>
                  </a:lnTo>
                  <a:lnTo>
                    <a:pt x="157927" y="1505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42480" y="347440"/>
              <a:ext cx="118448" cy="200042"/>
            </a:xfrm>
            <a:custGeom>
              <a:avLst/>
              <a:gdLst/>
              <a:ahLst/>
              <a:cxnLst/>
              <a:rect l="0" t="0" r="0" b="0"/>
              <a:pathLst>
                <a:path w="118448" h="200042">
                  <a:moveTo>
                    <a:pt x="100338" y="0"/>
                  </a:moveTo>
                  <a:lnTo>
                    <a:pt x="88670" y="134"/>
                  </a:lnTo>
                  <a:lnTo>
                    <a:pt x="78181" y="1414"/>
                  </a:lnTo>
                  <a:lnTo>
                    <a:pt x="67880" y="4008"/>
                  </a:lnTo>
                  <a:lnTo>
                    <a:pt x="57579" y="7727"/>
                  </a:lnTo>
                  <a:lnTo>
                    <a:pt x="47235" y="12360"/>
                  </a:lnTo>
                  <a:lnTo>
                    <a:pt x="36854" y="17697"/>
                  </a:lnTo>
                  <a:lnTo>
                    <a:pt x="26772" y="23718"/>
                  </a:lnTo>
                  <a:lnTo>
                    <a:pt x="17610" y="30580"/>
                  </a:lnTo>
                  <a:lnTo>
                    <a:pt x="9655" y="38295"/>
                  </a:lnTo>
                  <a:lnTo>
                    <a:pt x="3502" y="46423"/>
                  </a:lnTo>
                  <a:lnTo>
                    <a:pt x="183" y="54191"/>
                  </a:lnTo>
                  <a:lnTo>
                    <a:pt x="0" y="61187"/>
                  </a:lnTo>
                  <a:lnTo>
                    <a:pt x="2793" y="67188"/>
                  </a:lnTo>
                  <a:lnTo>
                    <a:pt x="8315" y="71994"/>
                  </a:lnTo>
                  <a:lnTo>
                    <a:pt x="16132" y="75641"/>
                  </a:lnTo>
                  <a:lnTo>
                    <a:pt x="25579" y="78632"/>
                  </a:lnTo>
                  <a:lnTo>
                    <a:pt x="35887" y="81804"/>
                  </a:lnTo>
                  <a:lnTo>
                    <a:pt x="46549" y="85616"/>
                  </a:lnTo>
                  <a:lnTo>
                    <a:pt x="57313" y="90164"/>
                  </a:lnTo>
                  <a:lnTo>
                    <a:pt x="68073" y="95368"/>
                  </a:lnTo>
                  <a:lnTo>
                    <a:pt x="78783" y="101099"/>
                  </a:lnTo>
                  <a:lnTo>
                    <a:pt x="89112" y="107388"/>
                  </a:lnTo>
                  <a:lnTo>
                    <a:pt x="98449" y="114433"/>
                  </a:lnTo>
                  <a:lnTo>
                    <a:pt x="106533" y="122280"/>
                  </a:lnTo>
                  <a:lnTo>
                    <a:pt x="112944" y="130837"/>
                  </a:lnTo>
                  <a:lnTo>
                    <a:pt x="116970" y="139958"/>
                  </a:lnTo>
                  <a:lnTo>
                    <a:pt x="118447" y="149493"/>
                  </a:lnTo>
                  <a:lnTo>
                    <a:pt x="117505" y="158997"/>
                  </a:lnTo>
                  <a:lnTo>
                    <a:pt x="114298" y="167765"/>
                  </a:lnTo>
                  <a:lnTo>
                    <a:pt x="109136" y="175468"/>
                  </a:lnTo>
                  <a:lnTo>
                    <a:pt x="102096" y="181960"/>
                  </a:lnTo>
                  <a:lnTo>
                    <a:pt x="92954" y="187104"/>
                  </a:lnTo>
                  <a:lnTo>
                    <a:pt x="81783" y="190971"/>
                  </a:lnTo>
                  <a:lnTo>
                    <a:pt x="69277" y="193778"/>
                  </a:lnTo>
                  <a:lnTo>
                    <a:pt x="55143" y="196067"/>
                  </a:lnTo>
                  <a:lnTo>
                    <a:pt x="35907" y="198039"/>
                  </a:lnTo>
                  <a:lnTo>
                    <a:pt x="5582" y="200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44214" y="347440"/>
              <a:ext cx="110099" cy="186567"/>
            </a:xfrm>
            <a:custGeom>
              <a:avLst/>
              <a:gdLst/>
              <a:ahLst/>
              <a:cxnLst/>
              <a:rect l="0" t="0" r="0" b="0"/>
              <a:pathLst>
                <a:path w="110099" h="186567">
                  <a:moveTo>
                    <a:pt x="19745" y="0"/>
                  </a:moveTo>
                  <a:lnTo>
                    <a:pt x="16811" y="8801"/>
                  </a:lnTo>
                  <a:lnTo>
                    <a:pt x="14029" y="17148"/>
                  </a:lnTo>
                  <a:lnTo>
                    <a:pt x="11134" y="25851"/>
                  </a:lnTo>
                  <a:lnTo>
                    <a:pt x="8266" y="35145"/>
                  </a:lnTo>
                  <a:lnTo>
                    <a:pt x="5750" y="45288"/>
                  </a:lnTo>
                  <a:lnTo>
                    <a:pt x="3739" y="56334"/>
                  </a:lnTo>
                  <a:lnTo>
                    <a:pt x="2226" y="68173"/>
                  </a:lnTo>
                  <a:lnTo>
                    <a:pt x="1132" y="80643"/>
                  </a:lnTo>
                  <a:lnTo>
                    <a:pt x="363" y="93581"/>
                  </a:lnTo>
                  <a:lnTo>
                    <a:pt x="0" y="106691"/>
                  </a:lnTo>
                  <a:lnTo>
                    <a:pt x="280" y="119565"/>
                  </a:lnTo>
                  <a:lnTo>
                    <a:pt x="1287" y="131995"/>
                  </a:lnTo>
                  <a:lnTo>
                    <a:pt x="3116" y="143798"/>
                  </a:lnTo>
                  <a:lnTo>
                    <a:pt x="5947" y="154733"/>
                  </a:lnTo>
                  <a:lnTo>
                    <a:pt x="9784" y="164741"/>
                  </a:lnTo>
                  <a:lnTo>
                    <a:pt x="14649" y="173445"/>
                  </a:lnTo>
                  <a:lnTo>
                    <a:pt x="20663" y="180089"/>
                  </a:lnTo>
                  <a:lnTo>
                    <a:pt x="27779" y="184441"/>
                  </a:lnTo>
                  <a:lnTo>
                    <a:pt x="35658" y="186566"/>
                  </a:lnTo>
                  <a:lnTo>
                    <a:pt x="43785" y="186564"/>
                  </a:lnTo>
                  <a:lnTo>
                    <a:pt x="51840" y="184707"/>
                  </a:lnTo>
                  <a:lnTo>
                    <a:pt x="59705" y="181209"/>
                  </a:lnTo>
                  <a:lnTo>
                    <a:pt x="67365" y="176129"/>
                  </a:lnTo>
                  <a:lnTo>
                    <a:pt x="74846" y="169643"/>
                  </a:lnTo>
                  <a:lnTo>
                    <a:pt x="82023" y="162020"/>
                  </a:lnTo>
                  <a:lnTo>
                    <a:pt x="88623" y="153534"/>
                  </a:lnTo>
                  <a:lnTo>
                    <a:pt x="94541" y="144410"/>
                  </a:lnTo>
                  <a:lnTo>
                    <a:pt x="99669" y="134504"/>
                  </a:lnTo>
                  <a:lnTo>
                    <a:pt x="103816" y="123337"/>
                  </a:lnTo>
                  <a:lnTo>
                    <a:pt x="106970" y="110756"/>
                  </a:lnTo>
                  <a:lnTo>
                    <a:pt x="109106" y="97222"/>
                  </a:lnTo>
                  <a:lnTo>
                    <a:pt x="110098" y="83599"/>
                  </a:lnTo>
                  <a:lnTo>
                    <a:pt x="109988" y="70404"/>
                  </a:lnTo>
                  <a:lnTo>
                    <a:pt x="108914" y="57854"/>
                  </a:lnTo>
                  <a:lnTo>
                    <a:pt x="106809" y="44591"/>
                  </a:lnTo>
                  <a:lnTo>
                    <a:pt x="102373" y="27221"/>
                  </a:lnTo>
                  <a:lnTo>
                    <a:pt x="9344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16374" y="356776"/>
              <a:ext cx="149994" cy="164588"/>
            </a:xfrm>
            <a:custGeom>
              <a:avLst/>
              <a:gdLst/>
              <a:ahLst/>
              <a:cxnLst/>
              <a:rect l="0" t="0" r="0" b="0"/>
              <a:pathLst>
                <a:path w="149994" h="164588">
                  <a:moveTo>
                    <a:pt x="121326" y="11721"/>
                  </a:moveTo>
                  <a:lnTo>
                    <a:pt x="115324" y="6054"/>
                  </a:lnTo>
                  <a:lnTo>
                    <a:pt x="108479" y="2411"/>
                  </a:lnTo>
                  <a:lnTo>
                    <a:pt x="100091" y="501"/>
                  </a:lnTo>
                  <a:lnTo>
                    <a:pt x="90464" y="0"/>
                  </a:lnTo>
                  <a:lnTo>
                    <a:pt x="80149" y="619"/>
                  </a:lnTo>
                  <a:lnTo>
                    <a:pt x="69542" y="2095"/>
                  </a:lnTo>
                  <a:lnTo>
                    <a:pt x="58844" y="4363"/>
                  </a:lnTo>
                  <a:lnTo>
                    <a:pt x="48144" y="7550"/>
                  </a:lnTo>
                  <a:lnTo>
                    <a:pt x="37480" y="11656"/>
                  </a:lnTo>
                  <a:lnTo>
                    <a:pt x="27187" y="16717"/>
                  </a:lnTo>
                  <a:lnTo>
                    <a:pt x="17874" y="22870"/>
                  </a:lnTo>
                  <a:lnTo>
                    <a:pt x="9813" y="30077"/>
                  </a:lnTo>
                  <a:lnTo>
                    <a:pt x="3587" y="37849"/>
                  </a:lnTo>
                  <a:lnTo>
                    <a:pt x="218" y="45371"/>
                  </a:lnTo>
                  <a:lnTo>
                    <a:pt x="0" y="52199"/>
                  </a:lnTo>
                  <a:lnTo>
                    <a:pt x="2770" y="58086"/>
                  </a:lnTo>
                  <a:lnTo>
                    <a:pt x="8276" y="62815"/>
                  </a:lnTo>
                  <a:lnTo>
                    <a:pt x="16083" y="66396"/>
                  </a:lnTo>
                  <a:lnTo>
                    <a:pt x="25523" y="68835"/>
                  </a:lnTo>
                  <a:lnTo>
                    <a:pt x="35827" y="70038"/>
                  </a:lnTo>
                  <a:lnTo>
                    <a:pt x="46486" y="70083"/>
                  </a:lnTo>
                  <a:lnTo>
                    <a:pt x="57248" y="69490"/>
                  </a:lnTo>
                  <a:lnTo>
                    <a:pt x="68006" y="69095"/>
                  </a:lnTo>
                  <a:lnTo>
                    <a:pt x="78724" y="69359"/>
                  </a:lnTo>
                  <a:lnTo>
                    <a:pt x="89397" y="70541"/>
                  </a:lnTo>
                  <a:lnTo>
                    <a:pt x="100032" y="72864"/>
                  </a:lnTo>
                  <a:lnTo>
                    <a:pt x="110626" y="76324"/>
                  </a:lnTo>
                  <a:lnTo>
                    <a:pt x="120861" y="80919"/>
                  </a:lnTo>
                  <a:lnTo>
                    <a:pt x="130128" y="86745"/>
                  </a:lnTo>
                  <a:lnTo>
                    <a:pt x="138160" y="93734"/>
                  </a:lnTo>
                  <a:lnTo>
                    <a:pt x="144535" y="101697"/>
                  </a:lnTo>
                  <a:lnTo>
                    <a:pt x="148538" y="110411"/>
                  </a:lnTo>
                  <a:lnTo>
                    <a:pt x="149993" y="119669"/>
                  </a:lnTo>
                  <a:lnTo>
                    <a:pt x="148867" y="128986"/>
                  </a:lnTo>
                  <a:lnTo>
                    <a:pt x="145004" y="137628"/>
                  </a:lnTo>
                  <a:lnTo>
                    <a:pt x="138592" y="145246"/>
                  </a:lnTo>
                  <a:lnTo>
                    <a:pt x="130070" y="151681"/>
                  </a:lnTo>
                  <a:lnTo>
                    <a:pt x="119925" y="156787"/>
                  </a:lnTo>
                  <a:lnTo>
                    <a:pt x="108607" y="160624"/>
                  </a:lnTo>
                  <a:lnTo>
                    <a:pt x="97070" y="163213"/>
                  </a:lnTo>
                  <a:lnTo>
                    <a:pt x="85637" y="164587"/>
                  </a:lnTo>
                  <a:lnTo>
                    <a:pt x="73312" y="163750"/>
                  </a:lnTo>
                  <a:lnTo>
                    <a:pt x="58155" y="15912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00870" y="390420"/>
              <a:ext cx="136872" cy="143916"/>
            </a:xfrm>
            <a:custGeom>
              <a:avLst/>
              <a:gdLst/>
              <a:ahLst/>
              <a:cxnLst/>
              <a:rect l="0" t="0" r="0" b="0"/>
              <a:pathLst>
                <a:path w="136872" h="143916">
                  <a:moveTo>
                    <a:pt x="0" y="62305"/>
                  </a:moveTo>
                  <a:lnTo>
                    <a:pt x="11735" y="62238"/>
                  </a:lnTo>
                  <a:lnTo>
                    <a:pt x="22864" y="61598"/>
                  </a:lnTo>
                  <a:lnTo>
                    <a:pt x="34458" y="60301"/>
                  </a:lnTo>
                  <a:lnTo>
                    <a:pt x="46446" y="58441"/>
                  </a:lnTo>
                  <a:lnTo>
                    <a:pt x="58458" y="56125"/>
                  </a:lnTo>
                  <a:lnTo>
                    <a:pt x="70256" y="53454"/>
                  </a:lnTo>
                  <a:lnTo>
                    <a:pt x="81610" y="50357"/>
                  </a:lnTo>
                  <a:lnTo>
                    <a:pt x="92230" y="46602"/>
                  </a:lnTo>
                  <a:lnTo>
                    <a:pt x="102018" y="42113"/>
                  </a:lnTo>
                  <a:lnTo>
                    <a:pt x="110402" y="36964"/>
                  </a:lnTo>
                  <a:lnTo>
                    <a:pt x="116297" y="31283"/>
                  </a:lnTo>
                  <a:lnTo>
                    <a:pt x="119324" y="25206"/>
                  </a:lnTo>
                  <a:lnTo>
                    <a:pt x="119406" y="19008"/>
                  </a:lnTo>
                  <a:lnTo>
                    <a:pt x="116428" y="13080"/>
                  </a:lnTo>
                  <a:lnTo>
                    <a:pt x="110651" y="7628"/>
                  </a:lnTo>
                  <a:lnTo>
                    <a:pt x="102741" y="3156"/>
                  </a:lnTo>
                  <a:lnTo>
                    <a:pt x="93547" y="516"/>
                  </a:lnTo>
                  <a:lnTo>
                    <a:pt x="83671" y="0"/>
                  </a:lnTo>
                  <a:lnTo>
                    <a:pt x="73454" y="1264"/>
                  </a:lnTo>
                  <a:lnTo>
                    <a:pt x="63069" y="3632"/>
                  </a:lnTo>
                  <a:lnTo>
                    <a:pt x="52615" y="6599"/>
                  </a:lnTo>
                  <a:lnTo>
                    <a:pt x="42460" y="10197"/>
                  </a:lnTo>
                  <a:lnTo>
                    <a:pt x="33238" y="14887"/>
                  </a:lnTo>
                  <a:lnTo>
                    <a:pt x="25220" y="20859"/>
                  </a:lnTo>
                  <a:lnTo>
                    <a:pt x="18343" y="28174"/>
                  </a:lnTo>
                  <a:lnTo>
                    <a:pt x="12407" y="36919"/>
                  </a:lnTo>
                  <a:lnTo>
                    <a:pt x="7203" y="46994"/>
                  </a:lnTo>
                  <a:lnTo>
                    <a:pt x="3029" y="58167"/>
                  </a:lnTo>
                  <a:lnTo>
                    <a:pt x="654" y="70184"/>
                  </a:lnTo>
                  <a:lnTo>
                    <a:pt x="357" y="82810"/>
                  </a:lnTo>
                  <a:lnTo>
                    <a:pt x="2123" y="95540"/>
                  </a:lnTo>
                  <a:lnTo>
                    <a:pt x="5901" y="107626"/>
                  </a:lnTo>
                  <a:lnTo>
                    <a:pt x="11444" y="118701"/>
                  </a:lnTo>
                  <a:lnTo>
                    <a:pt x="18402" y="128270"/>
                  </a:lnTo>
                  <a:lnTo>
                    <a:pt x="26427" y="135569"/>
                  </a:lnTo>
                  <a:lnTo>
                    <a:pt x="35224" y="140401"/>
                  </a:lnTo>
                  <a:lnTo>
                    <a:pt x="44569" y="143036"/>
                  </a:lnTo>
                  <a:lnTo>
                    <a:pt x="54294" y="143915"/>
                  </a:lnTo>
                  <a:lnTo>
                    <a:pt x="64279" y="143472"/>
                  </a:lnTo>
                  <a:lnTo>
                    <a:pt x="74442" y="141909"/>
                  </a:lnTo>
                  <a:lnTo>
                    <a:pt x="84725" y="139199"/>
                  </a:lnTo>
                  <a:lnTo>
                    <a:pt x="95075" y="135428"/>
                  </a:lnTo>
                  <a:lnTo>
                    <a:pt x="105011" y="131083"/>
                  </a:lnTo>
                  <a:lnTo>
                    <a:pt x="114600" y="126551"/>
                  </a:lnTo>
                  <a:lnTo>
                    <a:pt x="124683" y="121437"/>
                  </a:lnTo>
                  <a:lnTo>
                    <a:pt x="136871" y="1149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65043" y="248619"/>
              <a:ext cx="172741" cy="288335"/>
            </a:xfrm>
            <a:custGeom>
              <a:avLst/>
              <a:gdLst/>
              <a:ahLst/>
              <a:cxnLst/>
              <a:rect l="0" t="0" r="0" b="0"/>
              <a:pathLst>
                <a:path w="172741" h="288335">
                  <a:moveTo>
                    <a:pt x="99040" y="204106"/>
                  </a:moveTo>
                  <a:lnTo>
                    <a:pt x="93105" y="195439"/>
                  </a:lnTo>
                  <a:lnTo>
                    <a:pt x="86901" y="188372"/>
                  </a:lnTo>
                  <a:lnTo>
                    <a:pt x="79805" y="182276"/>
                  </a:lnTo>
                  <a:lnTo>
                    <a:pt x="71865" y="177220"/>
                  </a:lnTo>
                  <a:lnTo>
                    <a:pt x="63218" y="173655"/>
                  </a:lnTo>
                  <a:lnTo>
                    <a:pt x="54028" y="171711"/>
                  </a:lnTo>
                  <a:lnTo>
                    <a:pt x="44601" y="171541"/>
                  </a:lnTo>
                  <a:lnTo>
                    <a:pt x="35360" y="173471"/>
                  </a:lnTo>
                  <a:lnTo>
                    <a:pt x="26530" y="177479"/>
                  </a:lnTo>
                  <a:lnTo>
                    <a:pt x="18468" y="183423"/>
                  </a:lnTo>
                  <a:lnTo>
                    <a:pt x="11731" y="191224"/>
                  </a:lnTo>
                  <a:lnTo>
                    <a:pt x="6503" y="200650"/>
                  </a:lnTo>
                  <a:lnTo>
                    <a:pt x="2807" y="211214"/>
                  </a:lnTo>
                  <a:lnTo>
                    <a:pt x="685" y="222287"/>
                  </a:lnTo>
                  <a:lnTo>
                    <a:pt x="0" y="233466"/>
                  </a:lnTo>
                  <a:lnTo>
                    <a:pt x="656" y="244411"/>
                  </a:lnTo>
                  <a:lnTo>
                    <a:pt x="2684" y="254760"/>
                  </a:lnTo>
                  <a:lnTo>
                    <a:pt x="5975" y="264372"/>
                  </a:lnTo>
                  <a:lnTo>
                    <a:pt x="10470" y="272809"/>
                  </a:lnTo>
                  <a:lnTo>
                    <a:pt x="16236" y="279274"/>
                  </a:lnTo>
                  <a:lnTo>
                    <a:pt x="23185" y="283505"/>
                  </a:lnTo>
                  <a:lnTo>
                    <a:pt x="30952" y="285550"/>
                  </a:lnTo>
                  <a:lnTo>
                    <a:pt x="39003" y="285493"/>
                  </a:lnTo>
                  <a:lnTo>
                    <a:pt x="47007" y="283596"/>
                  </a:lnTo>
                  <a:lnTo>
                    <a:pt x="54839" y="279901"/>
                  </a:lnTo>
                  <a:lnTo>
                    <a:pt x="62477" y="274156"/>
                  </a:lnTo>
                  <a:lnTo>
                    <a:pt x="69943" y="266407"/>
                  </a:lnTo>
                  <a:lnTo>
                    <a:pt x="77109" y="256951"/>
                  </a:lnTo>
                  <a:lnTo>
                    <a:pt x="83703" y="246163"/>
                  </a:lnTo>
                  <a:lnTo>
                    <a:pt x="89621" y="234389"/>
                  </a:lnTo>
                  <a:lnTo>
                    <a:pt x="94920" y="221909"/>
                  </a:lnTo>
                  <a:lnTo>
                    <a:pt x="99713" y="208933"/>
                  </a:lnTo>
                  <a:lnTo>
                    <a:pt x="104120" y="195614"/>
                  </a:lnTo>
                  <a:lnTo>
                    <a:pt x="108080" y="182061"/>
                  </a:lnTo>
                  <a:lnTo>
                    <a:pt x="111367" y="168350"/>
                  </a:lnTo>
                  <a:lnTo>
                    <a:pt x="113913" y="154526"/>
                  </a:lnTo>
                  <a:lnTo>
                    <a:pt x="115793" y="140462"/>
                  </a:lnTo>
                  <a:lnTo>
                    <a:pt x="117138" y="125874"/>
                  </a:lnTo>
                  <a:lnTo>
                    <a:pt x="118075" y="110653"/>
                  </a:lnTo>
                  <a:lnTo>
                    <a:pt x="118553" y="95006"/>
                  </a:lnTo>
                  <a:lnTo>
                    <a:pt x="118350" y="79349"/>
                  </a:lnTo>
                  <a:lnTo>
                    <a:pt x="117394" y="63932"/>
                  </a:lnTo>
                  <a:lnTo>
                    <a:pt x="115600" y="48987"/>
                  </a:lnTo>
                  <a:lnTo>
                    <a:pt x="112792" y="34798"/>
                  </a:lnTo>
                  <a:lnTo>
                    <a:pt x="108980" y="21469"/>
                  </a:lnTo>
                  <a:lnTo>
                    <a:pt x="104454" y="9908"/>
                  </a:lnTo>
                  <a:lnTo>
                    <a:pt x="99168" y="2345"/>
                  </a:lnTo>
                  <a:lnTo>
                    <a:pt x="93648" y="0"/>
                  </a:lnTo>
                  <a:lnTo>
                    <a:pt x="89614" y="2213"/>
                  </a:lnTo>
                  <a:lnTo>
                    <a:pt x="87447" y="7935"/>
                  </a:lnTo>
                  <a:lnTo>
                    <a:pt x="86715" y="16385"/>
                  </a:lnTo>
                  <a:lnTo>
                    <a:pt x="86732" y="27125"/>
                  </a:lnTo>
                  <a:lnTo>
                    <a:pt x="87028" y="39734"/>
                  </a:lnTo>
                  <a:lnTo>
                    <a:pt x="87373" y="53784"/>
                  </a:lnTo>
                  <a:lnTo>
                    <a:pt x="87679" y="68897"/>
                  </a:lnTo>
                  <a:lnTo>
                    <a:pt x="87925" y="84761"/>
                  </a:lnTo>
                  <a:lnTo>
                    <a:pt x="88277" y="100822"/>
                  </a:lnTo>
                  <a:lnTo>
                    <a:pt x="89053" y="116300"/>
                  </a:lnTo>
                  <a:lnTo>
                    <a:pt x="90402" y="130824"/>
                  </a:lnTo>
                  <a:lnTo>
                    <a:pt x="92462" y="144542"/>
                  </a:lnTo>
                  <a:lnTo>
                    <a:pt x="95450" y="157910"/>
                  </a:lnTo>
                  <a:lnTo>
                    <a:pt x="99388" y="171236"/>
                  </a:lnTo>
                  <a:lnTo>
                    <a:pt x="104152" y="184494"/>
                  </a:lnTo>
                  <a:lnTo>
                    <a:pt x="109566" y="197410"/>
                  </a:lnTo>
                  <a:lnTo>
                    <a:pt x="115464" y="209841"/>
                  </a:lnTo>
                  <a:lnTo>
                    <a:pt x="121712" y="221630"/>
                  </a:lnTo>
                  <a:lnTo>
                    <a:pt x="128204" y="232549"/>
                  </a:lnTo>
                  <a:lnTo>
                    <a:pt x="134862" y="242552"/>
                  </a:lnTo>
                  <a:lnTo>
                    <a:pt x="141520" y="251649"/>
                  </a:lnTo>
                  <a:lnTo>
                    <a:pt x="148683" y="260803"/>
                  </a:lnTo>
                  <a:lnTo>
                    <a:pt x="158096" y="271938"/>
                  </a:lnTo>
                  <a:lnTo>
                    <a:pt x="172740" y="2883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11926" y="231626"/>
              <a:ext cx="31184" cy="315856"/>
            </a:xfrm>
            <a:custGeom>
              <a:avLst/>
              <a:gdLst/>
              <a:ahLst/>
              <a:cxnLst/>
              <a:rect l="0" t="0" r="0" b="0"/>
              <a:pathLst>
                <a:path w="31184" h="315856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56"/>
                  </a:lnTo>
                  <a:lnTo>
                    <a:pt x="2334" y="39009"/>
                  </a:lnTo>
                  <a:lnTo>
                    <a:pt x="1485" y="51469"/>
                  </a:lnTo>
                  <a:lnTo>
                    <a:pt x="887" y="65185"/>
                  </a:lnTo>
                  <a:lnTo>
                    <a:pt x="473" y="80121"/>
                  </a:lnTo>
                  <a:lnTo>
                    <a:pt x="188" y="96347"/>
                  </a:lnTo>
                  <a:lnTo>
                    <a:pt x="0" y="113773"/>
                  </a:lnTo>
                  <a:lnTo>
                    <a:pt x="42" y="132033"/>
                  </a:lnTo>
                  <a:lnTo>
                    <a:pt x="602" y="150587"/>
                  </a:lnTo>
                  <a:lnTo>
                    <a:pt x="1796" y="169094"/>
                  </a:lnTo>
                  <a:lnTo>
                    <a:pt x="3582" y="187096"/>
                  </a:lnTo>
                  <a:lnTo>
                    <a:pt x="5852" y="203958"/>
                  </a:lnTo>
                  <a:lnTo>
                    <a:pt x="8485" y="219450"/>
                  </a:lnTo>
                  <a:lnTo>
                    <a:pt x="11219" y="233836"/>
                  </a:lnTo>
                  <a:lnTo>
                    <a:pt x="13667" y="247659"/>
                  </a:lnTo>
                  <a:lnTo>
                    <a:pt x="15647" y="261281"/>
                  </a:lnTo>
                  <a:lnTo>
                    <a:pt x="17347" y="274277"/>
                  </a:lnTo>
                  <a:lnTo>
                    <a:pt x="19498" y="286800"/>
                  </a:lnTo>
                  <a:lnTo>
                    <a:pt x="23405" y="299957"/>
                  </a:lnTo>
                  <a:lnTo>
                    <a:pt x="31183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16767" y="357968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0"/>
                  </a:moveTo>
                  <a:lnTo>
                    <a:pt x="177778" y="2867"/>
                  </a:lnTo>
                  <a:lnTo>
                    <a:pt x="166648" y="5009"/>
                  </a:lnTo>
                  <a:lnTo>
                    <a:pt x="155050" y="6612"/>
                  </a:lnTo>
                  <a:lnTo>
                    <a:pt x="142889" y="7793"/>
                  </a:lnTo>
                  <a:lnTo>
                    <a:pt x="130229" y="8641"/>
                  </a:lnTo>
                  <a:lnTo>
                    <a:pt x="117173" y="9239"/>
                  </a:lnTo>
                  <a:lnTo>
                    <a:pt x="103821" y="9653"/>
                  </a:lnTo>
                  <a:lnTo>
                    <a:pt x="90256" y="9937"/>
                  </a:lnTo>
                  <a:lnTo>
                    <a:pt x="76550" y="10131"/>
                  </a:lnTo>
                  <a:lnTo>
                    <a:pt x="62970" y="10262"/>
                  </a:lnTo>
                  <a:lnTo>
                    <a:pt x="48440" y="10364"/>
                  </a:lnTo>
                  <a:lnTo>
                    <a:pt x="29447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07863" y="410611"/>
              <a:ext cx="107265" cy="108206"/>
            </a:xfrm>
            <a:custGeom>
              <a:avLst/>
              <a:gdLst/>
              <a:ahLst/>
              <a:cxnLst/>
              <a:rect l="0" t="0" r="0" b="0"/>
              <a:pathLst>
                <a:path w="107265" h="108206">
                  <a:moveTo>
                    <a:pt x="61587" y="0"/>
                  </a:moveTo>
                  <a:lnTo>
                    <a:pt x="52853" y="5867"/>
                  </a:lnTo>
                  <a:lnTo>
                    <a:pt x="45147" y="11432"/>
                  </a:lnTo>
                  <a:lnTo>
                    <a:pt x="37745" y="17231"/>
                  </a:lnTo>
                  <a:lnTo>
                    <a:pt x="30483" y="23312"/>
                  </a:lnTo>
                  <a:lnTo>
                    <a:pt x="23304" y="29642"/>
                  </a:lnTo>
                  <a:lnTo>
                    <a:pt x="16193" y="36174"/>
                  </a:lnTo>
                  <a:lnTo>
                    <a:pt x="9621" y="43023"/>
                  </a:lnTo>
                  <a:lnTo>
                    <a:pt x="4499" y="50454"/>
                  </a:lnTo>
                  <a:lnTo>
                    <a:pt x="1217" y="58560"/>
                  </a:lnTo>
                  <a:lnTo>
                    <a:pt x="0" y="67122"/>
                  </a:lnTo>
                  <a:lnTo>
                    <a:pt x="1153" y="75716"/>
                  </a:lnTo>
                  <a:lnTo>
                    <a:pt x="4603" y="84079"/>
                  </a:lnTo>
                  <a:lnTo>
                    <a:pt x="10156" y="91811"/>
                  </a:lnTo>
                  <a:lnTo>
                    <a:pt x="17688" y="98319"/>
                  </a:lnTo>
                  <a:lnTo>
                    <a:pt x="26929" y="103386"/>
                  </a:lnTo>
                  <a:lnTo>
                    <a:pt x="37367" y="106803"/>
                  </a:lnTo>
                  <a:lnTo>
                    <a:pt x="48356" y="108205"/>
                  </a:lnTo>
                  <a:lnTo>
                    <a:pt x="59473" y="107588"/>
                  </a:lnTo>
                  <a:lnTo>
                    <a:pt x="70206" y="105073"/>
                  </a:lnTo>
                  <a:lnTo>
                    <a:pt x="79882" y="100727"/>
                  </a:lnTo>
                  <a:lnTo>
                    <a:pt x="88232" y="94766"/>
                  </a:lnTo>
                  <a:lnTo>
                    <a:pt x="95178" y="87342"/>
                  </a:lnTo>
                  <a:lnTo>
                    <a:pt x="100635" y="78465"/>
                  </a:lnTo>
                  <a:lnTo>
                    <a:pt x="104703" y="68288"/>
                  </a:lnTo>
                  <a:lnTo>
                    <a:pt x="107132" y="57540"/>
                  </a:lnTo>
                  <a:lnTo>
                    <a:pt x="107264" y="47399"/>
                  </a:lnTo>
                  <a:lnTo>
                    <a:pt x="104946" y="38484"/>
                  </a:lnTo>
                  <a:lnTo>
                    <a:pt x="100459" y="31195"/>
                  </a:lnTo>
                  <a:lnTo>
                    <a:pt x="94242" y="25975"/>
                  </a:lnTo>
                  <a:lnTo>
                    <a:pt x="86693" y="22837"/>
                  </a:lnTo>
                  <a:lnTo>
                    <a:pt x="77960" y="20968"/>
                  </a:lnTo>
                  <a:lnTo>
                    <a:pt x="66783" y="20382"/>
                  </a:lnTo>
                  <a:lnTo>
                    <a:pt x="51059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98671" y="400082"/>
              <a:ext cx="7693" cy="126343"/>
            </a:xfrm>
            <a:custGeom>
              <a:avLst/>
              <a:gdLst/>
              <a:ahLst/>
              <a:cxnLst/>
              <a:rect l="0" t="0" r="0" b="0"/>
              <a:pathLst>
                <a:path w="7693" h="126343">
                  <a:moveTo>
                    <a:pt x="7692" y="0"/>
                  </a:moveTo>
                  <a:lnTo>
                    <a:pt x="7624" y="11668"/>
                  </a:lnTo>
                  <a:lnTo>
                    <a:pt x="6984" y="22157"/>
                  </a:lnTo>
                  <a:lnTo>
                    <a:pt x="5693" y="32464"/>
                  </a:lnTo>
                  <a:lnTo>
                    <a:pt x="4005" y="42938"/>
                  </a:lnTo>
                  <a:lnTo>
                    <a:pt x="2337" y="53930"/>
                  </a:lnTo>
                  <a:lnTo>
                    <a:pt x="929" y="65559"/>
                  </a:lnTo>
                  <a:lnTo>
                    <a:pt x="29" y="77368"/>
                  </a:lnTo>
                  <a:lnTo>
                    <a:pt x="0" y="89690"/>
                  </a:lnTo>
                  <a:lnTo>
                    <a:pt x="1959" y="104725"/>
                  </a:lnTo>
                  <a:lnTo>
                    <a:pt x="7692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06362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97643" y="388322"/>
              <a:ext cx="108762" cy="180217"/>
            </a:xfrm>
            <a:custGeom>
              <a:avLst/>
              <a:gdLst/>
              <a:ahLst/>
              <a:cxnLst/>
              <a:rect l="0" t="0" r="0" b="0"/>
              <a:pathLst>
                <a:path w="108762" h="180217">
                  <a:moveTo>
                    <a:pt x="3476" y="64403"/>
                  </a:moveTo>
                  <a:lnTo>
                    <a:pt x="6343" y="73271"/>
                  </a:lnTo>
                  <a:lnTo>
                    <a:pt x="8485" y="82258"/>
                  </a:lnTo>
                  <a:lnTo>
                    <a:pt x="10057" y="92181"/>
                  </a:lnTo>
                  <a:lnTo>
                    <a:pt x="10135" y="100459"/>
                  </a:lnTo>
                  <a:lnTo>
                    <a:pt x="8111" y="103492"/>
                  </a:lnTo>
                  <a:lnTo>
                    <a:pt x="5313" y="101750"/>
                  </a:lnTo>
                  <a:lnTo>
                    <a:pt x="2615" y="96754"/>
                  </a:lnTo>
                  <a:lnTo>
                    <a:pt x="750" y="89707"/>
                  </a:lnTo>
                  <a:lnTo>
                    <a:pt x="0" y="81383"/>
                  </a:lnTo>
                  <a:lnTo>
                    <a:pt x="157" y="72096"/>
                  </a:lnTo>
                  <a:lnTo>
                    <a:pt x="724" y="61834"/>
                  </a:lnTo>
                  <a:lnTo>
                    <a:pt x="1375" y="50656"/>
                  </a:lnTo>
                  <a:lnTo>
                    <a:pt x="2287" y="39038"/>
                  </a:lnTo>
                  <a:lnTo>
                    <a:pt x="4029" y="27765"/>
                  </a:lnTo>
                  <a:lnTo>
                    <a:pt x="6868" y="17275"/>
                  </a:lnTo>
                  <a:lnTo>
                    <a:pt x="10783" y="8291"/>
                  </a:lnTo>
                  <a:lnTo>
                    <a:pt x="16454" y="2262"/>
                  </a:lnTo>
                  <a:lnTo>
                    <a:pt x="23911" y="0"/>
                  </a:lnTo>
                  <a:lnTo>
                    <a:pt x="31491" y="1179"/>
                  </a:lnTo>
                  <a:lnTo>
                    <a:pt x="38784" y="5085"/>
                  </a:lnTo>
                  <a:lnTo>
                    <a:pt x="45875" y="11178"/>
                  </a:lnTo>
                  <a:lnTo>
                    <a:pt x="52874" y="19188"/>
                  </a:lnTo>
                  <a:lnTo>
                    <a:pt x="59838" y="28809"/>
                  </a:lnTo>
                  <a:lnTo>
                    <a:pt x="66631" y="39530"/>
                  </a:lnTo>
                  <a:lnTo>
                    <a:pt x="72957" y="50722"/>
                  </a:lnTo>
                  <a:lnTo>
                    <a:pt x="78688" y="61996"/>
                  </a:lnTo>
                  <a:lnTo>
                    <a:pt x="83856" y="73347"/>
                  </a:lnTo>
                  <a:lnTo>
                    <a:pt x="88561" y="85034"/>
                  </a:lnTo>
                  <a:lnTo>
                    <a:pt x="92907" y="97191"/>
                  </a:lnTo>
                  <a:lnTo>
                    <a:pt x="96840" y="109776"/>
                  </a:lnTo>
                  <a:lnTo>
                    <a:pt x="100527" y="124203"/>
                  </a:lnTo>
                  <a:lnTo>
                    <a:pt x="104298" y="145094"/>
                  </a:lnTo>
                  <a:lnTo>
                    <a:pt x="108761" y="1802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69575" y="221098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5" y="32472"/>
                  </a:lnTo>
                  <a:lnTo>
                    <a:pt x="11656" y="43292"/>
                  </a:lnTo>
                  <a:lnTo>
                    <a:pt x="14821" y="55581"/>
                  </a:lnTo>
                  <a:lnTo>
                    <a:pt x="18085" y="69730"/>
                  </a:lnTo>
                  <a:lnTo>
                    <a:pt x="21423" y="85635"/>
                  </a:lnTo>
                  <a:lnTo>
                    <a:pt x="24814" y="102982"/>
                  </a:lnTo>
                  <a:lnTo>
                    <a:pt x="28243" y="121426"/>
                  </a:lnTo>
                  <a:lnTo>
                    <a:pt x="31698" y="140503"/>
                  </a:lnTo>
                  <a:lnTo>
                    <a:pt x="35170" y="159674"/>
                  </a:lnTo>
                  <a:lnTo>
                    <a:pt x="38650" y="178636"/>
                  </a:lnTo>
                  <a:lnTo>
                    <a:pt x="41970" y="197298"/>
                  </a:lnTo>
                  <a:lnTo>
                    <a:pt x="44820" y="215676"/>
                  </a:lnTo>
                  <a:lnTo>
                    <a:pt x="47074" y="233810"/>
                  </a:lnTo>
                  <a:lnTo>
                    <a:pt x="48926" y="251430"/>
                  </a:lnTo>
                  <a:lnTo>
                    <a:pt x="50783" y="267971"/>
                  </a:lnTo>
                  <a:lnTo>
                    <a:pt x="52884" y="283196"/>
                  </a:lnTo>
                  <a:lnTo>
                    <a:pt x="55135" y="296753"/>
                  </a:lnTo>
                  <a:lnTo>
                    <a:pt x="57431" y="309329"/>
                  </a:lnTo>
                  <a:lnTo>
                    <a:pt x="59976" y="322029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85347" y="33691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8239" y="2934"/>
                  </a:lnTo>
                  <a:lnTo>
                    <a:pt x="176470" y="5716"/>
                  </a:lnTo>
                  <a:lnTo>
                    <a:pt x="163575" y="8611"/>
                  </a:lnTo>
                  <a:lnTo>
                    <a:pt x="149554" y="11479"/>
                  </a:lnTo>
                  <a:lnTo>
                    <a:pt x="134578" y="13996"/>
                  </a:lnTo>
                  <a:lnTo>
                    <a:pt x="118860" y="16006"/>
                  </a:lnTo>
                  <a:lnTo>
                    <a:pt x="102757" y="17519"/>
                  </a:lnTo>
                  <a:lnTo>
                    <a:pt x="86733" y="18614"/>
                  </a:lnTo>
                  <a:lnTo>
                    <a:pt x="71050" y="19386"/>
                  </a:lnTo>
                  <a:lnTo>
                    <a:pt x="56170" y="19924"/>
                  </a:lnTo>
                  <a:lnTo>
                    <a:pt x="41288" y="20351"/>
                  </a:lnTo>
                  <a:lnTo>
                    <a:pt x="23983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85389" y="388926"/>
              <a:ext cx="105286" cy="115783"/>
            </a:xfrm>
            <a:custGeom>
              <a:avLst/>
              <a:gdLst/>
              <a:ahLst/>
              <a:cxnLst/>
              <a:rect l="0" t="0" r="0" b="0"/>
              <a:pathLst>
                <a:path w="105286" h="115783">
                  <a:moveTo>
                    <a:pt x="0" y="42742"/>
                  </a:moveTo>
                  <a:lnTo>
                    <a:pt x="67" y="54410"/>
                  </a:lnTo>
                  <a:lnTo>
                    <a:pt x="707" y="64899"/>
                  </a:lnTo>
                  <a:lnTo>
                    <a:pt x="2008" y="75201"/>
                  </a:lnTo>
                  <a:lnTo>
                    <a:pt x="4041" y="85502"/>
                  </a:lnTo>
                  <a:lnTo>
                    <a:pt x="7006" y="95846"/>
                  </a:lnTo>
                  <a:lnTo>
                    <a:pt x="10900" y="106161"/>
                  </a:lnTo>
                  <a:lnTo>
                    <a:pt x="14676" y="113849"/>
                  </a:lnTo>
                  <a:lnTo>
                    <a:pt x="16479" y="115782"/>
                  </a:lnTo>
                  <a:lnTo>
                    <a:pt x="15728" y="113139"/>
                  </a:lnTo>
                  <a:lnTo>
                    <a:pt x="13252" y="107223"/>
                  </a:lnTo>
                  <a:lnTo>
                    <a:pt x="10300" y="98531"/>
                  </a:lnTo>
                  <a:lnTo>
                    <a:pt x="7616" y="87505"/>
                  </a:lnTo>
                  <a:lnTo>
                    <a:pt x="5624" y="74959"/>
                  </a:lnTo>
                  <a:lnTo>
                    <a:pt x="4641" y="61970"/>
                  </a:lnTo>
                  <a:lnTo>
                    <a:pt x="4723" y="49191"/>
                  </a:lnTo>
                  <a:lnTo>
                    <a:pt x="6061" y="37182"/>
                  </a:lnTo>
                  <a:lnTo>
                    <a:pt x="9075" y="26570"/>
                  </a:lnTo>
                  <a:lnTo>
                    <a:pt x="13846" y="17558"/>
                  </a:lnTo>
                  <a:lnTo>
                    <a:pt x="20317" y="10320"/>
                  </a:lnTo>
                  <a:lnTo>
                    <a:pt x="28481" y="5191"/>
                  </a:lnTo>
                  <a:lnTo>
                    <a:pt x="38147" y="2139"/>
                  </a:lnTo>
                  <a:lnTo>
                    <a:pt x="48805" y="699"/>
                  </a:lnTo>
                  <a:lnTo>
                    <a:pt x="60959" y="7"/>
                  </a:lnTo>
                  <a:lnTo>
                    <a:pt x="77908" y="0"/>
                  </a:lnTo>
                  <a:lnTo>
                    <a:pt x="105285" y="6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14244" y="409684"/>
              <a:ext cx="103732" cy="116859"/>
            </a:xfrm>
            <a:custGeom>
              <a:avLst/>
              <a:gdLst/>
              <a:ahLst/>
              <a:cxnLst/>
              <a:rect l="0" t="0" r="0" b="0"/>
              <a:pathLst>
                <a:path w="103732" h="116859">
                  <a:moveTo>
                    <a:pt x="71186" y="11455"/>
                  </a:moveTo>
                  <a:lnTo>
                    <a:pt x="62451" y="14456"/>
                  </a:lnTo>
                  <a:lnTo>
                    <a:pt x="54745" y="17879"/>
                  </a:lnTo>
                  <a:lnTo>
                    <a:pt x="47343" y="22084"/>
                  </a:lnTo>
                  <a:lnTo>
                    <a:pt x="40081" y="27330"/>
                  </a:lnTo>
                  <a:lnTo>
                    <a:pt x="32903" y="34108"/>
                  </a:lnTo>
                  <a:lnTo>
                    <a:pt x="25782" y="42540"/>
                  </a:lnTo>
                  <a:lnTo>
                    <a:pt x="18865" y="52280"/>
                  </a:lnTo>
                  <a:lnTo>
                    <a:pt x="12446" y="62723"/>
                  </a:lnTo>
                  <a:lnTo>
                    <a:pt x="6667" y="73437"/>
                  </a:lnTo>
                  <a:lnTo>
                    <a:pt x="2143" y="83881"/>
                  </a:lnTo>
                  <a:lnTo>
                    <a:pt x="0" y="93354"/>
                  </a:lnTo>
                  <a:lnTo>
                    <a:pt x="641" y="101560"/>
                  </a:lnTo>
                  <a:lnTo>
                    <a:pt x="3835" y="108238"/>
                  </a:lnTo>
                  <a:lnTo>
                    <a:pt x="9102" y="112982"/>
                  </a:lnTo>
                  <a:lnTo>
                    <a:pt x="15939" y="115766"/>
                  </a:lnTo>
                  <a:lnTo>
                    <a:pt x="23915" y="116858"/>
                  </a:lnTo>
                  <a:lnTo>
                    <a:pt x="32696" y="116620"/>
                  </a:lnTo>
                  <a:lnTo>
                    <a:pt x="42033" y="115387"/>
                  </a:lnTo>
                  <a:lnTo>
                    <a:pt x="51587" y="113276"/>
                  </a:lnTo>
                  <a:lnTo>
                    <a:pt x="60927" y="110190"/>
                  </a:lnTo>
                  <a:lnTo>
                    <a:pt x="69835" y="106149"/>
                  </a:lnTo>
                  <a:lnTo>
                    <a:pt x="78122" y="101132"/>
                  </a:lnTo>
                  <a:lnTo>
                    <a:pt x="85543" y="95007"/>
                  </a:lnTo>
                  <a:lnTo>
                    <a:pt x="92045" y="87810"/>
                  </a:lnTo>
                  <a:lnTo>
                    <a:pt x="97412" y="79705"/>
                  </a:lnTo>
                  <a:lnTo>
                    <a:pt x="101194" y="70894"/>
                  </a:lnTo>
                  <a:lnTo>
                    <a:pt x="103289" y="61565"/>
                  </a:lnTo>
                  <a:lnTo>
                    <a:pt x="103731" y="52031"/>
                  </a:lnTo>
                  <a:lnTo>
                    <a:pt x="102515" y="42711"/>
                  </a:lnTo>
                  <a:lnTo>
                    <a:pt x="99804" y="33820"/>
                  </a:lnTo>
                  <a:lnTo>
                    <a:pt x="95715" y="25545"/>
                  </a:lnTo>
                  <a:lnTo>
                    <a:pt x="90230" y="18134"/>
                  </a:lnTo>
                  <a:lnTo>
                    <a:pt x="83473" y="11639"/>
                  </a:lnTo>
                  <a:lnTo>
                    <a:pt x="75747" y="6290"/>
                  </a:lnTo>
                  <a:lnTo>
                    <a:pt x="66485" y="2158"/>
                  </a:lnTo>
                  <a:lnTo>
                    <a:pt x="52641" y="0"/>
                  </a:lnTo>
                  <a:lnTo>
                    <a:pt x="29072" y="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76127" y="240221"/>
              <a:ext cx="109345" cy="296733"/>
            </a:xfrm>
            <a:custGeom>
              <a:avLst/>
              <a:gdLst/>
              <a:ahLst/>
              <a:cxnLst/>
              <a:rect l="0" t="0" r="0" b="0"/>
              <a:pathLst>
                <a:path w="109345" h="296733">
                  <a:moveTo>
                    <a:pt x="67231" y="265146"/>
                  </a:moveTo>
                  <a:lnTo>
                    <a:pt x="72897" y="259212"/>
                  </a:lnTo>
                  <a:lnTo>
                    <a:pt x="76541" y="253007"/>
                  </a:lnTo>
                  <a:lnTo>
                    <a:pt x="78446" y="245916"/>
                  </a:lnTo>
                  <a:lnTo>
                    <a:pt x="78774" y="238148"/>
                  </a:lnTo>
                  <a:lnTo>
                    <a:pt x="77507" y="230150"/>
                  </a:lnTo>
                  <a:lnTo>
                    <a:pt x="74773" y="222223"/>
                  </a:lnTo>
                  <a:lnTo>
                    <a:pt x="70507" y="214967"/>
                  </a:lnTo>
                  <a:lnTo>
                    <a:pt x="64375" y="209319"/>
                  </a:lnTo>
                  <a:lnTo>
                    <a:pt x="56373" y="205646"/>
                  </a:lnTo>
                  <a:lnTo>
                    <a:pt x="47087" y="203981"/>
                  </a:lnTo>
                  <a:lnTo>
                    <a:pt x="37478" y="204294"/>
                  </a:lnTo>
                  <a:lnTo>
                    <a:pt x="28141" y="206363"/>
                  </a:lnTo>
                  <a:lnTo>
                    <a:pt x="19603" y="210174"/>
                  </a:lnTo>
                  <a:lnTo>
                    <a:pt x="12482" y="215996"/>
                  </a:lnTo>
                  <a:lnTo>
                    <a:pt x="6963" y="223794"/>
                  </a:lnTo>
                  <a:lnTo>
                    <a:pt x="3055" y="233111"/>
                  </a:lnTo>
                  <a:lnTo>
                    <a:pt x="784" y="243274"/>
                  </a:lnTo>
                  <a:lnTo>
                    <a:pt x="0" y="253801"/>
                  </a:lnTo>
                  <a:lnTo>
                    <a:pt x="758" y="264121"/>
                  </a:lnTo>
                  <a:lnTo>
                    <a:pt x="3385" y="273511"/>
                  </a:lnTo>
                  <a:lnTo>
                    <a:pt x="7892" y="281662"/>
                  </a:lnTo>
                  <a:lnTo>
                    <a:pt x="14018" y="288303"/>
                  </a:lnTo>
                  <a:lnTo>
                    <a:pt x="21418" y="293022"/>
                  </a:lnTo>
                  <a:lnTo>
                    <a:pt x="29759" y="295776"/>
                  </a:lnTo>
                  <a:lnTo>
                    <a:pt x="38612" y="296339"/>
                  </a:lnTo>
                  <a:lnTo>
                    <a:pt x="47467" y="294148"/>
                  </a:lnTo>
                  <a:lnTo>
                    <a:pt x="56042" y="289161"/>
                  </a:lnTo>
                  <a:lnTo>
                    <a:pt x="64103" y="281915"/>
                  </a:lnTo>
                  <a:lnTo>
                    <a:pt x="71371" y="273234"/>
                  </a:lnTo>
                  <a:lnTo>
                    <a:pt x="77779" y="263731"/>
                  </a:lnTo>
                  <a:lnTo>
                    <a:pt x="83422" y="253608"/>
                  </a:lnTo>
                  <a:lnTo>
                    <a:pt x="88455" y="242763"/>
                  </a:lnTo>
                  <a:lnTo>
                    <a:pt x="93025" y="231170"/>
                  </a:lnTo>
                  <a:lnTo>
                    <a:pt x="97097" y="218759"/>
                  </a:lnTo>
                  <a:lnTo>
                    <a:pt x="100461" y="205356"/>
                  </a:lnTo>
                  <a:lnTo>
                    <a:pt x="103057" y="190966"/>
                  </a:lnTo>
                  <a:lnTo>
                    <a:pt x="104971" y="175894"/>
                  </a:lnTo>
                  <a:lnTo>
                    <a:pt x="106339" y="160631"/>
                  </a:lnTo>
                  <a:lnTo>
                    <a:pt x="107296" y="145472"/>
                  </a:lnTo>
                  <a:lnTo>
                    <a:pt x="107957" y="130362"/>
                  </a:lnTo>
                  <a:lnTo>
                    <a:pt x="108409" y="114998"/>
                  </a:lnTo>
                  <a:lnTo>
                    <a:pt x="108711" y="99225"/>
                  </a:lnTo>
                  <a:lnTo>
                    <a:pt x="108746" y="83361"/>
                  </a:lnTo>
                  <a:lnTo>
                    <a:pt x="108237" y="68083"/>
                  </a:lnTo>
                  <a:lnTo>
                    <a:pt x="107077" y="53730"/>
                  </a:lnTo>
                  <a:lnTo>
                    <a:pt x="105314" y="40313"/>
                  </a:lnTo>
                  <a:lnTo>
                    <a:pt x="103059" y="27687"/>
                  </a:lnTo>
                  <a:lnTo>
                    <a:pt x="100418" y="15707"/>
                  </a:lnTo>
                  <a:lnTo>
                    <a:pt x="97033" y="5362"/>
                  </a:lnTo>
                  <a:lnTo>
                    <a:pt x="92574" y="0"/>
                  </a:lnTo>
                  <a:lnTo>
                    <a:pt x="88075" y="1485"/>
                  </a:lnTo>
                  <a:lnTo>
                    <a:pt x="84648" y="7998"/>
                  </a:lnTo>
                  <a:lnTo>
                    <a:pt x="82476" y="17956"/>
                  </a:lnTo>
                  <a:lnTo>
                    <a:pt x="81575" y="30308"/>
                  </a:lnTo>
                  <a:lnTo>
                    <a:pt x="81806" y="44319"/>
                  </a:lnTo>
                  <a:lnTo>
                    <a:pt x="82790" y="59473"/>
                  </a:lnTo>
                  <a:lnTo>
                    <a:pt x="83998" y="75406"/>
                  </a:lnTo>
                  <a:lnTo>
                    <a:pt x="85110" y="91864"/>
                  </a:lnTo>
                  <a:lnTo>
                    <a:pt x="86011" y="108510"/>
                  </a:lnTo>
                  <a:lnTo>
                    <a:pt x="86691" y="124922"/>
                  </a:lnTo>
                  <a:lnTo>
                    <a:pt x="87189" y="140890"/>
                  </a:lnTo>
                  <a:lnTo>
                    <a:pt x="87711" y="156394"/>
                  </a:lnTo>
                  <a:lnTo>
                    <a:pt x="88601" y="171500"/>
                  </a:lnTo>
                  <a:lnTo>
                    <a:pt x="90016" y="186294"/>
                  </a:lnTo>
                  <a:lnTo>
                    <a:pt x="91782" y="200858"/>
                  </a:lnTo>
                  <a:lnTo>
                    <a:pt x="93506" y="215258"/>
                  </a:lnTo>
                  <a:lnTo>
                    <a:pt x="94965" y="229529"/>
                  </a:lnTo>
                  <a:lnTo>
                    <a:pt x="96297" y="243294"/>
                  </a:lnTo>
                  <a:lnTo>
                    <a:pt x="98153" y="257226"/>
                  </a:lnTo>
                  <a:lnTo>
                    <a:pt x="101813" y="273668"/>
                  </a:lnTo>
                  <a:lnTo>
                    <a:pt x="109344" y="2967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38113" y="400082"/>
              <a:ext cx="105417" cy="135135"/>
            </a:xfrm>
            <a:custGeom>
              <a:avLst/>
              <a:gdLst/>
              <a:ahLst/>
              <a:cxnLst/>
              <a:rect l="0" t="0" r="0" b="0"/>
              <a:pathLst>
                <a:path w="105417" h="135135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10" y="34458"/>
                  </a:lnTo>
                  <a:lnTo>
                    <a:pt x="355" y="46447"/>
                  </a:lnTo>
                  <a:lnTo>
                    <a:pt x="1652" y="58458"/>
                  </a:lnTo>
                  <a:lnTo>
                    <a:pt x="4159" y="70256"/>
                  </a:lnTo>
                  <a:lnTo>
                    <a:pt x="7810" y="81610"/>
                  </a:lnTo>
                  <a:lnTo>
                    <a:pt x="12403" y="92230"/>
                  </a:lnTo>
                  <a:lnTo>
                    <a:pt x="17719" y="102032"/>
                  </a:lnTo>
                  <a:lnTo>
                    <a:pt x="23729" y="110934"/>
                  </a:lnTo>
                  <a:lnTo>
                    <a:pt x="30587" y="118775"/>
                  </a:lnTo>
                  <a:lnTo>
                    <a:pt x="38304" y="125556"/>
                  </a:lnTo>
                  <a:lnTo>
                    <a:pt x="46603" y="130942"/>
                  </a:lnTo>
                  <a:lnTo>
                    <a:pt x="55019" y="134205"/>
                  </a:lnTo>
                  <a:lnTo>
                    <a:pt x="63272" y="135134"/>
                  </a:lnTo>
                  <a:lnTo>
                    <a:pt x="71271" y="133808"/>
                  </a:lnTo>
                  <a:lnTo>
                    <a:pt x="79023" y="130334"/>
                  </a:lnTo>
                  <a:lnTo>
                    <a:pt x="86555" y="124990"/>
                  </a:lnTo>
                  <a:lnTo>
                    <a:pt x="93427" y="117827"/>
                  </a:lnTo>
                  <a:lnTo>
                    <a:pt x="98757" y="108600"/>
                  </a:lnTo>
                  <a:lnTo>
                    <a:pt x="102197" y="97364"/>
                  </a:lnTo>
                  <a:lnTo>
                    <a:pt x="104032" y="84584"/>
                  </a:lnTo>
                  <a:lnTo>
                    <a:pt x="104891" y="70943"/>
                  </a:lnTo>
                  <a:lnTo>
                    <a:pt x="105250" y="56937"/>
                  </a:lnTo>
                  <a:lnTo>
                    <a:pt x="105375" y="43417"/>
                  </a:lnTo>
                  <a:lnTo>
                    <a:pt x="105416" y="30356"/>
                  </a:lnTo>
                  <a:lnTo>
                    <a:pt x="105384" y="16613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22947" y="399067"/>
              <a:ext cx="120494" cy="151254"/>
            </a:xfrm>
            <a:custGeom>
              <a:avLst/>
              <a:gdLst/>
              <a:ahLst/>
              <a:cxnLst/>
              <a:rect l="0" t="0" r="0" b="0"/>
              <a:pathLst>
                <a:path w="120494" h="151254">
                  <a:moveTo>
                    <a:pt x="88908" y="11544"/>
                  </a:moveTo>
                  <a:lnTo>
                    <a:pt x="82973" y="5877"/>
                  </a:lnTo>
                  <a:lnTo>
                    <a:pt x="76769" y="2234"/>
                  </a:lnTo>
                  <a:lnTo>
                    <a:pt x="69678" y="329"/>
                  </a:lnTo>
                  <a:lnTo>
                    <a:pt x="61910" y="0"/>
                  </a:lnTo>
                  <a:lnTo>
                    <a:pt x="53911" y="1268"/>
                  </a:lnTo>
                  <a:lnTo>
                    <a:pt x="45970" y="3997"/>
                  </a:lnTo>
                  <a:lnTo>
                    <a:pt x="38196" y="8090"/>
                  </a:lnTo>
                  <a:lnTo>
                    <a:pt x="30603" y="13574"/>
                  </a:lnTo>
                  <a:lnTo>
                    <a:pt x="23176" y="20336"/>
                  </a:lnTo>
                  <a:lnTo>
                    <a:pt x="16206" y="28315"/>
                  </a:lnTo>
                  <a:lnTo>
                    <a:pt x="10277" y="37573"/>
                  </a:lnTo>
                  <a:lnTo>
                    <a:pt x="5628" y="48018"/>
                  </a:lnTo>
                  <a:lnTo>
                    <a:pt x="2336" y="59286"/>
                  </a:lnTo>
                  <a:lnTo>
                    <a:pt x="493" y="70841"/>
                  </a:lnTo>
                  <a:lnTo>
                    <a:pt x="0" y="82352"/>
                  </a:lnTo>
                  <a:lnTo>
                    <a:pt x="787" y="93690"/>
                  </a:lnTo>
                  <a:lnTo>
                    <a:pt x="2902" y="104836"/>
                  </a:lnTo>
                  <a:lnTo>
                    <a:pt x="6256" y="115801"/>
                  </a:lnTo>
                  <a:lnTo>
                    <a:pt x="10964" y="126131"/>
                  </a:lnTo>
                  <a:lnTo>
                    <a:pt x="17405" y="134937"/>
                  </a:lnTo>
                  <a:lnTo>
                    <a:pt x="25624" y="141854"/>
                  </a:lnTo>
                  <a:lnTo>
                    <a:pt x="35228" y="146837"/>
                  </a:lnTo>
                  <a:lnTo>
                    <a:pt x="45584" y="149898"/>
                  </a:lnTo>
                  <a:lnTo>
                    <a:pt x="56246" y="151253"/>
                  </a:lnTo>
                  <a:lnTo>
                    <a:pt x="66921" y="151199"/>
                  </a:lnTo>
                  <a:lnTo>
                    <a:pt x="78640" y="149906"/>
                  </a:lnTo>
                  <a:lnTo>
                    <a:pt x="94660" y="146148"/>
                  </a:lnTo>
                  <a:lnTo>
                    <a:pt x="120493" y="1378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76798" y="412716"/>
              <a:ext cx="166685" cy="149370"/>
            </a:xfrm>
            <a:custGeom>
              <a:avLst/>
              <a:gdLst/>
              <a:ahLst/>
              <a:cxnLst/>
              <a:rect l="0" t="0" r="0" b="0"/>
              <a:pathLst>
                <a:path w="166685" h="149370">
                  <a:moveTo>
                    <a:pt x="8756" y="82123"/>
                  </a:moveTo>
                  <a:lnTo>
                    <a:pt x="17558" y="79189"/>
                  </a:lnTo>
                  <a:lnTo>
                    <a:pt x="25905" y="76407"/>
                  </a:lnTo>
                  <a:lnTo>
                    <a:pt x="34604" y="73503"/>
                  </a:lnTo>
                  <a:lnTo>
                    <a:pt x="43724" y="70290"/>
                  </a:lnTo>
                  <a:lnTo>
                    <a:pt x="53219" y="66476"/>
                  </a:lnTo>
                  <a:lnTo>
                    <a:pt x="62993" y="61954"/>
                  </a:lnTo>
                  <a:lnTo>
                    <a:pt x="72315" y="56618"/>
                  </a:lnTo>
                  <a:lnTo>
                    <a:pt x="79896" y="50282"/>
                  </a:lnTo>
                  <a:lnTo>
                    <a:pt x="85165" y="42949"/>
                  </a:lnTo>
                  <a:lnTo>
                    <a:pt x="88054" y="34923"/>
                  </a:lnTo>
                  <a:lnTo>
                    <a:pt x="88637" y="26698"/>
                  </a:lnTo>
                  <a:lnTo>
                    <a:pt x="87209" y="18590"/>
                  </a:lnTo>
                  <a:lnTo>
                    <a:pt x="84017" y="11199"/>
                  </a:lnTo>
                  <a:lnTo>
                    <a:pt x="79148" y="5454"/>
                  </a:lnTo>
                  <a:lnTo>
                    <a:pt x="72809" y="1713"/>
                  </a:lnTo>
                  <a:lnTo>
                    <a:pt x="65285" y="0"/>
                  </a:lnTo>
                  <a:lnTo>
                    <a:pt x="56866" y="280"/>
                  </a:lnTo>
                  <a:lnTo>
                    <a:pt x="47802" y="2328"/>
                  </a:lnTo>
                  <a:lnTo>
                    <a:pt x="38446" y="6124"/>
                  </a:lnTo>
                  <a:lnTo>
                    <a:pt x="29245" y="11936"/>
                  </a:lnTo>
                  <a:lnTo>
                    <a:pt x="20441" y="19731"/>
                  </a:lnTo>
                  <a:lnTo>
                    <a:pt x="12565" y="29217"/>
                  </a:lnTo>
                  <a:lnTo>
                    <a:pt x="6487" y="40025"/>
                  </a:lnTo>
                  <a:lnTo>
                    <a:pt x="2513" y="51808"/>
                  </a:lnTo>
                  <a:lnTo>
                    <a:pt x="472" y="64125"/>
                  </a:lnTo>
                  <a:lnTo>
                    <a:pt x="0" y="76459"/>
                  </a:lnTo>
                  <a:lnTo>
                    <a:pt x="725" y="88523"/>
                  </a:lnTo>
                  <a:lnTo>
                    <a:pt x="2647" y="100080"/>
                  </a:lnTo>
                  <a:lnTo>
                    <a:pt x="6131" y="110849"/>
                  </a:lnTo>
                  <a:lnTo>
                    <a:pt x="11254" y="120751"/>
                  </a:lnTo>
                  <a:lnTo>
                    <a:pt x="17980" y="129553"/>
                  </a:lnTo>
                  <a:lnTo>
                    <a:pt x="26322" y="136796"/>
                  </a:lnTo>
                  <a:lnTo>
                    <a:pt x="36123" y="142367"/>
                  </a:lnTo>
                  <a:lnTo>
                    <a:pt x="47110" y="146296"/>
                  </a:lnTo>
                  <a:lnTo>
                    <a:pt x="59001" y="148575"/>
                  </a:lnTo>
                  <a:lnTo>
                    <a:pt x="71549" y="149369"/>
                  </a:lnTo>
                  <a:lnTo>
                    <a:pt x="84395" y="148956"/>
                  </a:lnTo>
                  <a:lnTo>
                    <a:pt x="97092" y="147624"/>
                  </a:lnTo>
                  <a:lnTo>
                    <a:pt x="109399" y="145627"/>
                  </a:lnTo>
                  <a:lnTo>
                    <a:pt x="121020" y="143314"/>
                  </a:lnTo>
                  <a:lnTo>
                    <a:pt x="132747" y="140905"/>
                  </a:lnTo>
                  <a:lnTo>
                    <a:pt x="146727" y="138195"/>
                  </a:lnTo>
                  <a:lnTo>
                    <a:pt x="166684" y="1347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27266" y="424283"/>
              <a:ext cx="174185" cy="154785"/>
            </a:xfrm>
            <a:custGeom>
              <a:avLst/>
              <a:gdLst/>
              <a:ahLst/>
              <a:cxnLst/>
              <a:rect l="0" t="0" r="0" b="0"/>
              <a:pathLst>
                <a:path w="174185" h="154785">
                  <a:moveTo>
                    <a:pt x="68899" y="102141"/>
                  </a:moveTo>
                  <a:lnTo>
                    <a:pt x="77433" y="93273"/>
                  </a:lnTo>
                  <a:lnTo>
                    <a:pt x="83219" y="84286"/>
                  </a:lnTo>
                  <a:lnTo>
                    <a:pt x="86732" y="74295"/>
                  </a:lnTo>
                  <a:lnTo>
                    <a:pt x="88413" y="63488"/>
                  </a:lnTo>
                  <a:lnTo>
                    <a:pt x="88642" y="52325"/>
                  </a:lnTo>
                  <a:lnTo>
                    <a:pt x="87759" y="41128"/>
                  </a:lnTo>
                  <a:lnTo>
                    <a:pt x="85732" y="30362"/>
                  </a:lnTo>
                  <a:lnTo>
                    <a:pt x="82182" y="20674"/>
                  </a:lnTo>
                  <a:lnTo>
                    <a:pt x="77019" y="12329"/>
                  </a:lnTo>
                  <a:lnTo>
                    <a:pt x="70437" y="5728"/>
                  </a:lnTo>
                  <a:lnTo>
                    <a:pt x="62725" y="1569"/>
                  </a:lnTo>
                  <a:lnTo>
                    <a:pt x="54174" y="0"/>
                  </a:lnTo>
                  <a:lnTo>
                    <a:pt x="45349" y="878"/>
                  </a:lnTo>
                  <a:lnTo>
                    <a:pt x="37045" y="4042"/>
                  </a:lnTo>
                  <a:lnTo>
                    <a:pt x="29653" y="9166"/>
                  </a:lnTo>
                  <a:lnTo>
                    <a:pt x="23201" y="15840"/>
                  </a:lnTo>
                  <a:lnTo>
                    <a:pt x="17551" y="23673"/>
                  </a:lnTo>
                  <a:lnTo>
                    <a:pt x="12531" y="32347"/>
                  </a:lnTo>
                  <a:lnTo>
                    <a:pt x="8140" y="41778"/>
                  </a:lnTo>
                  <a:lnTo>
                    <a:pt x="4555" y="52093"/>
                  </a:lnTo>
                  <a:lnTo>
                    <a:pt x="1815" y="63288"/>
                  </a:lnTo>
                  <a:lnTo>
                    <a:pt x="143" y="75077"/>
                  </a:lnTo>
                  <a:lnTo>
                    <a:pt x="0" y="86991"/>
                  </a:lnTo>
                  <a:lnTo>
                    <a:pt x="1502" y="98741"/>
                  </a:lnTo>
                  <a:lnTo>
                    <a:pt x="4461" y="110072"/>
                  </a:lnTo>
                  <a:lnTo>
                    <a:pt x="8581" y="120681"/>
                  </a:lnTo>
                  <a:lnTo>
                    <a:pt x="13577" y="130468"/>
                  </a:lnTo>
                  <a:lnTo>
                    <a:pt x="19369" y="139023"/>
                  </a:lnTo>
                  <a:lnTo>
                    <a:pt x="26080" y="145566"/>
                  </a:lnTo>
                  <a:lnTo>
                    <a:pt x="33699" y="149845"/>
                  </a:lnTo>
                  <a:lnTo>
                    <a:pt x="41934" y="151752"/>
                  </a:lnTo>
                  <a:lnTo>
                    <a:pt x="50306" y="151070"/>
                  </a:lnTo>
                  <a:lnTo>
                    <a:pt x="58526" y="147945"/>
                  </a:lnTo>
                  <a:lnTo>
                    <a:pt x="66331" y="142780"/>
                  </a:lnTo>
                  <a:lnTo>
                    <a:pt x="73422" y="136043"/>
                  </a:lnTo>
                  <a:lnTo>
                    <a:pt x="79706" y="128148"/>
                  </a:lnTo>
                  <a:lnTo>
                    <a:pt x="85265" y="119428"/>
                  </a:lnTo>
                  <a:lnTo>
                    <a:pt x="90240" y="110131"/>
                  </a:lnTo>
                  <a:lnTo>
                    <a:pt x="94784" y="100508"/>
                  </a:lnTo>
                  <a:lnTo>
                    <a:pt x="99236" y="93194"/>
                  </a:lnTo>
                  <a:lnTo>
                    <a:pt x="103508" y="91403"/>
                  </a:lnTo>
                  <a:lnTo>
                    <a:pt x="107060" y="94171"/>
                  </a:lnTo>
                  <a:lnTo>
                    <a:pt x="110145" y="99891"/>
                  </a:lnTo>
                  <a:lnTo>
                    <a:pt x="113256" y="107259"/>
                  </a:lnTo>
                  <a:lnTo>
                    <a:pt x="116882" y="115260"/>
                  </a:lnTo>
                  <a:lnTo>
                    <a:pt x="121216" y="123331"/>
                  </a:lnTo>
                  <a:lnTo>
                    <a:pt x="126503" y="130947"/>
                  </a:lnTo>
                  <a:lnTo>
                    <a:pt x="133984" y="138212"/>
                  </a:lnTo>
                  <a:lnTo>
                    <a:pt x="147674" y="145757"/>
                  </a:lnTo>
                  <a:lnTo>
                    <a:pt x="174184" y="1547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00467" y="308903"/>
              <a:ext cx="137855" cy="270834"/>
            </a:xfrm>
            <a:custGeom>
              <a:avLst/>
              <a:gdLst/>
              <a:ahLst/>
              <a:cxnLst/>
              <a:rect l="0" t="0" r="0" b="0"/>
              <a:pathLst>
                <a:path w="137855" h="270834">
                  <a:moveTo>
                    <a:pt x="95740" y="206993"/>
                  </a:moveTo>
                  <a:lnTo>
                    <a:pt x="92739" y="198259"/>
                  </a:lnTo>
                  <a:lnTo>
                    <a:pt x="89318" y="190552"/>
                  </a:lnTo>
                  <a:lnTo>
                    <a:pt x="85112" y="183164"/>
                  </a:lnTo>
                  <a:lnTo>
                    <a:pt x="79866" y="176421"/>
                  </a:lnTo>
                  <a:lnTo>
                    <a:pt x="73088" y="171187"/>
                  </a:lnTo>
                  <a:lnTo>
                    <a:pt x="64659" y="167826"/>
                  </a:lnTo>
                  <a:lnTo>
                    <a:pt x="55093" y="166385"/>
                  </a:lnTo>
                  <a:lnTo>
                    <a:pt x="45297" y="166856"/>
                  </a:lnTo>
                  <a:lnTo>
                    <a:pt x="35832" y="169031"/>
                  </a:lnTo>
                  <a:lnTo>
                    <a:pt x="27041" y="172744"/>
                  </a:lnTo>
                  <a:lnTo>
                    <a:pt x="19217" y="177969"/>
                  </a:lnTo>
                  <a:lnTo>
                    <a:pt x="12414" y="184557"/>
                  </a:lnTo>
                  <a:lnTo>
                    <a:pt x="6830" y="192418"/>
                  </a:lnTo>
                  <a:lnTo>
                    <a:pt x="2893" y="201596"/>
                  </a:lnTo>
                  <a:lnTo>
                    <a:pt x="687" y="211989"/>
                  </a:lnTo>
                  <a:lnTo>
                    <a:pt x="0" y="223221"/>
                  </a:lnTo>
                  <a:lnTo>
                    <a:pt x="518" y="234753"/>
                  </a:lnTo>
                  <a:lnTo>
                    <a:pt x="1945" y="246225"/>
                  </a:lnTo>
                  <a:lnTo>
                    <a:pt x="4360" y="256688"/>
                  </a:lnTo>
                  <a:lnTo>
                    <a:pt x="8181" y="264585"/>
                  </a:lnTo>
                  <a:lnTo>
                    <a:pt x="13521" y="269288"/>
                  </a:lnTo>
                  <a:lnTo>
                    <a:pt x="19885" y="270833"/>
                  </a:lnTo>
                  <a:lnTo>
                    <a:pt x="26388" y="269451"/>
                  </a:lnTo>
                  <a:lnTo>
                    <a:pt x="32499" y="265593"/>
                  </a:lnTo>
                  <a:lnTo>
                    <a:pt x="38058" y="259635"/>
                  </a:lnTo>
                  <a:lnTo>
                    <a:pt x="43092" y="251766"/>
                  </a:lnTo>
                  <a:lnTo>
                    <a:pt x="47696" y="242257"/>
                  </a:lnTo>
                  <a:lnTo>
                    <a:pt x="51974" y="231285"/>
                  </a:lnTo>
                  <a:lnTo>
                    <a:pt x="56016" y="218865"/>
                  </a:lnTo>
                  <a:lnTo>
                    <a:pt x="59884" y="205143"/>
                  </a:lnTo>
                  <a:lnTo>
                    <a:pt x="63469" y="190522"/>
                  </a:lnTo>
                  <a:lnTo>
                    <a:pt x="66496" y="175561"/>
                  </a:lnTo>
                  <a:lnTo>
                    <a:pt x="68865" y="160606"/>
                  </a:lnTo>
                  <a:lnTo>
                    <a:pt x="70624" y="145633"/>
                  </a:lnTo>
                  <a:lnTo>
                    <a:pt x="71889" y="130360"/>
                  </a:lnTo>
                  <a:lnTo>
                    <a:pt x="72781" y="114644"/>
                  </a:lnTo>
                  <a:lnTo>
                    <a:pt x="73569" y="98648"/>
                  </a:lnTo>
                  <a:lnTo>
                    <a:pt x="74637" y="82748"/>
                  </a:lnTo>
                  <a:lnTo>
                    <a:pt x="76170" y="67161"/>
                  </a:lnTo>
                  <a:lnTo>
                    <a:pt x="78017" y="51930"/>
                  </a:lnTo>
                  <a:lnTo>
                    <a:pt x="79795" y="37016"/>
                  </a:lnTo>
                  <a:lnTo>
                    <a:pt x="81273" y="22384"/>
                  </a:lnTo>
                  <a:lnTo>
                    <a:pt x="82016" y="9096"/>
                  </a:lnTo>
                  <a:lnTo>
                    <a:pt x="81419" y="819"/>
                  </a:lnTo>
                  <a:lnTo>
                    <a:pt x="79896" y="0"/>
                  </a:lnTo>
                  <a:lnTo>
                    <a:pt x="78421" y="4982"/>
                  </a:lnTo>
                  <a:lnTo>
                    <a:pt x="77450" y="13821"/>
                  </a:lnTo>
                  <a:lnTo>
                    <a:pt x="77279" y="24946"/>
                  </a:lnTo>
                  <a:lnTo>
                    <a:pt x="77958" y="37353"/>
                  </a:lnTo>
                  <a:lnTo>
                    <a:pt x="79220" y="50632"/>
                  </a:lnTo>
                  <a:lnTo>
                    <a:pt x="80603" y="64777"/>
                  </a:lnTo>
                  <a:lnTo>
                    <a:pt x="81831" y="79738"/>
                  </a:lnTo>
                  <a:lnTo>
                    <a:pt x="82976" y="95061"/>
                  </a:lnTo>
                  <a:lnTo>
                    <a:pt x="84352" y="109979"/>
                  </a:lnTo>
                  <a:lnTo>
                    <a:pt x="86128" y="124096"/>
                  </a:lnTo>
                  <a:lnTo>
                    <a:pt x="88322" y="137526"/>
                  </a:lnTo>
                  <a:lnTo>
                    <a:pt x="90874" y="150693"/>
                  </a:lnTo>
                  <a:lnTo>
                    <a:pt x="93704" y="163882"/>
                  </a:lnTo>
                  <a:lnTo>
                    <a:pt x="96741" y="177046"/>
                  </a:lnTo>
                  <a:lnTo>
                    <a:pt x="99926" y="189899"/>
                  </a:lnTo>
                  <a:lnTo>
                    <a:pt x="103219" y="202286"/>
                  </a:lnTo>
                  <a:lnTo>
                    <a:pt x="106752" y="214047"/>
                  </a:lnTo>
                  <a:lnTo>
                    <a:pt x="110809" y="224946"/>
                  </a:lnTo>
                  <a:lnTo>
                    <a:pt x="115495" y="234932"/>
                  </a:lnTo>
                  <a:lnTo>
                    <a:pt x="120460" y="243818"/>
                  </a:lnTo>
                  <a:lnTo>
                    <a:pt x="125476" y="252064"/>
                  </a:lnTo>
                  <a:lnTo>
                    <a:pt x="130986" y="260395"/>
                  </a:lnTo>
                  <a:lnTo>
                    <a:pt x="137854" y="2701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65298" y="431668"/>
              <a:ext cx="109894" cy="165257"/>
            </a:xfrm>
            <a:custGeom>
              <a:avLst/>
              <a:gdLst/>
              <a:ahLst/>
              <a:cxnLst/>
              <a:rect l="0" t="0" r="0" b="0"/>
              <a:pathLst>
                <a:path w="109894" h="165257">
                  <a:moveTo>
                    <a:pt x="4608" y="21057"/>
                  </a:moveTo>
                  <a:lnTo>
                    <a:pt x="1809" y="29858"/>
                  </a:lnTo>
                  <a:lnTo>
                    <a:pt x="306" y="38205"/>
                  </a:lnTo>
                  <a:lnTo>
                    <a:pt x="0" y="46908"/>
                  </a:lnTo>
                  <a:lnTo>
                    <a:pt x="679" y="56202"/>
                  </a:lnTo>
                  <a:lnTo>
                    <a:pt x="2147" y="66345"/>
                  </a:lnTo>
                  <a:lnTo>
                    <a:pt x="4216" y="77386"/>
                  </a:lnTo>
                  <a:lnTo>
                    <a:pt x="6725" y="89053"/>
                  </a:lnTo>
                  <a:lnTo>
                    <a:pt x="9549" y="100875"/>
                  </a:lnTo>
                  <a:lnTo>
                    <a:pt x="12595" y="112559"/>
                  </a:lnTo>
                  <a:lnTo>
                    <a:pt x="15961" y="123844"/>
                  </a:lnTo>
                  <a:lnTo>
                    <a:pt x="19905" y="134421"/>
                  </a:lnTo>
                  <a:lnTo>
                    <a:pt x="24529" y="144186"/>
                  </a:lnTo>
                  <a:lnTo>
                    <a:pt x="29941" y="152725"/>
                  </a:lnTo>
                  <a:lnTo>
                    <a:pt x="36331" y="159258"/>
                  </a:lnTo>
                  <a:lnTo>
                    <a:pt x="43698" y="163526"/>
                  </a:lnTo>
                  <a:lnTo>
                    <a:pt x="51576" y="165256"/>
                  </a:lnTo>
                  <a:lnTo>
                    <a:pt x="59171" y="163923"/>
                  </a:lnTo>
                  <a:lnTo>
                    <a:pt x="66051" y="159542"/>
                  </a:lnTo>
                  <a:lnTo>
                    <a:pt x="72143" y="152551"/>
                  </a:lnTo>
                  <a:lnTo>
                    <a:pt x="77542" y="143516"/>
                  </a:lnTo>
                  <a:lnTo>
                    <a:pt x="82389" y="132964"/>
                  </a:lnTo>
                  <a:lnTo>
                    <a:pt x="86663" y="121326"/>
                  </a:lnTo>
                  <a:lnTo>
                    <a:pt x="90169" y="108924"/>
                  </a:lnTo>
                  <a:lnTo>
                    <a:pt x="92870" y="96000"/>
                  </a:lnTo>
                  <a:lnTo>
                    <a:pt x="95026" y="82883"/>
                  </a:lnTo>
                  <a:lnTo>
                    <a:pt x="97088" y="69996"/>
                  </a:lnTo>
                  <a:lnTo>
                    <a:pt x="99326" y="57558"/>
                  </a:lnTo>
                  <a:lnTo>
                    <a:pt x="101670" y="45849"/>
                  </a:lnTo>
                  <a:lnTo>
                    <a:pt x="104038" y="34051"/>
                  </a:lnTo>
                  <a:lnTo>
                    <a:pt x="106641" y="20012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23521" y="458894"/>
              <a:ext cx="109598" cy="133173"/>
            </a:xfrm>
            <a:custGeom>
              <a:avLst/>
              <a:gdLst/>
              <a:ahLst/>
              <a:cxnLst/>
              <a:rect l="0" t="0" r="0" b="0"/>
              <a:pathLst>
                <a:path w="109598" h="133173">
                  <a:moveTo>
                    <a:pt x="4312" y="35945"/>
                  </a:moveTo>
                  <a:lnTo>
                    <a:pt x="10180" y="41812"/>
                  </a:lnTo>
                  <a:lnTo>
                    <a:pt x="15744" y="47377"/>
                  </a:lnTo>
                  <a:lnTo>
                    <a:pt x="21548" y="53162"/>
                  </a:lnTo>
                  <a:lnTo>
                    <a:pt x="27801" y="58724"/>
                  </a:lnTo>
                  <a:lnTo>
                    <a:pt x="34780" y="63109"/>
                  </a:lnTo>
                  <a:lnTo>
                    <a:pt x="42556" y="65869"/>
                  </a:lnTo>
                  <a:lnTo>
                    <a:pt x="50885" y="66722"/>
                  </a:lnTo>
                  <a:lnTo>
                    <a:pt x="59316" y="65319"/>
                  </a:lnTo>
                  <a:lnTo>
                    <a:pt x="67558" y="61702"/>
                  </a:lnTo>
                  <a:lnTo>
                    <a:pt x="74869" y="56205"/>
                  </a:lnTo>
                  <a:lnTo>
                    <a:pt x="80029" y="49244"/>
                  </a:lnTo>
                  <a:lnTo>
                    <a:pt x="82558" y="41203"/>
                  </a:lnTo>
                  <a:lnTo>
                    <a:pt x="82475" y="32555"/>
                  </a:lnTo>
                  <a:lnTo>
                    <a:pt x="79917" y="23839"/>
                  </a:lnTo>
                  <a:lnTo>
                    <a:pt x="75234" y="15371"/>
                  </a:lnTo>
                  <a:lnTo>
                    <a:pt x="68874" y="7891"/>
                  </a:lnTo>
                  <a:lnTo>
                    <a:pt x="61260" y="2610"/>
                  </a:lnTo>
                  <a:lnTo>
                    <a:pt x="52745" y="0"/>
                  </a:lnTo>
                  <a:lnTo>
                    <a:pt x="43761" y="198"/>
                  </a:lnTo>
                  <a:lnTo>
                    <a:pt x="34813" y="3365"/>
                  </a:lnTo>
                  <a:lnTo>
                    <a:pt x="26176" y="9272"/>
                  </a:lnTo>
                  <a:lnTo>
                    <a:pt x="18242" y="17440"/>
                  </a:lnTo>
                  <a:lnTo>
                    <a:pt x="11591" y="27338"/>
                  </a:lnTo>
                  <a:lnTo>
                    <a:pt x="6420" y="38500"/>
                  </a:lnTo>
                  <a:lnTo>
                    <a:pt x="2761" y="50396"/>
                  </a:lnTo>
                  <a:lnTo>
                    <a:pt x="663" y="62445"/>
                  </a:lnTo>
                  <a:lnTo>
                    <a:pt x="0" y="74318"/>
                  </a:lnTo>
                  <a:lnTo>
                    <a:pt x="841" y="85747"/>
                  </a:lnTo>
                  <a:lnTo>
                    <a:pt x="3524" y="96429"/>
                  </a:lnTo>
                  <a:lnTo>
                    <a:pt x="8072" y="106274"/>
                  </a:lnTo>
                  <a:lnTo>
                    <a:pt x="14396" y="115038"/>
                  </a:lnTo>
                  <a:lnTo>
                    <a:pt x="22461" y="122255"/>
                  </a:lnTo>
                  <a:lnTo>
                    <a:pt x="32064" y="127805"/>
                  </a:lnTo>
                  <a:lnTo>
                    <a:pt x="42577" y="131549"/>
                  </a:lnTo>
                  <a:lnTo>
                    <a:pt x="53085" y="133172"/>
                  </a:lnTo>
                  <a:lnTo>
                    <a:pt x="63067" y="132713"/>
                  </a:lnTo>
                  <a:lnTo>
                    <a:pt x="72282" y="130600"/>
                  </a:lnTo>
                  <a:lnTo>
                    <a:pt x="81593" y="127162"/>
                  </a:lnTo>
                  <a:lnTo>
                    <a:pt x="92930" y="120983"/>
                  </a:lnTo>
                  <a:lnTo>
                    <a:pt x="109597" y="1096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54176" y="482333"/>
              <a:ext cx="105285" cy="89267"/>
            </a:xfrm>
            <a:custGeom>
              <a:avLst/>
              <a:gdLst/>
              <a:ahLst/>
              <a:cxnLst/>
              <a:rect l="0" t="0" r="0" b="0"/>
              <a:pathLst>
                <a:path w="105285" h="89267">
                  <a:moveTo>
                    <a:pt x="0" y="44091"/>
                  </a:moveTo>
                  <a:lnTo>
                    <a:pt x="2866" y="55826"/>
                  </a:lnTo>
                  <a:lnTo>
                    <a:pt x="5008" y="66955"/>
                  </a:lnTo>
                  <a:lnTo>
                    <a:pt x="6612" y="78463"/>
                  </a:lnTo>
                  <a:lnTo>
                    <a:pt x="7870" y="87263"/>
                  </a:lnTo>
                  <a:lnTo>
                    <a:pt x="8859" y="89266"/>
                  </a:lnTo>
                  <a:lnTo>
                    <a:pt x="9518" y="85542"/>
                  </a:lnTo>
                  <a:lnTo>
                    <a:pt x="9926" y="78029"/>
                  </a:lnTo>
                  <a:lnTo>
                    <a:pt x="10509" y="68465"/>
                  </a:lnTo>
                  <a:lnTo>
                    <a:pt x="11948" y="58362"/>
                  </a:lnTo>
                  <a:lnTo>
                    <a:pt x="14544" y="48536"/>
                  </a:lnTo>
                  <a:lnTo>
                    <a:pt x="18421" y="39426"/>
                  </a:lnTo>
                  <a:lnTo>
                    <a:pt x="23696" y="31351"/>
                  </a:lnTo>
                  <a:lnTo>
                    <a:pt x="30282" y="24352"/>
                  </a:lnTo>
                  <a:lnTo>
                    <a:pt x="37958" y="18289"/>
                  </a:lnTo>
                  <a:lnTo>
                    <a:pt x="46472" y="12963"/>
                  </a:lnTo>
                  <a:lnTo>
                    <a:pt x="55591" y="8195"/>
                  </a:lnTo>
                  <a:lnTo>
                    <a:pt x="64878" y="4174"/>
                  </a:lnTo>
                  <a:lnTo>
                    <a:pt x="74696" y="1159"/>
                  </a:lnTo>
                  <a:lnTo>
                    <a:pt x="87019" y="0"/>
                  </a:lnTo>
                  <a:lnTo>
                    <a:pt x="105284" y="19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22631" y="305326"/>
              <a:ext cx="166731" cy="305840"/>
            </a:xfrm>
            <a:custGeom>
              <a:avLst/>
              <a:gdLst/>
              <a:ahLst/>
              <a:cxnLst/>
              <a:rect l="0" t="0" r="0" b="0"/>
              <a:pathLst>
                <a:path w="166731" h="305840">
                  <a:moveTo>
                    <a:pt x="1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73"/>
                  </a:lnTo>
                  <a:lnTo>
                    <a:pt x="178" y="61788"/>
                  </a:lnTo>
                  <a:lnTo>
                    <a:pt x="826" y="78633"/>
                  </a:lnTo>
                  <a:lnTo>
                    <a:pt x="2075" y="95113"/>
                  </a:lnTo>
                  <a:lnTo>
                    <a:pt x="3728" y="111076"/>
                  </a:lnTo>
                  <a:lnTo>
                    <a:pt x="5376" y="126546"/>
                  </a:lnTo>
                  <a:lnTo>
                    <a:pt x="6778" y="141613"/>
                  </a:lnTo>
                  <a:lnTo>
                    <a:pt x="7872" y="156374"/>
                  </a:lnTo>
                  <a:lnTo>
                    <a:pt x="8680" y="170912"/>
                  </a:lnTo>
                  <a:lnTo>
                    <a:pt x="9263" y="185288"/>
                  </a:lnTo>
                  <a:lnTo>
                    <a:pt x="9840" y="199386"/>
                  </a:lnTo>
                  <a:lnTo>
                    <a:pt x="10768" y="212933"/>
                  </a:lnTo>
                  <a:lnTo>
                    <a:pt x="12215" y="225734"/>
                  </a:lnTo>
                  <a:lnTo>
                    <a:pt x="14260" y="234705"/>
                  </a:lnTo>
                  <a:lnTo>
                    <a:pt x="16489" y="236251"/>
                  </a:lnTo>
                  <a:lnTo>
                    <a:pt x="18158" y="232039"/>
                  </a:lnTo>
                  <a:lnTo>
                    <a:pt x="19248" y="224166"/>
                  </a:lnTo>
                  <a:lnTo>
                    <a:pt x="20266" y="214359"/>
                  </a:lnTo>
                  <a:lnTo>
                    <a:pt x="21979" y="204094"/>
                  </a:lnTo>
                  <a:lnTo>
                    <a:pt x="24751" y="194162"/>
                  </a:lnTo>
                  <a:lnTo>
                    <a:pt x="28740" y="184983"/>
                  </a:lnTo>
                  <a:lnTo>
                    <a:pt x="34087" y="176862"/>
                  </a:lnTo>
                  <a:lnTo>
                    <a:pt x="40722" y="169843"/>
                  </a:lnTo>
                  <a:lnTo>
                    <a:pt x="48427" y="164105"/>
                  </a:lnTo>
                  <a:lnTo>
                    <a:pt x="56962" y="160063"/>
                  </a:lnTo>
                  <a:lnTo>
                    <a:pt x="66105" y="157793"/>
                  </a:lnTo>
                  <a:lnTo>
                    <a:pt x="75682" y="157401"/>
                  </a:lnTo>
                  <a:lnTo>
                    <a:pt x="85563" y="159182"/>
                  </a:lnTo>
                  <a:lnTo>
                    <a:pt x="95649" y="163080"/>
                  </a:lnTo>
                  <a:lnTo>
                    <a:pt x="105709" y="168611"/>
                  </a:lnTo>
                  <a:lnTo>
                    <a:pt x="115390" y="175071"/>
                  </a:lnTo>
                  <a:lnTo>
                    <a:pt x="124533" y="181969"/>
                  </a:lnTo>
                  <a:lnTo>
                    <a:pt x="133147" y="189207"/>
                  </a:lnTo>
                  <a:lnTo>
                    <a:pt x="141319" y="196971"/>
                  </a:lnTo>
                  <a:lnTo>
                    <a:pt x="149138" y="205345"/>
                  </a:lnTo>
                  <a:lnTo>
                    <a:pt x="156203" y="214443"/>
                  </a:lnTo>
                  <a:lnTo>
                    <a:pt x="161664" y="224469"/>
                  </a:lnTo>
                  <a:lnTo>
                    <a:pt x="165182" y="235437"/>
                  </a:lnTo>
                  <a:lnTo>
                    <a:pt x="166730" y="247060"/>
                  </a:lnTo>
                  <a:lnTo>
                    <a:pt x="166332" y="258854"/>
                  </a:lnTo>
                  <a:lnTo>
                    <a:pt x="164201" y="270511"/>
                  </a:lnTo>
                  <a:lnTo>
                    <a:pt x="160348" y="281438"/>
                  </a:lnTo>
                  <a:lnTo>
                    <a:pt x="154496" y="290711"/>
                  </a:lnTo>
                  <a:lnTo>
                    <a:pt x="146675" y="297969"/>
                  </a:lnTo>
                  <a:lnTo>
                    <a:pt x="137171" y="303027"/>
                  </a:lnTo>
                  <a:lnTo>
                    <a:pt x="126351" y="305614"/>
                  </a:lnTo>
                  <a:lnTo>
                    <a:pt x="114560" y="305839"/>
                  </a:lnTo>
                  <a:lnTo>
                    <a:pt x="102238" y="304249"/>
                  </a:lnTo>
                  <a:lnTo>
                    <a:pt x="89901" y="301596"/>
                  </a:lnTo>
                  <a:lnTo>
                    <a:pt x="77839" y="298420"/>
                  </a:lnTo>
                  <a:lnTo>
                    <a:pt x="66384" y="295162"/>
                  </a:lnTo>
                  <a:lnTo>
                    <a:pt x="54787" y="291945"/>
                  </a:lnTo>
                  <a:lnTo>
                    <a:pt x="40912" y="288493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15244" y="405509"/>
              <a:ext cx="181213" cy="167634"/>
            </a:xfrm>
            <a:custGeom>
              <a:avLst/>
              <a:gdLst/>
              <a:ahLst/>
              <a:cxnLst/>
              <a:rect l="0" t="0" r="0" b="0"/>
              <a:pathLst>
                <a:path w="181213" h="167634">
                  <a:moveTo>
                    <a:pt x="118041" y="15630"/>
                  </a:moveTo>
                  <a:lnTo>
                    <a:pt x="112039" y="9897"/>
                  </a:lnTo>
                  <a:lnTo>
                    <a:pt x="105194" y="5613"/>
                  </a:lnTo>
                  <a:lnTo>
                    <a:pt x="96812" y="2416"/>
                  </a:lnTo>
                  <a:lnTo>
                    <a:pt x="87358" y="400"/>
                  </a:lnTo>
                  <a:lnTo>
                    <a:pt x="77691" y="0"/>
                  </a:lnTo>
                  <a:lnTo>
                    <a:pt x="68336" y="1311"/>
                  </a:lnTo>
                  <a:lnTo>
                    <a:pt x="59464" y="4134"/>
                  </a:lnTo>
                  <a:lnTo>
                    <a:pt x="51061" y="8159"/>
                  </a:lnTo>
                  <a:lnTo>
                    <a:pt x="43049" y="13088"/>
                  </a:lnTo>
                  <a:lnTo>
                    <a:pt x="35501" y="18836"/>
                  </a:lnTo>
                  <a:lnTo>
                    <a:pt x="28644" y="25517"/>
                  </a:lnTo>
                  <a:lnTo>
                    <a:pt x="22545" y="33120"/>
                  </a:lnTo>
                  <a:lnTo>
                    <a:pt x="17125" y="41513"/>
                  </a:lnTo>
                  <a:lnTo>
                    <a:pt x="12249" y="50524"/>
                  </a:lnTo>
                  <a:lnTo>
                    <a:pt x="7793" y="59995"/>
                  </a:lnTo>
                  <a:lnTo>
                    <a:pt x="3969" y="69795"/>
                  </a:lnTo>
                  <a:lnTo>
                    <a:pt x="1305" y="79827"/>
                  </a:lnTo>
                  <a:lnTo>
                    <a:pt x="0" y="90015"/>
                  </a:lnTo>
                  <a:lnTo>
                    <a:pt x="107" y="100143"/>
                  </a:lnTo>
                  <a:lnTo>
                    <a:pt x="1700" y="109871"/>
                  </a:lnTo>
                  <a:lnTo>
                    <a:pt x="4662" y="119043"/>
                  </a:lnTo>
                  <a:lnTo>
                    <a:pt x="8752" y="127678"/>
                  </a:lnTo>
                  <a:lnTo>
                    <a:pt x="13705" y="135864"/>
                  </a:lnTo>
                  <a:lnTo>
                    <a:pt x="19301" y="143696"/>
                  </a:lnTo>
                  <a:lnTo>
                    <a:pt x="25683" y="150940"/>
                  </a:lnTo>
                  <a:lnTo>
                    <a:pt x="33330" y="157054"/>
                  </a:lnTo>
                  <a:lnTo>
                    <a:pt x="42399" y="161828"/>
                  </a:lnTo>
                  <a:lnTo>
                    <a:pt x="52593" y="165204"/>
                  </a:lnTo>
                  <a:lnTo>
                    <a:pt x="63352" y="167103"/>
                  </a:lnTo>
                  <a:lnTo>
                    <a:pt x="74292" y="167633"/>
                  </a:lnTo>
                  <a:lnTo>
                    <a:pt x="85230" y="166872"/>
                  </a:lnTo>
                  <a:lnTo>
                    <a:pt x="96098" y="164774"/>
                  </a:lnTo>
                  <a:lnTo>
                    <a:pt x="106890" y="161440"/>
                  </a:lnTo>
                  <a:lnTo>
                    <a:pt x="117610" y="157085"/>
                  </a:lnTo>
                  <a:lnTo>
                    <a:pt x="128274" y="151946"/>
                  </a:lnTo>
                  <a:lnTo>
                    <a:pt x="138883" y="146241"/>
                  </a:lnTo>
                  <a:lnTo>
                    <a:pt x="148994" y="140440"/>
                  </a:lnTo>
                  <a:lnTo>
                    <a:pt x="158721" y="134698"/>
                  </a:lnTo>
                  <a:lnTo>
                    <a:pt x="168917" y="128515"/>
                  </a:lnTo>
                  <a:lnTo>
                    <a:pt x="181212" y="1209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38570" y="231626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4" y="43083"/>
                  </a:lnTo>
                  <a:lnTo>
                    <a:pt x="177" y="58457"/>
                  </a:lnTo>
                  <a:lnTo>
                    <a:pt x="825" y="74931"/>
                  </a:lnTo>
                  <a:lnTo>
                    <a:pt x="2079" y="92499"/>
                  </a:lnTo>
                  <a:lnTo>
                    <a:pt x="3904" y="110842"/>
                  </a:lnTo>
                  <a:lnTo>
                    <a:pt x="6201" y="129447"/>
                  </a:lnTo>
                  <a:lnTo>
                    <a:pt x="8853" y="147989"/>
                  </a:lnTo>
                  <a:lnTo>
                    <a:pt x="11598" y="166183"/>
                  </a:lnTo>
                  <a:lnTo>
                    <a:pt x="14054" y="183705"/>
                  </a:lnTo>
                  <a:lnTo>
                    <a:pt x="16044" y="200448"/>
                  </a:lnTo>
                  <a:lnTo>
                    <a:pt x="17886" y="216319"/>
                  </a:lnTo>
                  <a:lnTo>
                    <a:pt x="20271" y="231145"/>
                  </a:lnTo>
                  <a:lnTo>
                    <a:pt x="23538" y="244933"/>
                  </a:lnTo>
                  <a:lnTo>
                    <a:pt x="27396" y="257767"/>
                  </a:lnTo>
                  <a:lnTo>
                    <a:pt x="31476" y="271196"/>
                  </a:lnTo>
                  <a:lnTo>
                    <a:pt x="36140" y="288635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29402" y="429687"/>
              <a:ext cx="182909" cy="138852"/>
            </a:xfrm>
            <a:custGeom>
              <a:avLst/>
              <a:gdLst/>
              <a:ahLst/>
              <a:cxnLst/>
              <a:rect l="0" t="0" r="0" b="0"/>
              <a:pathLst>
                <a:path w="182909" h="138852">
                  <a:moveTo>
                    <a:pt x="98680" y="54623"/>
                  </a:moveTo>
                  <a:lnTo>
                    <a:pt x="95612" y="43022"/>
                  </a:lnTo>
                  <a:lnTo>
                    <a:pt x="91549" y="33174"/>
                  </a:lnTo>
                  <a:lnTo>
                    <a:pt x="86052" y="24178"/>
                  </a:lnTo>
                  <a:lnTo>
                    <a:pt x="79120" y="16082"/>
                  </a:lnTo>
                  <a:lnTo>
                    <a:pt x="70674" y="9351"/>
                  </a:lnTo>
                  <a:lnTo>
                    <a:pt x="60833" y="4148"/>
                  </a:lnTo>
                  <a:lnTo>
                    <a:pt x="50168" y="813"/>
                  </a:lnTo>
                  <a:lnTo>
                    <a:pt x="39562" y="0"/>
                  </a:lnTo>
                  <a:lnTo>
                    <a:pt x="29521" y="1832"/>
                  </a:lnTo>
                  <a:lnTo>
                    <a:pt x="20497" y="6147"/>
                  </a:lnTo>
                  <a:lnTo>
                    <a:pt x="13041" y="12773"/>
                  </a:lnTo>
                  <a:lnTo>
                    <a:pt x="7296" y="21374"/>
                  </a:lnTo>
                  <a:lnTo>
                    <a:pt x="3234" y="31536"/>
                  </a:lnTo>
                  <a:lnTo>
                    <a:pt x="857" y="42864"/>
                  </a:lnTo>
                  <a:lnTo>
                    <a:pt x="0" y="55024"/>
                  </a:lnTo>
                  <a:lnTo>
                    <a:pt x="539" y="67440"/>
                  </a:lnTo>
                  <a:lnTo>
                    <a:pt x="2487" y="79315"/>
                  </a:lnTo>
                  <a:lnTo>
                    <a:pt x="5724" y="90248"/>
                  </a:lnTo>
                  <a:lnTo>
                    <a:pt x="10184" y="99723"/>
                  </a:lnTo>
                  <a:lnTo>
                    <a:pt x="15925" y="106958"/>
                  </a:lnTo>
                  <a:lnTo>
                    <a:pt x="22858" y="111743"/>
                  </a:lnTo>
                  <a:lnTo>
                    <a:pt x="30614" y="114177"/>
                  </a:lnTo>
                  <a:lnTo>
                    <a:pt x="38658" y="114389"/>
                  </a:lnTo>
                  <a:lnTo>
                    <a:pt x="46654" y="112680"/>
                  </a:lnTo>
                  <a:lnTo>
                    <a:pt x="54309" y="109282"/>
                  </a:lnTo>
                  <a:lnTo>
                    <a:pt x="61296" y="104271"/>
                  </a:lnTo>
                  <a:lnTo>
                    <a:pt x="67528" y="97866"/>
                  </a:lnTo>
                  <a:lnTo>
                    <a:pt x="73630" y="91613"/>
                  </a:lnTo>
                  <a:lnTo>
                    <a:pt x="80508" y="88823"/>
                  </a:lnTo>
                  <a:lnTo>
                    <a:pt x="87749" y="90496"/>
                  </a:lnTo>
                  <a:lnTo>
                    <a:pt x="94594" y="94569"/>
                  </a:lnTo>
                  <a:lnTo>
                    <a:pt x="101299" y="99665"/>
                  </a:lnTo>
                  <a:lnTo>
                    <a:pt x="108410" y="104945"/>
                  </a:lnTo>
                  <a:lnTo>
                    <a:pt x="116184" y="110013"/>
                  </a:lnTo>
                  <a:lnTo>
                    <a:pt x="124631" y="114756"/>
                  </a:lnTo>
                  <a:lnTo>
                    <a:pt x="133648" y="119184"/>
                  </a:lnTo>
                  <a:lnTo>
                    <a:pt x="143095" y="123349"/>
                  </a:lnTo>
                  <a:lnTo>
                    <a:pt x="152398" y="127162"/>
                  </a:lnTo>
                  <a:lnTo>
                    <a:pt x="161481" y="130759"/>
                  </a:lnTo>
                  <a:lnTo>
                    <a:pt x="171140" y="134456"/>
                  </a:lnTo>
                  <a:lnTo>
                    <a:pt x="182908" y="1388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33368" y="431668"/>
              <a:ext cx="100599" cy="128005"/>
            </a:xfrm>
            <a:custGeom>
              <a:avLst/>
              <a:gdLst/>
              <a:ahLst/>
              <a:cxnLst/>
              <a:rect l="0" t="0" r="0" b="0"/>
              <a:pathLst>
                <a:path w="100599" h="12800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83" y="70256"/>
                  </a:lnTo>
                  <a:lnTo>
                    <a:pt x="4081" y="81610"/>
                  </a:lnTo>
                  <a:lnTo>
                    <a:pt x="7027" y="92230"/>
                  </a:lnTo>
                  <a:lnTo>
                    <a:pt x="10944" y="102027"/>
                  </a:lnTo>
                  <a:lnTo>
                    <a:pt x="16035" y="110756"/>
                  </a:lnTo>
                  <a:lnTo>
                    <a:pt x="22733" y="117949"/>
                  </a:lnTo>
                  <a:lnTo>
                    <a:pt x="31120" y="123477"/>
                  </a:lnTo>
                  <a:lnTo>
                    <a:pt x="40667" y="127037"/>
                  </a:lnTo>
                  <a:lnTo>
                    <a:pt x="50452" y="128004"/>
                  </a:lnTo>
                  <a:lnTo>
                    <a:pt x="59911" y="126276"/>
                  </a:lnTo>
                  <a:lnTo>
                    <a:pt x="68700" y="122032"/>
                  </a:lnTo>
                  <a:lnTo>
                    <a:pt x="76523" y="115454"/>
                  </a:lnTo>
                  <a:lnTo>
                    <a:pt x="83331" y="106884"/>
                  </a:lnTo>
                  <a:lnTo>
                    <a:pt x="89088" y="96744"/>
                  </a:lnTo>
                  <a:lnTo>
                    <a:pt x="93673" y="85430"/>
                  </a:lnTo>
                  <a:lnTo>
                    <a:pt x="97128" y="73284"/>
                  </a:lnTo>
                  <a:lnTo>
                    <a:pt x="99444" y="60972"/>
                  </a:lnTo>
                  <a:lnTo>
                    <a:pt x="100598" y="48183"/>
                  </a:lnTo>
                  <a:lnTo>
                    <a:pt x="99574" y="32681"/>
                  </a:lnTo>
                  <a:lnTo>
                    <a:pt x="94756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29292" y="409596"/>
              <a:ext cx="119960" cy="164335"/>
            </a:xfrm>
            <a:custGeom>
              <a:avLst/>
              <a:gdLst/>
              <a:ahLst/>
              <a:cxnLst/>
              <a:rect l="0" t="0" r="0" b="0"/>
              <a:pathLst>
                <a:path w="119960" h="164335">
                  <a:moveTo>
                    <a:pt x="98873" y="11543"/>
                  </a:moveTo>
                  <a:lnTo>
                    <a:pt x="90072" y="5877"/>
                  </a:lnTo>
                  <a:lnTo>
                    <a:pt x="81726" y="2233"/>
                  </a:lnTo>
                  <a:lnTo>
                    <a:pt x="73027" y="328"/>
                  </a:lnTo>
                  <a:lnTo>
                    <a:pt x="63906" y="0"/>
                  </a:lnTo>
                  <a:lnTo>
                    <a:pt x="54411" y="1267"/>
                  </a:lnTo>
                  <a:lnTo>
                    <a:pt x="44623" y="3992"/>
                  </a:lnTo>
                  <a:lnTo>
                    <a:pt x="34781" y="7912"/>
                  </a:lnTo>
                  <a:lnTo>
                    <a:pt x="25257" y="12748"/>
                  </a:lnTo>
                  <a:lnTo>
                    <a:pt x="16242" y="18252"/>
                  </a:lnTo>
                  <a:lnTo>
                    <a:pt x="8395" y="24233"/>
                  </a:lnTo>
                  <a:lnTo>
                    <a:pt x="2868" y="30545"/>
                  </a:lnTo>
                  <a:lnTo>
                    <a:pt x="86" y="37082"/>
                  </a:lnTo>
                  <a:lnTo>
                    <a:pt x="0" y="43606"/>
                  </a:lnTo>
                  <a:lnTo>
                    <a:pt x="2445" y="49760"/>
                  </a:lnTo>
                  <a:lnTo>
                    <a:pt x="7051" y="55381"/>
                  </a:lnTo>
                  <a:lnTo>
                    <a:pt x="13359" y="60477"/>
                  </a:lnTo>
                  <a:lnTo>
                    <a:pt x="20940" y="65134"/>
                  </a:lnTo>
                  <a:lnTo>
                    <a:pt x="29435" y="69459"/>
                  </a:lnTo>
                  <a:lnTo>
                    <a:pt x="38576" y="73703"/>
                  </a:lnTo>
                  <a:lnTo>
                    <a:pt x="48163" y="78247"/>
                  </a:lnTo>
                  <a:lnTo>
                    <a:pt x="58056" y="83267"/>
                  </a:lnTo>
                  <a:lnTo>
                    <a:pt x="68156" y="88607"/>
                  </a:lnTo>
                  <a:lnTo>
                    <a:pt x="78397" y="93884"/>
                  </a:lnTo>
                  <a:lnTo>
                    <a:pt x="88720" y="98891"/>
                  </a:lnTo>
                  <a:lnTo>
                    <a:pt x="98601" y="104066"/>
                  </a:lnTo>
                  <a:lnTo>
                    <a:pt x="107097" y="110364"/>
                  </a:lnTo>
                  <a:lnTo>
                    <a:pt x="113796" y="118222"/>
                  </a:lnTo>
                  <a:lnTo>
                    <a:pt x="118290" y="127111"/>
                  </a:lnTo>
                  <a:lnTo>
                    <a:pt x="119959" y="135855"/>
                  </a:lnTo>
                  <a:lnTo>
                    <a:pt x="118738" y="143767"/>
                  </a:lnTo>
                  <a:lnTo>
                    <a:pt x="114851" y="150516"/>
                  </a:lnTo>
                  <a:lnTo>
                    <a:pt x="108520" y="155892"/>
                  </a:lnTo>
                  <a:lnTo>
                    <a:pt x="100125" y="159939"/>
                  </a:lnTo>
                  <a:lnTo>
                    <a:pt x="90273" y="162706"/>
                  </a:lnTo>
                  <a:lnTo>
                    <a:pt x="79685" y="164137"/>
                  </a:lnTo>
                  <a:lnTo>
                    <a:pt x="68844" y="164334"/>
                  </a:lnTo>
                  <a:lnTo>
                    <a:pt x="58431" y="163667"/>
                  </a:lnTo>
                  <a:lnTo>
                    <a:pt x="48397" y="162625"/>
                  </a:lnTo>
                  <a:lnTo>
                    <a:pt x="37871" y="161121"/>
                  </a:lnTo>
                  <a:lnTo>
                    <a:pt x="25174" y="1589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80808" y="462435"/>
              <a:ext cx="126343" cy="132267"/>
            </a:xfrm>
            <a:custGeom>
              <a:avLst/>
              <a:gdLst/>
              <a:ahLst/>
              <a:cxnLst/>
              <a:rect l="0" t="0" r="0" b="0"/>
              <a:pathLst>
                <a:path w="126343" h="132267">
                  <a:moveTo>
                    <a:pt x="0" y="63989"/>
                  </a:moveTo>
                  <a:lnTo>
                    <a:pt x="8801" y="61056"/>
                  </a:lnTo>
                  <a:lnTo>
                    <a:pt x="17148" y="58273"/>
                  </a:lnTo>
                  <a:lnTo>
                    <a:pt x="25846" y="55374"/>
                  </a:lnTo>
                  <a:lnTo>
                    <a:pt x="34968" y="52334"/>
                  </a:lnTo>
                  <a:lnTo>
                    <a:pt x="44463" y="49168"/>
                  </a:lnTo>
                  <a:lnTo>
                    <a:pt x="54245" y="45895"/>
                  </a:lnTo>
                  <a:lnTo>
                    <a:pt x="63915" y="42212"/>
                  </a:lnTo>
                  <a:lnTo>
                    <a:pt x="72792" y="37524"/>
                  </a:lnTo>
                  <a:lnTo>
                    <a:pt x="80552" y="31598"/>
                  </a:lnTo>
                  <a:lnTo>
                    <a:pt x="86574" y="24837"/>
                  </a:lnTo>
                  <a:lnTo>
                    <a:pt x="89805" y="18069"/>
                  </a:lnTo>
                  <a:lnTo>
                    <a:pt x="89935" y="11788"/>
                  </a:lnTo>
                  <a:lnTo>
                    <a:pt x="87274" y="6455"/>
                  </a:lnTo>
                  <a:lnTo>
                    <a:pt x="82375" y="2637"/>
                  </a:lnTo>
                  <a:lnTo>
                    <a:pt x="75792" y="490"/>
                  </a:lnTo>
                  <a:lnTo>
                    <a:pt x="68159" y="0"/>
                  </a:lnTo>
                  <a:lnTo>
                    <a:pt x="60140" y="1176"/>
                  </a:lnTo>
                  <a:lnTo>
                    <a:pt x="52133" y="3856"/>
                  </a:lnTo>
                  <a:lnTo>
                    <a:pt x="44456" y="7923"/>
                  </a:lnTo>
                  <a:lnTo>
                    <a:pt x="37447" y="13393"/>
                  </a:lnTo>
                  <a:lnTo>
                    <a:pt x="31214" y="20144"/>
                  </a:lnTo>
                  <a:lnTo>
                    <a:pt x="25687" y="27946"/>
                  </a:lnTo>
                  <a:lnTo>
                    <a:pt x="20734" y="36553"/>
                  </a:lnTo>
                  <a:lnTo>
                    <a:pt x="16220" y="45753"/>
                  </a:lnTo>
                  <a:lnTo>
                    <a:pt x="12356" y="55541"/>
                  </a:lnTo>
                  <a:lnTo>
                    <a:pt x="9663" y="66095"/>
                  </a:lnTo>
                  <a:lnTo>
                    <a:pt x="8344" y="77443"/>
                  </a:lnTo>
                  <a:lnTo>
                    <a:pt x="8612" y="88995"/>
                  </a:lnTo>
                  <a:lnTo>
                    <a:pt x="10844" y="99684"/>
                  </a:lnTo>
                  <a:lnTo>
                    <a:pt x="15059" y="108977"/>
                  </a:lnTo>
                  <a:lnTo>
                    <a:pt x="21143" y="116689"/>
                  </a:lnTo>
                  <a:lnTo>
                    <a:pt x="29038" y="122726"/>
                  </a:lnTo>
                  <a:lnTo>
                    <a:pt x="38529" y="127225"/>
                  </a:lnTo>
                  <a:lnTo>
                    <a:pt x="49135" y="130298"/>
                  </a:lnTo>
                  <a:lnTo>
                    <a:pt x="60237" y="131935"/>
                  </a:lnTo>
                  <a:lnTo>
                    <a:pt x="71431" y="132266"/>
                  </a:lnTo>
                  <a:lnTo>
                    <a:pt x="82282" y="131491"/>
                  </a:lnTo>
                  <a:lnTo>
                    <a:pt x="93403" y="129620"/>
                  </a:lnTo>
                  <a:lnTo>
                    <a:pt x="106879" y="125377"/>
                  </a:lnTo>
                  <a:lnTo>
                    <a:pt x="126342" y="1166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62464" y="458650"/>
              <a:ext cx="102614" cy="183589"/>
            </a:xfrm>
            <a:custGeom>
              <a:avLst/>
              <a:gdLst/>
              <a:ahLst/>
              <a:cxnLst/>
              <a:rect l="0" t="0" r="0" b="0"/>
              <a:pathLst>
                <a:path w="102614" h="183589">
                  <a:moveTo>
                    <a:pt x="102613" y="4603"/>
                  </a:moveTo>
                  <a:lnTo>
                    <a:pt x="93812" y="1804"/>
                  </a:lnTo>
                  <a:lnTo>
                    <a:pt x="85465" y="302"/>
                  </a:lnTo>
                  <a:lnTo>
                    <a:pt x="76772" y="0"/>
                  </a:lnTo>
                  <a:lnTo>
                    <a:pt x="67823" y="852"/>
                  </a:lnTo>
                  <a:lnTo>
                    <a:pt x="58976" y="2968"/>
                  </a:lnTo>
                  <a:lnTo>
                    <a:pt x="50437" y="6290"/>
                  </a:lnTo>
                  <a:lnTo>
                    <a:pt x="42249" y="10625"/>
                  </a:lnTo>
                  <a:lnTo>
                    <a:pt x="34373" y="15745"/>
                  </a:lnTo>
                  <a:lnTo>
                    <a:pt x="26746" y="21447"/>
                  </a:lnTo>
                  <a:lnTo>
                    <a:pt x="19473" y="27732"/>
                  </a:lnTo>
                  <a:lnTo>
                    <a:pt x="12808" y="34780"/>
                  </a:lnTo>
                  <a:lnTo>
                    <a:pt x="6860" y="42625"/>
                  </a:lnTo>
                  <a:lnTo>
                    <a:pt x="2222" y="50841"/>
                  </a:lnTo>
                  <a:lnTo>
                    <a:pt x="0" y="58670"/>
                  </a:lnTo>
                  <a:lnTo>
                    <a:pt x="593" y="65707"/>
                  </a:lnTo>
                  <a:lnTo>
                    <a:pt x="3926" y="71735"/>
                  </a:lnTo>
                  <a:lnTo>
                    <a:pt x="9818" y="76560"/>
                  </a:lnTo>
                  <a:lnTo>
                    <a:pt x="17888" y="80214"/>
                  </a:lnTo>
                  <a:lnTo>
                    <a:pt x="27506" y="83042"/>
                  </a:lnTo>
                  <a:lnTo>
                    <a:pt x="37929" y="85571"/>
                  </a:lnTo>
                  <a:lnTo>
                    <a:pt x="48663" y="88137"/>
                  </a:lnTo>
                  <a:lnTo>
                    <a:pt x="59307" y="91035"/>
                  </a:lnTo>
                  <a:lnTo>
                    <a:pt x="69453" y="94593"/>
                  </a:lnTo>
                  <a:lnTo>
                    <a:pt x="78924" y="98918"/>
                  </a:lnTo>
                  <a:lnTo>
                    <a:pt x="87096" y="103942"/>
                  </a:lnTo>
                  <a:lnTo>
                    <a:pt x="92852" y="109531"/>
                  </a:lnTo>
                  <a:lnTo>
                    <a:pt x="95793" y="115547"/>
                  </a:lnTo>
                  <a:lnTo>
                    <a:pt x="96157" y="121874"/>
                  </a:lnTo>
                  <a:lnTo>
                    <a:pt x="94433" y="128419"/>
                  </a:lnTo>
                  <a:lnTo>
                    <a:pt x="91126" y="135111"/>
                  </a:lnTo>
                  <a:lnTo>
                    <a:pt x="86503" y="141740"/>
                  </a:lnTo>
                  <a:lnTo>
                    <a:pt x="80593" y="147964"/>
                  </a:lnTo>
                  <a:lnTo>
                    <a:pt x="73520" y="153632"/>
                  </a:lnTo>
                  <a:lnTo>
                    <a:pt x="65566" y="158804"/>
                  </a:lnTo>
                  <a:lnTo>
                    <a:pt x="56119" y="164277"/>
                  </a:lnTo>
                  <a:lnTo>
                    <a:pt x="42115" y="171648"/>
                  </a:lnTo>
                  <a:lnTo>
                    <a:pt x="18386" y="1835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12477" y="442196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31585" y="0"/>
                  </a:moveTo>
                  <a:lnTo>
                    <a:pt x="25346" y="6240"/>
                  </a:lnTo>
                  <a:lnTo>
                    <a:pt x="20406" y="111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433534" y="547481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 rot="184071">
            <a:off x="1805701" y="1497575"/>
            <a:ext cx="2048008" cy="3608543"/>
            <a:chOff x="1805701" y="1497575"/>
            <a:chExt cx="2048008" cy="3608543"/>
          </a:xfrm>
        </p:grpSpPr>
        <p:grpSp>
          <p:nvGrpSpPr>
            <p:cNvPr id="65" name="Group 64"/>
            <p:cNvGrpSpPr/>
            <p:nvPr/>
          </p:nvGrpSpPr>
          <p:grpSpPr>
            <a:xfrm>
              <a:off x="1805701" y="1497575"/>
              <a:ext cx="863337" cy="449999"/>
              <a:chOff x="1805701" y="1497575"/>
              <a:chExt cx="863337" cy="449999"/>
            </a:xfrm>
          </p:grpSpPr>
          <p:sp>
            <p:nvSpPr>
              <p:cNvPr id="57" name="Freeform 56"/>
              <p:cNvSpPr/>
              <p:nvPr/>
            </p:nvSpPr>
            <p:spPr>
              <a:xfrm>
                <a:off x="1811616" y="1497575"/>
                <a:ext cx="173070" cy="449999"/>
              </a:xfrm>
              <a:custGeom>
                <a:avLst/>
                <a:gdLst/>
                <a:ahLst/>
                <a:cxnLst/>
                <a:rect l="0" t="0" r="0" b="0"/>
                <a:pathLst>
                  <a:path w="173070" h="449999">
                    <a:moveTo>
                      <a:pt x="4613" y="449998"/>
                    </a:moveTo>
                    <a:lnTo>
                      <a:pt x="1813" y="441062"/>
                    </a:lnTo>
                    <a:lnTo>
                      <a:pt x="311" y="431435"/>
                    </a:lnTo>
                    <a:lnTo>
                      <a:pt x="0" y="420148"/>
                    </a:lnTo>
                    <a:lnTo>
                      <a:pt x="507" y="407481"/>
                    </a:lnTo>
                    <a:lnTo>
                      <a:pt x="1326" y="394001"/>
                    </a:lnTo>
                    <a:lnTo>
                      <a:pt x="2146" y="380125"/>
                    </a:lnTo>
                    <a:lnTo>
                      <a:pt x="3003" y="365916"/>
                    </a:lnTo>
                    <a:lnTo>
                      <a:pt x="4178" y="351176"/>
                    </a:lnTo>
                    <a:lnTo>
                      <a:pt x="5812" y="335817"/>
                    </a:lnTo>
                    <a:lnTo>
                      <a:pt x="7740" y="319725"/>
                    </a:lnTo>
                    <a:lnTo>
                      <a:pt x="9580" y="302698"/>
                    </a:lnTo>
                    <a:lnTo>
                      <a:pt x="11114" y="284719"/>
                    </a:lnTo>
                    <a:lnTo>
                      <a:pt x="12298" y="265913"/>
                    </a:lnTo>
                    <a:lnTo>
                      <a:pt x="13167" y="246458"/>
                    </a:lnTo>
                    <a:lnTo>
                      <a:pt x="13790" y="226523"/>
                    </a:lnTo>
                    <a:lnTo>
                      <a:pt x="14396" y="206409"/>
                    </a:lnTo>
                    <a:lnTo>
                      <a:pt x="15342" y="186525"/>
                    </a:lnTo>
                    <a:lnTo>
                      <a:pt x="16795" y="167078"/>
                    </a:lnTo>
                    <a:lnTo>
                      <a:pt x="18585" y="148086"/>
                    </a:lnTo>
                    <a:lnTo>
                      <a:pt x="20327" y="129488"/>
                    </a:lnTo>
                    <a:lnTo>
                      <a:pt x="21797" y="111200"/>
                    </a:lnTo>
                    <a:lnTo>
                      <a:pt x="23105" y="93307"/>
                    </a:lnTo>
                    <a:lnTo>
                      <a:pt x="24589" y="76051"/>
                    </a:lnTo>
                    <a:lnTo>
                      <a:pt x="26444" y="59523"/>
                    </a:lnTo>
                    <a:lnTo>
                      <a:pt x="28860" y="43982"/>
                    </a:lnTo>
                    <a:lnTo>
                      <a:pt x="32093" y="29917"/>
                    </a:lnTo>
                    <a:lnTo>
                      <a:pt x="36199" y="17485"/>
                    </a:lnTo>
                    <a:lnTo>
                      <a:pt x="41076" y="7493"/>
                    </a:lnTo>
                    <a:lnTo>
                      <a:pt x="46567" y="1500"/>
                    </a:lnTo>
                    <a:lnTo>
                      <a:pt x="52513" y="0"/>
                    </a:lnTo>
                    <a:lnTo>
                      <a:pt x="58623" y="2724"/>
                    </a:lnTo>
                    <a:lnTo>
                      <a:pt x="64490" y="9187"/>
                    </a:lnTo>
                    <a:lnTo>
                      <a:pt x="69915" y="18715"/>
                    </a:lnTo>
                    <a:lnTo>
                      <a:pt x="74877" y="30598"/>
                    </a:lnTo>
                    <a:lnTo>
                      <a:pt x="79445" y="44211"/>
                    </a:lnTo>
                    <a:lnTo>
                      <a:pt x="83704" y="59047"/>
                    </a:lnTo>
                    <a:lnTo>
                      <a:pt x="87735" y="74410"/>
                    </a:lnTo>
                    <a:lnTo>
                      <a:pt x="91602" y="89415"/>
                    </a:lnTo>
                    <a:lnTo>
                      <a:pt x="95356" y="103616"/>
                    </a:lnTo>
                    <a:lnTo>
                      <a:pt x="99031" y="116948"/>
                    </a:lnTo>
                    <a:lnTo>
                      <a:pt x="102652" y="129524"/>
                    </a:lnTo>
                    <a:lnTo>
                      <a:pt x="106237" y="141506"/>
                    </a:lnTo>
                    <a:lnTo>
                      <a:pt x="109796" y="153047"/>
                    </a:lnTo>
                    <a:lnTo>
                      <a:pt x="113339" y="164272"/>
                    </a:lnTo>
                    <a:lnTo>
                      <a:pt x="116871" y="175276"/>
                    </a:lnTo>
                    <a:lnTo>
                      <a:pt x="120396" y="186126"/>
                    </a:lnTo>
                    <a:lnTo>
                      <a:pt x="123916" y="196872"/>
                    </a:lnTo>
                    <a:lnTo>
                      <a:pt x="127432" y="207556"/>
                    </a:lnTo>
                    <a:lnTo>
                      <a:pt x="130946" y="218528"/>
                    </a:lnTo>
                    <a:lnTo>
                      <a:pt x="134458" y="230419"/>
                    </a:lnTo>
                    <a:lnTo>
                      <a:pt x="137970" y="243493"/>
                    </a:lnTo>
                    <a:lnTo>
                      <a:pt x="141481" y="257529"/>
                    </a:lnTo>
                    <a:lnTo>
                      <a:pt x="144991" y="272022"/>
                    </a:lnTo>
                    <a:lnTo>
                      <a:pt x="148501" y="286618"/>
                    </a:lnTo>
                    <a:lnTo>
                      <a:pt x="152011" y="300993"/>
                    </a:lnTo>
                    <a:lnTo>
                      <a:pt x="155521" y="314792"/>
                    </a:lnTo>
                    <a:lnTo>
                      <a:pt x="159026" y="327874"/>
                    </a:lnTo>
                    <a:lnTo>
                      <a:pt x="162375" y="340032"/>
                    </a:lnTo>
                    <a:lnTo>
                      <a:pt x="165600" y="352186"/>
                    </a:lnTo>
                    <a:lnTo>
                      <a:pt x="168984" y="366522"/>
                    </a:lnTo>
                    <a:lnTo>
                      <a:pt x="173069" y="386827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1805701" y="1779117"/>
                <a:ext cx="1158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1058">
                    <a:moveTo>
                      <a:pt x="115813" y="0"/>
                    </a:moveTo>
                    <a:lnTo>
                      <a:pt x="106945" y="2934"/>
                    </a:lnTo>
                    <a:lnTo>
                      <a:pt x="97958" y="5716"/>
                    </a:lnTo>
                    <a:lnTo>
                      <a:pt x="87963" y="8611"/>
                    </a:lnTo>
                    <a:lnTo>
                      <a:pt x="76982" y="11478"/>
                    </a:lnTo>
                    <a:lnTo>
                      <a:pt x="65171" y="13995"/>
                    </a:lnTo>
                    <a:lnTo>
                      <a:pt x="52731" y="16006"/>
                    </a:lnTo>
                    <a:lnTo>
                      <a:pt x="40438" y="17521"/>
                    </a:lnTo>
                    <a:lnTo>
                      <a:pt x="28416" y="18782"/>
                    </a:lnTo>
                    <a:lnTo>
                      <a:pt x="15614" y="1989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2031203" y="1515376"/>
                <a:ext cx="121939" cy="358498"/>
              </a:xfrm>
              <a:custGeom>
                <a:avLst/>
                <a:gdLst/>
                <a:ahLst/>
                <a:cxnLst/>
                <a:rect l="0" t="0" r="0" b="0"/>
                <a:pathLst>
                  <a:path w="121939" h="358498">
                    <a:moveTo>
                      <a:pt x="48238" y="358497"/>
                    </a:moveTo>
                    <a:lnTo>
                      <a:pt x="45371" y="349629"/>
                    </a:lnTo>
                    <a:lnTo>
                      <a:pt x="43230" y="340642"/>
                    </a:lnTo>
                    <a:lnTo>
                      <a:pt x="41627" y="330646"/>
                    </a:lnTo>
                    <a:lnTo>
                      <a:pt x="40446" y="319666"/>
                    </a:lnTo>
                    <a:lnTo>
                      <a:pt x="39597" y="307854"/>
                    </a:lnTo>
                    <a:lnTo>
                      <a:pt x="38995" y="295396"/>
                    </a:lnTo>
                    <a:lnTo>
                      <a:pt x="38408" y="282458"/>
                    </a:lnTo>
                    <a:lnTo>
                      <a:pt x="37476" y="269177"/>
                    </a:lnTo>
                    <a:lnTo>
                      <a:pt x="36029" y="255651"/>
                    </a:lnTo>
                    <a:lnTo>
                      <a:pt x="34073" y="241790"/>
                    </a:lnTo>
                    <a:lnTo>
                      <a:pt x="31688" y="227340"/>
                    </a:lnTo>
                    <a:lnTo>
                      <a:pt x="28973" y="212212"/>
                    </a:lnTo>
                    <a:lnTo>
                      <a:pt x="26015" y="196628"/>
                    </a:lnTo>
                    <a:lnTo>
                      <a:pt x="22883" y="181013"/>
                    </a:lnTo>
                    <a:lnTo>
                      <a:pt x="19632" y="165620"/>
                    </a:lnTo>
                    <a:lnTo>
                      <a:pt x="16297" y="150521"/>
                    </a:lnTo>
                    <a:lnTo>
                      <a:pt x="12904" y="135696"/>
                    </a:lnTo>
                    <a:lnTo>
                      <a:pt x="9479" y="121095"/>
                    </a:lnTo>
                    <a:lnTo>
                      <a:pt x="6195" y="106661"/>
                    </a:lnTo>
                    <a:lnTo>
                      <a:pt x="3369" y="92350"/>
                    </a:lnTo>
                    <a:lnTo>
                      <a:pt x="1150" y="78134"/>
                    </a:lnTo>
                    <a:lnTo>
                      <a:pt x="0" y="64315"/>
                    </a:lnTo>
                    <a:lnTo>
                      <a:pt x="743" y="51488"/>
                    </a:lnTo>
                    <a:lnTo>
                      <a:pt x="3656" y="39903"/>
                    </a:lnTo>
                    <a:lnTo>
                      <a:pt x="8547" y="29650"/>
                    </a:lnTo>
                    <a:lnTo>
                      <a:pt x="15034" y="20827"/>
                    </a:lnTo>
                    <a:lnTo>
                      <a:pt x="22729" y="13346"/>
                    </a:lnTo>
                    <a:lnTo>
                      <a:pt x="31299" y="7304"/>
                    </a:lnTo>
                    <a:lnTo>
                      <a:pt x="40488" y="3061"/>
                    </a:lnTo>
                    <a:lnTo>
                      <a:pt x="50107" y="653"/>
                    </a:lnTo>
                    <a:lnTo>
                      <a:pt x="60020" y="0"/>
                    </a:lnTo>
                    <a:lnTo>
                      <a:pt x="70135" y="1074"/>
                    </a:lnTo>
                    <a:lnTo>
                      <a:pt x="80371" y="3680"/>
                    </a:lnTo>
                    <a:lnTo>
                      <a:pt x="90232" y="7406"/>
                    </a:lnTo>
                    <a:lnTo>
                      <a:pt x="99761" y="12184"/>
                    </a:lnTo>
                    <a:lnTo>
                      <a:pt x="109796" y="19547"/>
                    </a:lnTo>
                    <a:lnTo>
                      <a:pt x="121938" y="32114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1963628" y="1705417"/>
                <a:ext cx="147400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31587">
                    <a:moveTo>
                      <a:pt x="147399" y="0"/>
                    </a:moveTo>
                    <a:lnTo>
                      <a:pt x="138464" y="5801"/>
                    </a:lnTo>
                    <a:lnTo>
                      <a:pt x="128836" y="10725"/>
                    </a:lnTo>
                    <a:lnTo>
                      <a:pt x="117549" y="15223"/>
                    </a:lnTo>
                    <a:lnTo>
                      <a:pt x="104881" y="19271"/>
                    </a:lnTo>
                    <a:lnTo>
                      <a:pt x="91402" y="22636"/>
                    </a:lnTo>
                    <a:lnTo>
                      <a:pt x="77539" y="25244"/>
                    </a:lnTo>
                    <a:lnTo>
                      <a:pt x="63742" y="27175"/>
                    </a:lnTo>
                    <a:lnTo>
                      <a:pt x="48986" y="28766"/>
                    </a:lnTo>
                    <a:lnTo>
                      <a:pt x="29747" y="30156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2240082" y="1600132"/>
                <a:ext cx="18345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252685">
                    <a:moveTo>
                      <a:pt x="7815" y="0"/>
                    </a:moveTo>
                    <a:lnTo>
                      <a:pt x="4948" y="11735"/>
                    </a:lnTo>
                    <a:lnTo>
                      <a:pt x="2806" y="22864"/>
                    </a:lnTo>
                    <a:lnTo>
                      <a:pt x="1208" y="34467"/>
                    </a:lnTo>
                    <a:lnTo>
                      <a:pt x="200" y="46801"/>
                    </a:lnTo>
                    <a:lnTo>
                      <a:pt x="0" y="60110"/>
                    </a:lnTo>
                    <a:lnTo>
                      <a:pt x="651" y="74414"/>
                    </a:lnTo>
                    <a:lnTo>
                      <a:pt x="1889" y="89419"/>
                    </a:lnTo>
                    <a:lnTo>
                      <a:pt x="3253" y="104632"/>
                    </a:lnTo>
                    <a:lnTo>
                      <a:pt x="4463" y="119750"/>
                    </a:lnTo>
                    <a:lnTo>
                      <a:pt x="5425" y="134662"/>
                    </a:lnTo>
                    <a:lnTo>
                      <a:pt x="6145" y="149360"/>
                    </a:lnTo>
                    <a:lnTo>
                      <a:pt x="6668" y="163872"/>
                    </a:lnTo>
                    <a:lnTo>
                      <a:pt x="7206" y="178076"/>
                    </a:lnTo>
                    <a:lnTo>
                      <a:pt x="8107" y="191700"/>
                    </a:lnTo>
                    <a:lnTo>
                      <a:pt x="9529" y="204632"/>
                    </a:lnTo>
                    <a:lnTo>
                      <a:pt x="11308" y="216476"/>
                    </a:lnTo>
                    <a:lnTo>
                      <a:pt x="13228" y="227635"/>
                    </a:lnTo>
                    <a:lnTo>
                      <a:pt x="15458" y="239089"/>
                    </a:lnTo>
                    <a:lnTo>
                      <a:pt x="18344" y="252684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2142612" y="1726474"/>
                <a:ext cx="17898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1058">
                    <a:moveTo>
                      <a:pt x="178985" y="0"/>
                    </a:moveTo>
                    <a:lnTo>
                      <a:pt x="167183" y="2867"/>
                    </a:lnTo>
                    <a:lnTo>
                      <a:pt x="155413" y="5009"/>
                    </a:lnTo>
                    <a:lnTo>
                      <a:pt x="142523" y="6612"/>
                    </a:lnTo>
                    <a:lnTo>
                      <a:pt x="128675" y="7793"/>
                    </a:lnTo>
                    <a:lnTo>
                      <a:pt x="114347" y="8641"/>
                    </a:lnTo>
                    <a:lnTo>
                      <a:pt x="99882" y="9243"/>
                    </a:lnTo>
                    <a:lnTo>
                      <a:pt x="85605" y="9831"/>
                    </a:lnTo>
                    <a:lnTo>
                      <a:pt x="71878" y="10763"/>
                    </a:lnTo>
                    <a:lnTo>
                      <a:pt x="58845" y="12205"/>
                    </a:lnTo>
                    <a:lnTo>
                      <a:pt x="46722" y="13998"/>
                    </a:lnTo>
                    <a:lnTo>
                      <a:pt x="34596" y="15927"/>
                    </a:lnTo>
                    <a:lnTo>
                      <a:pt x="20283" y="1816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2321596" y="1722756"/>
                <a:ext cx="136871" cy="120968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20968">
                    <a:moveTo>
                      <a:pt x="0" y="56361"/>
                    </a:moveTo>
                    <a:lnTo>
                      <a:pt x="11735" y="56361"/>
                    </a:lnTo>
                    <a:lnTo>
                      <a:pt x="22864" y="56361"/>
                    </a:lnTo>
                    <a:lnTo>
                      <a:pt x="34458" y="56356"/>
                    </a:lnTo>
                    <a:lnTo>
                      <a:pt x="46446" y="56183"/>
                    </a:lnTo>
                    <a:lnTo>
                      <a:pt x="58458" y="55535"/>
                    </a:lnTo>
                    <a:lnTo>
                      <a:pt x="70256" y="54277"/>
                    </a:lnTo>
                    <a:lnTo>
                      <a:pt x="81610" y="52279"/>
                    </a:lnTo>
                    <a:lnTo>
                      <a:pt x="92230" y="49334"/>
                    </a:lnTo>
                    <a:lnTo>
                      <a:pt x="102018" y="45420"/>
                    </a:lnTo>
                    <a:lnTo>
                      <a:pt x="110401" y="40504"/>
                    </a:lnTo>
                    <a:lnTo>
                      <a:pt x="116298" y="34454"/>
                    </a:lnTo>
                    <a:lnTo>
                      <a:pt x="119319" y="27325"/>
                    </a:lnTo>
                    <a:lnTo>
                      <a:pt x="119228" y="19776"/>
                    </a:lnTo>
                    <a:lnTo>
                      <a:pt x="115602" y="12936"/>
                    </a:lnTo>
                    <a:lnTo>
                      <a:pt x="108576" y="7385"/>
                    </a:lnTo>
                    <a:lnTo>
                      <a:pt x="99014" y="3340"/>
                    </a:lnTo>
                    <a:lnTo>
                      <a:pt x="88172" y="918"/>
                    </a:lnTo>
                    <a:lnTo>
                      <a:pt x="76898" y="0"/>
                    </a:lnTo>
                    <a:lnTo>
                      <a:pt x="65760" y="484"/>
                    </a:lnTo>
                    <a:lnTo>
                      <a:pt x="55216" y="2389"/>
                    </a:lnTo>
                    <a:lnTo>
                      <a:pt x="45436" y="5598"/>
                    </a:lnTo>
                    <a:lnTo>
                      <a:pt x="36701" y="10207"/>
                    </a:lnTo>
                    <a:lnTo>
                      <a:pt x="29497" y="16581"/>
                    </a:lnTo>
                    <a:lnTo>
                      <a:pt x="23948" y="24755"/>
                    </a:lnTo>
                    <a:lnTo>
                      <a:pt x="20032" y="34329"/>
                    </a:lnTo>
                    <a:lnTo>
                      <a:pt x="17761" y="44664"/>
                    </a:lnTo>
                    <a:lnTo>
                      <a:pt x="16982" y="55312"/>
                    </a:lnTo>
                    <a:lnTo>
                      <a:pt x="17744" y="65883"/>
                    </a:lnTo>
                    <a:lnTo>
                      <a:pt x="20374" y="75974"/>
                    </a:lnTo>
                    <a:lnTo>
                      <a:pt x="24884" y="85418"/>
                    </a:lnTo>
                    <a:lnTo>
                      <a:pt x="31012" y="94080"/>
                    </a:lnTo>
                    <a:lnTo>
                      <a:pt x="38412" y="101760"/>
                    </a:lnTo>
                    <a:lnTo>
                      <a:pt x="46759" y="108439"/>
                    </a:lnTo>
                    <a:lnTo>
                      <a:pt x="55786" y="113925"/>
                    </a:lnTo>
                    <a:lnTo>
                      <a:pt x="65289" y="117789"/>
                    </a:lnTo>
                    <a:lnTo>
                      <a:pt x="75118" y="119947"/>
                    </a:lnTo>
                    <a:lnTo>
                      <a:pt x="85099" y="120767"/>
                    </a:lnTo>
                    <a:lnTo>
                      <a:pt x="96209" y="120967"/>
                    </a:lnTo>
                    <a:lnTo>
                      <a:pt x="111660" y="120563"/>
                    </a:lnTo>
                    <a:lnTo>
                      <a:pt x="136870" y="11953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2511110" y="1694889"/>
                <a:ext cx="157928" cy="130253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30253">
                    <a:moveTo>
                      <a:pt x="0" y="94756"/>
                    </a:moveTo>
                    <a:lnTo>
                      <a:pt x="3001" y="103625"/>
                    </a:lnTo>
                    <a:lnTo>
                      <a:pt x="6423" y="112611"/>
                    </a:lnTo>
                    <a:lnTo>
                      <a:pt x="10589" y="122505"/>
                    </a:lnTo>
                    <a:lnTo>
                      <a:pt x="14362" y="129712"/>
                    </a:lnTo>
                    <a:lnTo>
                      <a:pt x="16119" y="130252"/>
                    </a:lnTo>
                    <a:lnTo>
                      <a:pt x="15921" y="126076"/>
                    </a:lnTo>
                    <a:lnTo>
                      <a:pt x="14404" y="118828"/>
                    </a:lnTo>
                    <a:lnTo>
                      <a:pt x="12103" y="109469"/>
                    </a:lnTo>
                    <a:lnTo>
                      <a:pt x="9835" y="98804"/>
                    </a:lnTo>
                    <a:lnTo>
                      <a:pt x="8716" y="87590"/>
                    </a:lnTo>
                    <a:lnTo>
                      <a:pt x="9249" y="76283"/>
                    </a:lnTo>
                    <a:lnTo>
                      <a:pt x="11565" y="65236"/>
                    </a:lnTo>
                    <a:lnTo>
                      <a:pt x="15706" y="54810"/>
                    </a:lnTo>
                    <a:lnTo>
                      <a:pt x="21496" y="45133"/>
                    </a:lnTo>
                    <a:lnTo>
                      <a:pt x="28787" y="36311"/>
                    </a:lnTo>
                    <a:lnTo>
                      <a:pt x="37567" y="28523"/>
                    </a:lnTo>
                    <a:lnTo>
                      <a:pt x="47690" y="21767"/>
                    </a:lnTo>
                    <a:lnTo>
                      <a:pt x="58907" y="16058"/>
                    </a:lnTo>
                    <a:lnTo>
                      <a:pt x="70960" y="11513"/>
                    </a:lnTo>
                    <a:lnTo>
                      <a:pt x="83613" y="8083"/>
                    </a:lnTo>
                    <a:lnTo>
                      <a:pt x="96467" y="5587"/>
                    </a:lnTo>
                    <a:lnTo>
                      <a:pt x="110424" y="3549"/>
                    </a:lnTo>
                    <a:lnTo>
                      <a:pt x="128943" y="1789"/>
                    </a:lnTo>
                    <a:lnTo>
                      <a:pt x="157927" y="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8" name="Group 77"/>
            <p:cNvGrpSpPr/>
            <p:nvPr/>
          </p:nvGrpSpPr>
          <p:grpSpPr>
            <a:xfrm>
              <a:off x="1869916" y="2178716"/>
              <a:ext cx="1983793" cy="916463"/>
              <a:chOff x="1869916" y="2178716"/>
              <a:chExt cx="1983793" cy="916463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1869916" y="2178716"/>
                <a:ext cx="156884" cy="368981"/>
              </a:xfrm>
              <a:custGeom>
                <a:avLst/>
                <a:gdLst/>
                <a:ahLst/>
                <a:cxnLst/>
                <a:rect l="0" t="0" r="0" b="0"/>
                <a:pathLst>
                  <a:path w="156884" h="368981">
                    <a:moveTo>
                      <a:pt x="9484" y="368980"/>
                    </a:moveTo>
                    <a:lnTo>
                      <a:pt x="9484" y="360306"/>
                    </a:lnTo>
                    <a:lnTo>
                      <a:pt x="9484" y="347959"/>
                    </a:lnTo>
                    <a:lnTo>
                      <a:pt x="9484" y="333781"/>
                    </a:lnTo>
                    <a:lnTo>
                      <a:pt x="9484" y="318518"/>
                    </a:lnTo>
                    <a:lnTo>
                      <a:pt x="9484" y="302532"/>
                    </a:lnTo>
                    <a:lnTo>
                      <a:pt x="9484" y="286051"/>
                    </a:lnTo>
                    <a:lnTo>
                      <a:pt x="9480" y="269232"/>
                    </a:lnTo>
                    <a:lnTo>
                      <a:pt x="9307" y="252346"/>
                    </a:lnTo>
                    <a:lnTo>
                      <a:pt x="8658" y="235776"/>
                    </a:lnTo>
                    <a:lnTo>
                      <a:pt x="7410" y="219699"/>
                    </a:lnTo>
                    <a:lnTo>
                      <a:pt x="5757" y="203952"/>
                    </a:lnTo>
                    <a:lnTo>
                      <a:pt x="4109" y="188152"/>
                    </a:lnTo>
                    <a:lnTo>
                      <a:pt x="2706" y="172074"/>
                    </a:lnTo>
                    <a:lnTo>
                      <a:pt x="1613" y="155664"/>
                    </a:lnTo>
                    <a:lnTo>
                      <a:pt x="805" y="138954"/>
                    </a:lnTo>
                    <a:lnTo>
                      <a:pt x="232" y="122009"/>
                    </a:lnTo>
                    <a:lnTo>
                      <a:pt x="0" y="105052"/>
                    </a:lnTo>
                    <a:lnTo>
                      <a:pt x="368" y="88441"/>
                    </a:lnTo>
                    <a:lnTo>
                      <a:pt x="1426" y="72344"/>
                    </a:lnTo>
                    <a:lnTo>
                      <a:pt x="2949" y="56756"/>
                    </a:lnTo>
                    <a:lnTo>
                      <a:pt x="4510" y="41595"/>
                    </a:lnTo>
                    <a:lnTo>
                      <a:pt x="5867" y="26796"/>
                    </a:lnTo>
                    <a:lnTo>
                      <a:pt x="7469" y="13430"/>
                    </a:lnTo>
                    <a:lnTo>
                      <a:pt x="11266" y="4013"/>
                    </a:lnTo>
                    <a:lnTo>
                      <a:pt x="17746" y="0"/>
                    </a:lnTo>
                    <a:lnTo>
                      <a:pt x="24589" y="991"/>
                    </a:lnTo>
                    <a:lnTo>
                      <a:pt x="30846" y="5887"/>
                    </a:lnTo>
                    <a:lnTo>
                      <a:pt x="36406" y="13457"/>
                    </a:lnTo>
                    <a:lnTo>
                      <a:pt x="41380" y="22555"/>
                    </a:lnTo>
                    <a:lnTo>
                      <a:pt x="45913" y="32440"/>
                    </a:lnTo>
                    <a:lnTo>
                      <a:pt x="50126" y="43036"/>
                    </a:lnTo>
                    <a:lnTo>
                      <a:pt x="54116" y="54756"/>
                    </a:lnTo>
                    <a:lnTo>
                      <a:pt x="57951" y="67750"/>
                    </a:lnTo>
                    <a:lnTo>
                      <a:pt x="61680" y="81582"/>
                    </a:lnTo>
                    <a:lnTo>
                      <a:pt x="65337" y="95416"/>
                    </a:lnTo>
                    <a:lnTo>
                      <a:pt x="68946" y="108765"/>
                    </a:lnTo>
                    <a:lnTo>
                      <a:pt x="72521" y="121661"/>
                    </a:lnTo>
                    <a:lnTo>
                      <a:pt x="76075" y="134461"/>
                    </a:lnTo>
                    <a:lnTo>
                      <a:pt x="79615" y="147400"/>
                    </a:lnTo>
                    <a:lnTo>
                      <a:pt x="83144" y="160395"/>
                    </a:lnTo>
                    <a:lnTo>
                      <a:pt x="86667" y="173134"/>
                    </a:lnTo>
                    <a:lnTo>
                      <a:pt x="90190" y="185459"/>
                    </a:lnTo>
                    <a:lnTo>
                      <a:pt x="93878" y="197686"/>
                    </a:lnTo>
                    <a:lnTo>
                      <a:pt x="98039" y="210496"/>
                    </a:lnTo>
                    <a:lnTo>
                      <a:pt x="102805" y="224222"/>
                    </a:lnTo>
                    <a:lnTo>
                      <a:pt x="108142" y="238714"/>
                    </a:lnTo>
                    <a:lnTo>
                      <a:pt x="113949" y="253520"/>
                    </a:lnTo>
                    <a:lnTo>
                      <a:pt x="120110" y="268329"/>
                    </a:lnTo>
                    <a:lnTo>
                      <a:pt x="126366" y="282850"/>
                    </a:lnTo>
                    <a:lnTo>
                      <a:pt x="132332" y="296746"/>
                    </a:lnTo>
                    <a:lnTo>
                      <a:pt x="137818" y="309889"/>
                    </a:lnTo>
                    <a:lnTo>
                      <a:pt x="142668" y="321890"/>
                    </a:lnTo>
                    <a:lnTo>
                      <a:pt x="147145" y="333177"/>
                    </a:lnTo>
                    <a:lnTo>
                      <a:pt x="151641" y="344742"/>
                    </a:lnTo>
                    <a:lnTo>
                      <a:pt x="156883" y="35845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1879400" y="2448327"/>
                <a:ext cx="84229" cy="4614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4614">
                    <a:moveTo>
                      <a:pt x="84228" y="4613"/>
                    </a:moveTo>
                    <a:lnTo>
                      <a:pt x="75427" y="1813"/>
                    </a:lnTo>
                    <a:lnTo>
                      <a:pt x="67080" y="312"/>
                    </a:lnTo>
                    <a:lnTo>
                      <a:pt x="58386" y="0"/>
                    </a:lnTo>
                    <a:lnTo>
                      <a:pt x="49347" y="513"/>
                    </a:lnTo>
                    <a:lnTo>
                      <a:pt x="39057" y="1385"/>
                    </a:lnTo>
                    <a:lnTo>
                      <a:pt x="24374" y="2691"/>
                    </a:lnTo>
                    <a:lnTo>
                      <a:pt x="0" y="4613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2089970" y="2326598"/>
                <a:ext cx="115814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42156">
                    <a:moveTo>
                      <a:pt x="115813" y="0"/>
                    </a:moveTo>
                    <a:lnTo>
                      <a:pt x="106945" y="5800"/>
                    </a:lnTo>
                    <a:lnTo>
                      <a:pt x="97958" y="10725"/>
                    </a:lnTo>
                    <a:lnTo>
                      <a:pt x="87967" y="15232"/>
                    </a:lnTo>
                    <a:lnTo>
                      <a:pt x="77159" y="19625"/>
                    </a:lnTo>
                    <a:lnTo>
                      <a:pt x="65996" y="24287"/>
                    </a:lnTo>
                    <a:lnTo>
                      <a:pt x="54796" y="29402"/>
                    </a:lnTo>
                    <a:lnTo>
                      <a:pt x="43856" y="34980"/>
                    </a:lnTo>
                    <a:lnTo>
                      <a:pt x="33520" y="40952"/>
                    </a:lnTo>
                    <a:lnTo>
                      <a:pt x="23921" y="47235"/>
                    </a:lnTo>
                    <a:lnTo>
                      <a:pt x="15495" y="53912"/>
                    </a:lnTo>
                    <a:lnTo>
                      <a:pt x="9039" y="61225"/>
                    </a:lnTo>
                    <a:lnTo>
                      <a:pt x="4819" y="69247"/>
                    </a:lnTo>
                    <a:lnTo>
                      <a:pt x="2951" y="77583"/>
                    </a:lnTo>
                    <a:lnTo>
                      <a:pt x="3659" y="85491"/>
                    </a:lnTo>
                    <a:lnTo>
                      <a:pt x="6808" y="92582"/>
                    </a:lnTo>
                    <a:lnTo>
                      <a:pt x="12157" y="98645"/>
                    </a:lnTo>
                    <a:lnTo>
                      <a:pt x="19550" y="103494"/>
                    </a:lnTo>
                    <a:lnTo>
                      <a:pt x="28703" y="107164"/>
                    </a:lnTo>
                    <a:lnTo>
                      <a:pt x="39252" y="110003"/>
                    </a:lnTo>
                    <a:lnTo>
                      <a:pt x="50848" y="112538"/>
                    </a:lnTo>
                    <a:lnTo>
                      <a:pt x="63187" y="115114"/>
                    </a:lnTo>
                    <a:lnTo>
                      <a:pt x="75554" y="118188"/>
                    </a:lnTo>
                    <a:lnTo>
                      <a:pt x="86865" y="122396"/>
                    </a:lnTo>
                    <a:lnTo>
                      <a:pt x="96606" y="127975"/>
                    </a:lnTo>
                    <a:lnTo>
                      <a:pt x="104466" y="134826"/>
                    </a:lnTo>
                    <a:lnTo>
                      <a:pt x="110079" y="142712"/>
                    </a:lnTo>
                    <a:lnTo>
                      <a:pt x="113473" y="151381"/>
                    </a:lnTo>
                    <a:lnTo>
                      <a:pt x="114652" y="160453"/>
                    </a:lnTo>
                    <a:lnTo>
                      <a:pt x="113416" y="169454"/>
                    </a:lnTo>
                    <a:lnTo>
                      <a:pt x="109885" y="178127"/>
                    </a:lnTo>
                    <a:lnTo>
                      <a:pt x="104434" y="186254"/>
                    </a:lnTo>
                    <a:lnTo>
                      <a:pt x="97497" y="193566"/>
                    </a:lnTo>
                    <a:lnTo>
                      <a:pt x="89464" y="200008"/>
                    </a:lnTo>
                    <a:lnTo>
                      <a:pt x="80651" y="205843"/>
                    </a:lnTo>
                    <a:lnTo>
                      <a:pt x="71290" y="211536"/>
                    </a:lnTo>
                    <a:lnTo>
                      <a:pt x="61557" y="217364"/>
                    </a:lnTo>
                    <a:lnTo>
                      <a:pt x="51641" y="223117"/>
                    </a:lnTo>
                    <a:lnTo>
                      <a:pt x="40581" y="228756"/>
                    </a:lnTo>
                    <a:lnTo>
                      <a:pt x="25172" y="234782"/>
                    </a:lnTo>
                    <a:lnTo>
                      <a:pt x="0" y="242155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1922568" y="2722914"/>
                <a:ext cx="146346" cy="372265"/>
              </a:xfrm>
              <a:custGeom>
                <a:avLst/>
                <a:gdLst/>
                <a:ahLst/>
                <a:cxnLst/>
                <a:rect l="0" t="0" r="0" b="0"/>
                <a:pathLst>
                  <a:path w="146346" h="372265">
                    <a:moveTo>
                      <a:pt x="9475" y="372264"/>
                    </a:moveTo>
                    <a:lnTo>
                      <a:pt x="6608" y="360529"/>
                    </a:lnTo>
                    <a:lnTo>
                      <a:pt x="4466" y="349400"/>
                    </a:lnTo>
                    <a:lnTo>
                      <a:pt x="2863" y="337793"/>
                    </a:lnTo>
                    <a:lnTo>
                      <a:pt x="1682" y="325286"/>
                    </a:lnTo>
                    <a:lnTo>
                      <a:pt x="834" y="311329"/>
                    </a:lnTo>
                    <a:lnTo>
                      <a:pt x="241" y="295767"/>
                    </a:lnTo>
                    <a:lnTo>
                      <a:pt x="0" y="278764"/>
                    </a:lnTo>
                    <a:lnTo>
                      <a:pt x="364" y="260605"/>
                    </a:lnTo>
                    <a:lnTo>
                      <a:pt x="1419" y="241587"/>
                    </a:lnTo>
                    <a:lnTo>
                      <a:pt x="2941" y="222277"/>
                    </a:lnTo>
                    <a:lnTo>
                      <a:pt x="4501" y="203475"/>
                    </a:lnTo>
                    <a:lnTo>
                      <a:pt x="5844" y="185570"/>
                    </a:lnTo>
                    <a:lnTo>
                      <a:pt x="6897" y="168430"/>
                    </a:lnTo>
                    <a:lnTo>
                      <a:pt x="7679" y="151614"/>
                    </a:lnTo>
                    <a:lnTo>
                      <a:pt x="8239" y="134814"/>
                    </a:lnTo>
                    <a:lnTo>
                      <a:pt x="8632" y="117901"/>
                    </a:lnTo>
                    <a:lnTo>
                      <a:pt x="8904" y="100846"/>
                    </a:lnTo>
                    <a:lnTo>
                      <a:pt x="9090" y="83665"/>
                    </a:lnTo>
                    <a:lnTo>
                      <a:pt x="9216" y="66549"/>
                    </a:lnTo>
                    <a:lnTo>
                      <a:pt x="9301" y="49830"/>
                    </a:lnTo>
                    <a:lnTo>
                      <a:pt x="9367" y="33688"/>
                    </a:lnTo>
                    <a:lnTo>
                      <a:pt x="9771" y="19090"/>
                    </a:lnTo>
                    <a:lnTo>
                      <a:pt x="11790" y="7873"/>
                    </a:lnTo>
                    <a:lnTo>
                      <a:pt x="15776" y="1349"/>
                    </a:lnTo>
                    <a:lnTo>
                      <a:pt x="20288" y="0"/>
                    </a:lnTo>
                    <a:lnTo>
                      <a:pt x="24708" y="3052"/>
                    </a:lnTo>
                    <a:lnTo>
                      <a:pt x="28916" y="9268"/>
                    </a:lnTo>
                    <a:lnTo>
                      <a:pt x="32930" y="17402"/>
                    </a:lnTo>
                    <a:lnTo>
                      <a:pt x="36794" y="26608"/>
                    </a:lnTo>
                    <a:lnTo>
                      <a:pt x="40548" y="36398"/>
                    </a:lnTo>
                    <a:lnTo>
                      <a:pt x="44224" y="46507"/>
                    </a:lnTo>
                    <a:lnTo>
                      <a:pt x="47847" y="56791"/>
                    </a:lnTo>
                    <a:lnTo>
                      <a:pt x="51433" y="67175"/>
                    </a:lnTo>
                    <a:lnTo>
                      <a:pt x="54994" y="77616"/>
                    </a:lnTo>
                    <a:lnTo>
                      <a:pt x="58538" y="88095"/>
                    </a:lnTo>
                    <a:lnTo>
                      <a:pt x="62071" y="98762"/>
                    </a:lnTo>
                    <a:lnTo>
                      <a:pt x="65596" y="109917"/>
                    </a:lnTo>
                    <a:lnTo>
                      <a:pt x="69120" y="121690"/>
                    </a:lnTo>
                    <a:lnTo>
                      <a:pt x="72810" y="134208"/>
                    </a:lnTo>
                    <a:lnTo>
                      <a:pt x="76972" y="147675"/>
                    </a:lnTo>
                    <a:lnTo>
                      <a:pt x="81733" y="162100"/>
                    </a:lnTo>
                    <a:lnTo>
                      <a:pt x="86897" y="177024"/>
                    </a:lnTo>
                    <a:lnTo>
                      <a:pt x="92056" y="191655"/>
                    </a:lnTo>
                    <a:lnTo>
                      <a:pt x="96969" y="205571"/>
                    </a:lnTo>
                    <a:lnTo>
                      <a:pt x="101572" y="218862"/>
                    </a:lnTo>
                    <a:lnTo>
                      <a:pt x="105890" y="231934"/>
                    </a:lnTo>
                    <a:lnTo>
                      <a:pt x="109983" y="245058"/>
                    </a:lnTo>
                    <a:lnTo>
                      <a:pt x="114070" y="258179"/>
                    </a:lnTo>
                    <a:lnTo>
                      <a:pt x="118508" y="271002"/>
                    </a:lnTo>
                    <a:lnTo>
                      <a:pt x="123453" y="283370"/>
                    </a:lnTo>
                    <a:lnTo>
                      <a:pt x="128593" y="295215"/>
                    </a:lnTo>
                    <a:lnTo>
                      <a:pt x="133746" y="307855"/>
                    </a:lnTo>
                    <a:lnTo>
                      <a:pt x="139368" y="324635"/>
                    </a:lnTo>
                    <a:lnTo>
                      <a:pt x="146345" y="351207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1942572" y="2979365"/>
                <a:ext cx="105285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85" h="21058">
                    <a:moveTo>
                      <a:pt x="105284" y="0"/>
                    </a:moveTo>
                    <a:lnTo>
                      <a:pt x="93616" y="66"/>
                    </a:lnTo>
                    <a:lnTo>
                      <a:pt x="83128" y="707"/>
                    </a:lnTo>
                    <a:lnTo>
                      <a:pt x="72826" y="2003"/>
                    </a:lnTo>
                    <a:lnTo>
                      <a:pt x="62525" y="3863"/>
                    </a:lnTo>
                    <a:lnTo>
                      <a:pt x="52181" y="6180"/>
                    </a:lnTo>
                    <a:lnTo>
                      <a:pt x="41805" y="8842"/>
                    </a:lnTo>
                    <a:lnTo>
                      <a:pt x="31859" y="11603"/>
                    </a:lnTo>
                    <a:lnTo>
                      <a:pt x="22266" y="14361"/>
                    </a:lnTo>
                    <a:lnTo>
                      <a:pt x="12183" y="1735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2082879" y="2901057"/>
                <a:ext cx="141051" cy="173065"/>
              </a:xfrm>
              <a:custGeom>
                <a:avLst/>
                <a:gdLst/>
                <a:ahLst/>
                <a:cxnLst/>
                <a:rect l="0" t="0" r="0" b="0"/>
                <a:pathLst>
                  <a:path w="141051" h="173065">
                    <a:moveTo>
                      <a:pt x="122904" y="4608"/>
                    </a:moveTo>
                    <a:lnTo>
                      <a:pt x="114036" y="1808"/>
                    </a:lnTo>
                    <a:lnTo>
                      <a:pt x="105049" y="307"/>
                    </a:lnTo>
                    <a:lnTo>
                      <a:pt x="95058" y="0"/>
                    </a:lnTo>
                    <a:lnTo>
                      <a:pt x="84250" y="680"/>
                    </a:lnTo>
                    <a:lnTo>
                      <a:pt x="73087" y="2147"/>
                    </a:lnTo>
                    <a:lnTo>
                      <a:pt x="61887" y="4221"/>
                    </a:lnTo>
                    <a:lnTo>
                      <a:pt x="50947" y="6903"/>
                    </a:lnTo>
                    <a:lnTo>
                      <a:pt x="40611" y="10374"/>
                    </a:lnTo>
                    <a:lnTo>
                      <a:pt x="31003" y="14674"/>
                    </a:lnTo>
                    <a:lnTo>
                      <a:pt x="22231" y="19865"/>
                    </a:lnTo>
                    <a:lnTo>
                      <a:pt x="14479" y="26106"/>
                    </a:lnTo>
                    <a:lnTo>
                      <a:pt x="7761" y="33373"/>
                    </a:lnTo>
                    <a:lnTo>
                      <a:pt x="2588" y="41184"/>
                    </a:lnTo>
                    <a:lnTo>
                      <a:pt x="0" y="48734"/>
                    </a:lnTo>
                    <a:lnTo>
                      <a:pt x="342" y="55579"/>
                    </a:lnTo>
                    <a:lnTo>
                      <a:pt x="3506" y="61477"/>
                    </a:lnTo>
                    <a:lnTo>
                      <a:pt x="9283" y="66215"/>
                    </a:lnTo>
                    <a:lnTo>
                      <a:pt x="17281" y="69805"/>
                    </a:lnTo>
                    <a:lnTo>
                      <a:pt x="27020" y="72420"/>
                    </a:lnTo>
                    <a:lnTo>
                      <a:pt x="38056" y="74274"/>
                    </a:lnTo>
                    <a:lnTo>
                      <a:pt x="50022" y="75570"/>
                    </a:lnTo>
                    <a:lnTo>
                      <a:pt x="62475" y="76631"/>
                    </a:lnTo>
                    <a:lnTo>
                      <a:pt x="74908" y="77884"/>
                    </a:lnTo>
                    <a:lnTo>
                      <a:pt x="87042" y="79552"/>
                    </a:lnTo>
                    <a:lnTo>
                      <a:pt x="98647" y="81827"/>
                    </a:lnTo>
                    <a:lnTo>
                      <a:pt x="109448" y="84958"/>
                    </a:lnTo>
                    <a:lnTo>
                      <a:pt x="119367" y="89001"/>
                    </a:lnTo>
                    <a:lnTo>
                      <a:pt x="128012" y="94174"/>
                    </a:lnTo>
                    <a:lnTo>
                      <a:pt x="134617" y="100928"/>
                    </a:lnTo>
                    <a:lnTo>
                      <a:pt x="138942" y="109352"/>
                    </a:lnTo>
                    <a:lnTo>
                      <a:pt x="141050" y="118924"/>
                    </a:lnTo>
                    <a:lnTo>
                      <a:pt x="141035" y="128726"/>
                    </a:lnTo>
                    <a:lnTo>
                      <a:pt x="139166" y="138193"/>
                    </a:lnTo>
                    <a:lnTo>
                      <a:pt x="135491" y="146816"/>
                    </a:lnTo>
                    <a:lnTo>
                      <a:pt x="129758" y="153996"/>
                    </a:lnTo>
                    <a:lnTo>
                      <a:pt x="122017" y="159559"/>
                    </a:lnTo>
                    <a:lnTo>
                      <a:pt x="112567" y="163665"/>
                    </a:lnTo>
                    <a:lnTo>
                      <a:pt x="101783" y="166603"/>
                    </a:lnTo>
                    <a:lnTo>
                      <a:pt x="90025" y="168660"/>
                    </a:lnTo>
                    <a:lnTo>
                      <a:pt x="77990" y="170083"/>
                    </a:lnTo>
                    <a:lnTo>
                      <a:pt x="65423" y="171211"/>
                    </a:lnTo>
                    <a:lnTo>
                      <a:pt x="50110" y="172148"/>
                    </a:lnTo>
                    <a:lnTo>
                      <a:pt x="28148" y="173064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2525004" y="2863551"/>
                <a:ext cx="139312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39312" h="168457">
                    <a:moveTo>
                      <a:pt x="133505" y="0"/>
                    </a:moveTo>
                    <a:lnTo>
                      <a:pt x="118970" y="67"/>
                    </a:lnTo>
                    <a:lnTo>
                      <a:pt x="106339" y="707"/>
                    </a:lnTo>
                    <a:lnTo>
                      <a:pt x="94434" y="2004"/>
                    </a:lnTo>
                    <a:lnTo>
                      <a:pt x="82952" y="3864"/>
                    </a:lnTo>
                    <a:lnTo>
                      <a:pt x="71760" y="6180"/>
                    </a:lnTo>
                    <a:lnTo>
                      <a:pt x="60777" y="8851"/>
                    </a:lnTo>
                    <a:lnTo>
                      <a:pt x="50108" y="11947"/>
                    </a:lnTo>
                    <a:lnTo>
                      <a:pt x="40014" y="15703"/>
                    </a:lnTo>
                    <a:lnTo>
                      <a:pt x="30599" y="20196"/>
                    </a:lnTo>
                    <a:lnTo>
                      <a:pt x="21971" y="25518"/>
                    </a:lnTo>
                    <a:lnTo>
                      <a:pt x="14322" y="31848"/>
                    </a:lnTo>
                    <a:lnTo>
                      <a:pt x="7677" y="39173"/>
                    </a:lnTo>
                    <a:lnTo>
                      <a:pt x="2554" y="47024"/>
                    </a:lnTo>
                    <a:lnTo>
                      <a:pt x="0" y="54601"/>
                    </a:lnTo>
                    <a:lnTo>
                      <a:pt x="362" y="61459"/>
                    </a:lnTo>
                    <a:lnTo>
                      <a:pt x="3368" y="67197"/>
                    </a:lnTo>
                    <a:lnTo>
                      <a:pt x="8508" y="71294"/>
                    </a:lnTo>
                    <a:lnTo>
                      <a:pt x="15264" y="73641"/>
                    </a:lnTo>
                    <a:lnTo>
                      <a:pt x="23355" y="74607"/>
                    </a:lnTo>
                    <a:lnTo>
                      <a:pt x="32747" y="74815"/>
                    </a:lnTo>
                    <a:lnTo>
                      <a:pt x="43311" y="74709"/>
                    </a:lnTo>
                    <a:lnTo>
                      <a:pt x="54674" y="74678"/>
                    </a:lnTo>
                    <a:lnTo>
                      <a:pt x="66299" y="75125"/>
                    </a:lnTo>
                    <a:lnTo>
                      <a:pt x="77860" y="76215"/>
                    </a:lnTo>
                    <a:lnTo>
                      <a:pt x="89233" y="78085"/>
                    </a:lnTo>
                    <a:lnTo>
                      <a:pt x="100403" y="80936"/>
                    </a:lnTo>
                    <a:lnTo>
                      <a:pt x="111381" y="84784"/>
                    </a:lnTo>
                    <a:lnTo>
                      <a:pt x="121548" y="89655"/>
                    </a:lnTo>
                    <a:lnTo>
                      <a:pt x="129714" y="95672"/>
                    </a:lnTo>
                    <a:lnTo>
                      <a:pt x="135383" y="102789"/>
                    </a:lnTo>
                    <a:lnTo>
                      <a:pt x="138544" y="110669"/>
                    </a:lnTo>
                    <a:lnTo>
                      <a:pt x="139311" y="118796"/>
                    </a:lnTo>
                    <a:lnTo>
                      <a:pt x="138002" y="126847"/>
                    </a:lnTo>
                    <a:lnTo>
                      <a:pt x="134719" y="134539"/>
                    </a:lnTo>
                    <a:lnTo>
                      <a:pt x="129259" y="141551"/>
                    </a:lnTo>
                    <a:lnTo>
                      <a:pt x="121703" y="147779"/>
                    </a:lnTo>
                    <a:lnTo>
                      <a:pt x="112379" y="153130"/>
                    </a:lnTo>
                    <a:lnTo>
                      <a:pt x="101681" y="157433"/>
                    </a:lnTo>
                    <a:lnTo>
                      <a:pt x="89976" y="160701"/>
                    </a:lnTo>
                    <a:lnTo>
                      <a:pt x="77777" y="163088"/>
                    </a:lnTo>
                    <a:lnTo>
                      <a:pt x="64340" y="165041"/>
                    </a:lnTo>
                    <a:lnTo>
                      <a:pt x="46253" y="166732"/>
                    </a:lnTo>
                    <a:lnTo>
                      <a:pt x="17691" y="168456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2704423" y="2863551"/>
                <a:ext cx="123668" cy="176102"/>
              </a:xfrm>
              <a:custGeom>
                <a:avLst/>
                <a:gdLst/>
                <a:ahLst/>
                <a:cxnLst/>
                <a:rect l="0" t="0" r="0" b="0"/>
                <a:pathLst>
                  <a:path w="123668" h="176102">
                    <a:moveTo>
                      <a:pt x="48842" y="0"/>
                    </a:moveTo>
                    <a:lnTo>
                      <a:pt x="40175" y="6002"/>
                    </a:lnTo>
                    <a:lnTo>
                      <a:pt x="33108" y="12847"/>
                    </a:lnTo>
                    <a:lnTo>
                      <a:pt x="27003" y="21234"/>
                    </a:lnTo>
                    <a:lnTo>
                      <a:pt x="21601" y="30862"/>
                    </a:lnTo>
                    <a:lnTo>
                      <a:pt x="16739" y="41176"/>
                    </a:lnTo>
                    <a:lnTo>
                      <a:pt x="12285" y="51789"/>
                    </a:lnTo>
                    <a:lnTo>
                      <a:pt x="8291" y="62659"/>
                    </a:lnTo>
                    <a:lnTo>
                      <a:pt x="4980" y="74008"/>
                    </a:lnTo>
                    <a:lnTo>
                      <a:pt x="2422" y="85929"/>
                    </a:lnTo>
                    <a:lnTo>
                      <a:pt x="704" y="98220"/>
                    </a:lnTo>
                    <a:lnTo>
                      <a:pt x="0" y="110478"/>
                    </a:lnTo>
                    <a:lnTo>
                      <a:pt x="315" y="122462"/>
                    </a:lnTo>
                    <a:lnTo>
                      <a:pt x="1832" y="133950"/>
                    </a:lnTo>
                    <a:lnTo>
                      <a:pt x="4978" y="144666"/>
                    </a:lnTo>
                    <a:lnTo>
                      <a:pt x="9842" y="154525"/>
                    </a:lnTo>
                    <a:lnTo>
                      <a:pt x="16379" y="163127"/>
                    </a:lnTo>
                    <a:lnTo>
                      <a:pt x="24587" y="169702"/>
                    </a:lnTo>
                    <a:lnTo>
                      <a:pt x="34284" y="174007"/>
                    </a:lnTo>
                    <a:lnTo>
                      <a:pt x="44862" y="176101"/>
                    </a:lnTo>
                    <a:lnTo>
                      <a:pt x="55413" y="176078"/>
                    </a:lnTo>
                    <a:lnTo>
                      <a:pt x="65428" y="174207"/>
                    </a:lnTo>
                    <a:lnTo>
                      <a:pt x="74777" y="170700"/>
                    </a:lnTo>
                    <a:lnTo>
                      <a:pt x="83515" y="165613"/>
                    </a:lnTo>
                    <a:lnTo>
                      <a:pt x="91759" y="159123"/>
                    </a:lnTo>
                    <a:lnTo>
                      <a:pt x="99466" y="151497"/>
                    </a:lnTo>
                    <a:lnTo>
                      <a:pt x="106431" y="143009"/>
                    </a:lnTo>
                    <a:lnTo>
                      <a:pt x="112594" y="133889"/>
                    </a:lnTo>
                    <a:lnTo>
                      <a:pt x="117717" y="124155"/>
                    </a:lnTo>
                    <a:lnTo>
                      <a:pt x="121329" y="113636"/>
                    </a:lnTo>
                    <a:lnTo>
                      <a:pt x="123306" y="102303"/>
                    </a:lnTo>
                    <a:lnTo>
                      <a:pt x="123667" y="90422"/>
                    </a:lnTo>
                    <a:lnTo>
                      <a:pt x="122396" y="78446"/>
                    </a:lnTo>
                    <a:lnTo>
                      <a:pt x="119649" y="66655"/>
                    </a:lnTo>
                    <a:lnTo>
                      <a:pt x="115535" y="55296"/>
                    </a:lnTo>
                    <a:lnTo>
                      <a:pt x="110033" y="44668"/>
                    </a:lnTo>
                    <a:lnTo>
                      <a:pt x="103261" y="34869"/>
                    </a:lnTo>
                    <a:lnTo>
                      <a:pt x="95444" y="26306"/>
                    </a:lnTo>
                    <a:lnTo>
                      <a:pt x="86827" y="19758"/>
                    </a:lnTo>
                    <a:lnTo>
                      <a:pt x="77634" y="15471"/>
                    </a:lnTo>
                    <a:lnTo>
                      <a:pt x="68297" y="13446"/>
                    </a:lnTo>
                    <a:lnTo>
                      <a:pt x="58440" y="13714"/>
                    </a:lnTo>
                    <a:lnTo>
                      <a:pt x="46083" y="18535"/>
                    </a:lnTo>
                    <a:lnTo>
                      <a:pt x="27785" y="31586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2883995" y="2895136"/>
                <a:ext cx="115665" cy="155093"/>
              </a:xfrm>
              <a:custGeom>
                <a:avLst/>
                <a:gdLst/>
                <a:ahLst/>
                <a:cxnLst/>
                <a:rect l="0" t="0" r="0" b="0"/>
                <a:pathLst>
                  <a:path w="115665" h="155093">
                    <a:moveTo>
                      <a:pt x="58783" y="0"/>
                    </a:moveTo>
                    <a:lnTo>
                      <a:pt x="50048" y="5868"/>
                    </a:lnTo>
                    <a:lnTo>
                      <a:pt x="42342" y="11432"/>
                    </a:lnTo>
                    <a:lnTo>
                      <a:pt x="34944" y="17236"/>
                    </a:lnTo>
                    <a:lnTo>
                      <a:pt x="27856" y="23489"/>
                    </a:lnTo>
                    <a:lnTo>
                      <a:pt x="21326" y="30468"/>
                    </a:lnTo>
                    <a:lnTo>
                      <a:pt x="15458" y="38254"/>
                    </a:lnTo>
                    <a:lnTo>
                      <a:pt x="10366" y="46928"/>
                    </a:lnTo>
                    <a:lnTo>
                      <a:pt x="6244" y="56655"/>
                    </a:lnTo>
                    <a:lnTo>
                      <a:pt x="3107" y="67417"/>
                    </a:lnTo>
                    <a:lnTo>
                      <a:pt x="983" y="78898"/>
                    </a:lnTo>
                    <a:lnTo>
                      <a:pt x="0" y="90596"/>
                    </a:lnTo>
                    <a:lnTo>
                      <a:pt x="124" y="102197"/>
                    </a:lnTo>
                    <a:lnTo>
                      <a:pt x="1511" y="113426"/>
                    </a:lnTo>
                    <a:lnTo>
                      <a:pt x="4569" y="123966"/>
                    </a:lnTo>
                    <a:lnTo>
                      <a:pt x="9370" y="133707"/>
                    </a:lnTo>
                    <a:lnTo>
                      <a:pt x="15694" y="142230"/>
                    </a:lnTo>
                    <a:lnTo>
                      <a:pt x="23227" y="148752"/>
                    </a:lnTo>
                    <a:lnTo>
                      <a:pt x="31663" y="153021"/>
                    </a:lnTo>
                    <a:lnTo>
                      <a:pt x="40749" y="155092"/>
                    </a:lnTo>
                    <a:lnTo>
                      <a:pt x="50292" y="155052"/>
                    </a:lnTo>
                    <a:lnTo>
                      <a:pt x="60148" y="153171"/>
                    </a:lnTo>
                    <a:lnTo>
                      <a:pt x="70053" y="149657"/>
                    </a:lnTo>
                    <a:lnTo>
                      <a:pt x="79629" y="144566"/>
                    </a:lnTo>
                    <a:lnTo>
                      <a:pt x="88692" y="138063"/>
                    </a:lnTo>
                    <a:lnTo>
                      <a:pt x="96912" y="130090"/>
                    </a:lnTo>
                    <a:lnTo>
                      <a:pt x="103756" y="120303"/>
                    </a:lnTo>
                    <a:lnTo>
                      <a:pt x="109057" y="108685"/>
                    </a:lnTo>
                    <a:lnTo>
                      <a:pt x="112802" y="95645"/>
                    </a:lnTo>
                    <a:lnTo>
                      <a:pt x="114958" y="81829"/>
                    </a:lnTo>
                    <a:lnTo>
                      <a:pt x="115664" y="67695"/>
                    </a:lnTo>
                    <a:lnTo>
                      <a:pt x="115023" y="53801"/>
                    </a:lnTo>
                    <a:lnTo>
                      <a:pt x="113005" y="40857"/>
                    </a:lnTo>
                    <a:lnTo>
                      <a:pt x="109721" y="29172"/>
                    </a:lnTo>
                    <a:lnTo>
                      <a:pt x="105230" y="19175"/>
                    </a:lnTo>
                    <a:lnTo>
                      <a:pt x="99467" y="11581"/>
                    </a:lnTo>
                    <a:lnTo>
                      <a:pt x="92483" y="6542"/>
                    </a:lnTo>
                    <a:lnTo>
                      <a:pt x="84320" y="3038"/>
                    </a:lnTo>
                    <a:lnTo>
                      <a:pt x="73759" y="947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3056168" y="2844759"/>
                <a:ext cx="128766" cy="156634"/>
              </a:xfrm>
              <a:custGeom>
                <a:avLst/>
                <a:gdLst/>
                <a:ahLst/>
                <a:cxnLst/>
                <a:rect l="0" t="0" r="0" b="0"/>
                <a:pathLst>
                  <a:path w="128766" h="156634">
                    <a:moveTo>
                      <a:pt x="12952" y="113549"/>
                    </a:moveTo>
                    <a:lnTo>
                      <a:pt x="15818" y="122417"/>
                    </a:lnTo>
                    <a:lnTo>
                      <a:pt x="17961" y="131404"/>
                    </a:lnTo>
                    <a:lnTo>
                      <a:pt x="19540" y="141366"/>
                    </a:lnTo>
                    <a:lnTo>
                      <a:pt x="19849" y="151027"/>
                    </a:lnTo>
                    <a:lnTo>
                      <a:pt x="17522" y="156633"/>
                    </a:lnTo>
                    <a:lnTo>
                      <a:pt x="13137" y="156093"/>
                    </a:lnTo>
                    <a:lnTo>
                      <a:pt x="8494" y="151096"/>
                    </a:lnTo>
                    <a:lnTo>
                      <a:pt x="4465" y="142982"/>
                    </a:lnTo>
                    <a:lnTo>
                      <a:pt x="1668" y="132408"/>
                    </a:lnTo>
                    <a:lnTo>
                      <a:pt x="280" y="119890"/>
                    </a:lnTo>
                    <a:lnTo>
                      <a:pt x="0" y="106059"/>
                    </a:lnTo>
                    <a:lnTo>
                      <a:pt x="274" y="91621"/>
                    </a:lnTo>
                    <a:lnTo>
                      <a:pt x="726" y="77024"/>
                    </a:lnTo>
                    <a:lnTo>
                      <a:pt x="1503" y="62797"/>
                    </a:lnTo>
                    <a:lnTo>
                      <a:pt x="3157" y="49621"/>
                    </a:lnTo>
                    <a:lnTo>
                      <a:pt x="5941" y="37764"/>
                    </a:lnTo>
                    <a:lnTo>
                      <a:pt x="9963" y="27312"/>
                    </a:lnTo>
                    <a:lnTo>
                      <a:pt x="15345" y="18346"/>
                    </a:lnTo>
                    <a:lnTo>
                      <a:pt x="22003" y="10770"/>
                    </a:lnTo>
                    <a:lnTo>
                      <a:pt x="29560" y="4833"/>
                    </a:lnTo>
                    <a:lnTo>
                      <a:pt x="37463" y="1191"/>
                    </a:lnTo>
                    <a:lnTo>
                      <a:pt x="45365" y="0"/>
                    </a:lnTo>
                    <a:lnTo>
                      <a:pt x="53125" y="978"/>
                    </a:lnTo>
                    <a:lnTo>
                      <a:pt x="60716" y="3685"/>
                    </a:lnTo>
                    <a:lnTo>
                      <a:pt x="68154" y="7698"/>
                    </a:lnTo>
                    <a:lnTo>
                      <a:pt x="75471" y="12982"/>
                    </a:lnTo>
                    <a:lnTo>
                      <a:pt x="82698" y="19876"/>
                    </a:lnTo>
                    <a:lnTo>
                      <a:pt x="89856" y="28438"/>
                    </a:lnTo>
                    <a:lnTo>
                      <a:pt x="96800" y="38456"/>
                    </a:lnTo>
                    <a:lnTo>
                      <a:pt x="103237" y="49630"/>
                    </a:lnTo>
                    <a:lnTo>
                      <a:pt x="109043" y="61667"/>
                    </a:lnTo>
                    <a:lnTo>
                      <a:pt x="114094" y="74326"/>
                    </a:lnTo>
                    <a:lnTo>
                      <a:pt x="118188" y="87422"/>
                    </a:lnTo>
                    <a:lnTo>
                      <a:pt x="121311" y="100802"/>
                    </a:lnTo>
                    <a:lnTo>
                      <a:pt x="123600" y="113766"/>
                    </a:lnTo>
                    <a:lnTo>
                      <a:pt x="125475" y="126327"/>
                    </a:lnTo>
                    <a:lnTo>
                      <a:pt x="127103" y="139589"/>
                    </a:lnTo>
                    <a:lnTo>
                      <a:pt x="128765" y="155663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3482471" y="2830890"/>
                <a:ext cx="207833" cy="156076"/>
              </a:xfrm>
              <a:custGeom>
                <a:avLst/>
                <a:gdLst/>
                <a:ahLst/>
                <a:cxnLst/>
                <a:rect l="0" t="0" r="0" b="0"/>
                <a:pathLst>
                  <a:path w="207833" h="156076">
                    <a:moveTo>
                      <a:pt x="123604" y="53718"/>
                    </a:moveTo>
                    <a:lnTo>
                      <a:pt x="117736" y="44984"/>
                    </a:lnTo>
                    <a:lnTo>
                      <a:pt x="112172" y="37277"/>
                    </a:lnTo>
                    <a:lnTo>
                      <a:pt x="106368" y="29880"/>
                    </a:lnTo>
                    <a:lnTo>
                      <a:pt x="100114" y="22791"/>
                    </a:lnTo>
                    <a:lnTo>
                      <a:pt x="93136" y="16261"/>
                    </a:lnTo>
                    <a:lnTo>
                      <a:pt x="85355" y="10398"/>
                    </a:lnTo>
                    <a:lnTo>
                      <a:pt x="76853" y="5479"/>
                    </a:lnTo>
                    <a:lnTo>
                      <a:pt x="67774" y="2005"/>
                    </a:lnTo>
                    <a:lnTo>
                      <a:pt x="58265" y="126"/>
                    </a:lnTo>
                    <a:lnTo>
                      <a:pt x="48610" y="0"/>
                    </a:lnTo>
                    <a:lnTo>
                      <a:pt x="39209" y="1961"/>
                    </a:lnTo>
                    <a:lnTo>
                      <a:pt x="30268" y="5990"/>
                    </a:lnTo>
                    <a:lnTo>
                      <a:pt x="22130" y="11949"/>
                    </a:lnTo>
                    <a:lnTo>
                      <a:pt x="15343" y="19760"/>
                    </a:lnTo>
                    <a:lnTo>
                      <a:pt x="10076" y="29196"/>
                    </a:lnTo>
                    <a:lnTo>
                      <a:pt x="6183" y="39937"/>
                    </a:lnTo>
                    <a:lnTo>
                      <a:pt x="3397" y="51662"/>
                    </a:lnTo>
                    <a:lnTo>
                      <a:pt x="1449" y="64097"/>
                    </a:lnTo>
                    <a:lnTo>
                      <a:pt x="273" y="76868"/>
                    </a:lnTo>
                    <a:lnTo>
                      <a:pt x="0" y="89514"/>
                    </a:lnTo>
                    <a:lnTo>
                      <a:pt x="631" y="101792"/>
                    </a:lnTo>
                    <a:lnTo>
                      <a:pt x="2206" y="113493"/>
                    </a:lnTo>
                    <a:lnTo>
                      <a:pt x="4866" y="124360"/>
                    </a:lnTo>
                    <a:lnTo>
                      <a:pt x="8593" y="134322"/>
                    </a:lnTo>
                    <a:lnTo>
                      <a:pt x="13554" y="142996"/>
                    </a:lnTo>
                    <a:lnTo>
                      <a:pt x="20167" y="149620"/>
                    </a:lnTo>
                    <a:lnTo>
                      <a:pt x="28497" y="153958"/>
                    </a:lnTo>
                    <a:lnTo>
                      <a:pt x="38005" y="156075"/>
                    </a:lnTo>
                    <a:lnTo>
                      <a:pt x="47765" y="156066"/>
                    </a:lnTo>
                    <a:lnTo>
                      <a:pt x="57208" y="154205"/>
                    </a:lnTo>
                    <a:lnTo>
                      <a:pt x="65985" y="150705"/>
                    </a:lnTo>
                    <a:lnTo>
                      <a:pt x="73801" y="145623"/>
                    </a:lnTo>
                    <a:lnTo>
                      <a:pt x="80608" y="139136"/>
                    </a:lnTo>
                    <a:lnTo>
                      <a:pt x="86535" y="131512"/>
                    </a:lnTo>
                    <a:lnTo>
                      <a:pt x="91765" y="123025"/>
                    </a:lnTo>
                    <a:lnTo>
                      <a:pt x="96472" y="113905"/>
                    </a:lnTo>
                    <a:lnTo>
                      <a:pt x="100636" y="104172"/>
                    </a:lnTo>
                    <a:lnTo>
                      <a:pt x="104062" y="93653"/>
                    </a:lnTo>
                    <a:lnTo>
                      <a:pt x="106711" y="82415"/>
                    </a:lnTo>
                    <a:lnTo>
                      <a:pt x="108979" y="73987"/>
                    </a:lnTo>
                    <a:lnTo>
                      <a:pt x="111301" y="72355"/>
                    </a:lnTo>
                    <a:lnTo>
                      <a:pt x="113651" y="75647"/>
                    </a:lnTo>
                    <a:lnTo>
                      <a:pt x="116288" y="81684"/>
                    </a:lnTo>
                    <a:lnTo>
                      <a:pt x="119595" y="88945"/>
                    </a:lnTo>
                    <a:lnTo>
                      <a:pt x="123711" y="96604"/>
                    </a:lnTo>
                    <a:lnTo>
                      <a:pt x="128573" y="104294"/>
                    </a:lnTo>
                    <a:lnTo>
                      <a:pt x="134044" y="111883"/>
                    </a:lnTo>
                    <a:lnTo>
                      <a:pt x="139985" y="119333"/>
                    </a:lnTo>
                    <a:lnTo>
                      <a:pt x="146598" y="126329"/>
                    </a:lnTo>
                    <a:lnTo>
                      <a:pt x="154400" y="132282"/>
                    </a:lnTo>
                    <a:lnTo>
                      <a:pt x="163557" y="136955"/>
                    </a:lnTo>
                    <a:lnTo>
                      <a:pt x="173341" y="140441"/>
                    </a:lnTo>
                    <a:lnTo>
                      <a:pt x="183259" y="143325"/>
                    </a:lnTo>
                    <a:lnTo>
                      <a:pt x="194184" y="145858"/>
                    </a:lnTo>
                    <a:lnTo>
                      <a:pt x="207832" y="148475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3690303" y="2789851"/>
                <a:ext cx="163406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163406" h="200043">
                    <a:moveTo>
                      <a:pt x="147399" y="0"/>
                    </a:moveTo>
                    <a:lnTo>
                      <a:pt x="132865" y="135"/>
                    </a:lnTo>
                    <a:lnTo>
                      <a:pt x="120233" y="1415"/>
                    </a:lnTo>
                    <a:lnTo>
                      <a:pt x="108329" y="4004"/>
                    </a:lnTo>
                    <a:lnTo>
                      <a:pt x="96846" y="7550"/>
                    </a:lnTo>
                    <a:lnTo>
                      <a:pt x="85654" y="11535"/>
                    </a:lnTo>
                    <a:lnTo>
                      <a:pt x="74677" y="15624"/>
                    </a:lnTo>
                    <a:lnTo>
                      <a:pt x="64180" y="19991"/>
                    </a:lnTo>
                    <a:lnTo>
                      <a:pt x="54734" y="25206"/>
                    </a:lnTo>
                    <a:lnTo>
                      <a:pt x="46577" y="31527"/>
                    </a:lnTo>
                    <a:lnTo>
                      <a:pt x="39947" y="38907"/>
                    </a:lnTo>
                    <a:lnTo>
                      <a:pt x="35243" y="47164"/>
                    </a:lnTo>
                    <a:lnTo>
                      <a:pt x="32498" y="56084"/>
                    </a:lnTo>
                    <a:lnTo>
                      <a:pt x="31774" y="65158"/>
                    </a:lnTo>
                    <a:lnTo>
                      <a:pt x="33323" y="73630"/>
                    </a:lnTo>
                    <a:lnTo>
                      <a:pt x="37074" y="81134"/>
                    </a:lnTo>
                    <a:lnTo>
                      <a:pt x="42844" y="87662"/>
                    </a:lnTo>
                    <a:lnTo>
                      <a:pt x="50528" y="93362"/>
                    </a:lnTo>
                    <a:lnTo>
                      <a:pt x="59875" y="98420"/>
                    </a:lnTo>
                    <a:lnTo>
                      <a:pt x="70385" y="103006"/>
                    </a:lnTo>
                    <a:lnTo>
                      <a:pt x="81423" y="107254"/>
                    </a:lnTo>
                    <a:lnTo>
                      <a:pt x="92584" y="111267"/>
                    </a:lnTo>
                    <a:lnTo>
                      <a:pt x="103685" y="115118"/>
                    </a:lnTo>
                    <a:lnTo>
                      <a:pt x="114672" y="118857"/>
                    </a:lnTo>
                    <a:lnTo>
                      <a:pt x="125535" y="122529"/>
                    </a:lnTo>
                    <a:lnTo>
                      <a:pt x="135965" y="126488"/>
                    </a:lnTo>
                    <a:lnTo>
                      <a:pt x="145371" y="131364"/>
                    </a:lnTo>
                    <a:lnTo>
                      <a:pt x="153497" y="137417"/>
                    </a:lnTo>
                    <a:lnTo>
                      <a:pt x="159765" y="144263"/>
                    </a:lnTo>
                    <a:lnTo>
                      <a:pt x="163164" y="151090"/>
                    </a:lnTo>
                    <a:lnTo>
                      <a:pt x="163405" y="157418"/>
                    </a:lnTo>
                    <a:lnTo>
                      <a:pt x="160821" y="163123"/>
                    </a:lnTo>
                    <a:lnTo>
                      <a:pt x="155972" y="168254"/>
                    </a:lnTo>
                    <a:lnTo>
                      <a:pt x="149410" y="172924"/>
                    </a:lnTo>
                    <a:lnTo>
                      <a:pt x="141281" y="177246"/>
                    </a:lnTo>
                    <a:lnTo>
                      <a:pt x="131332" y="181316"/>
                    </a:lnTo>
                    <a:lnTo>
                      <a:pt x="119575" y="185205"/>
                    </a:lnTo>
                    <a:lnTo>
                      <a:pt x="106428" y="188802"/>
                    </a:lnTo>
                    <a:lnTo>
                      <a:pt x="92535" y="191839"/>
                    </a:lnTo>
                    <a:lnTo>
                      <a:pt x="78345" y="194214"/>
                    </a:lnTo>
                    <a:lnTo>
                      <a:pt x="64304" y="195981"/>
                    </a:lnTo>
                    <a:lnTo>
                      <a:pt x="49347" y="197441"/>
                    </a:lnTo>
                    <a:lnTo>
                      <a:pt x="29930" y="198721"/>
                    </a:lnTo>
                    <a:lnTo>
                      <a:pt x="0" y="20004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1910985" y="3452529"/>
              <a:ext cx="1063379" cy="445033"/>
              <a:chOff x="1910985" y="3452529"/>
              <a:chExt cx="1063379" cy="445033"/>
            </a:xfrm>
          </p:grpSpPr>
          <p:sp>
            <p:nvSpPr>
              <p:cNvPr id="79" name="Freeform 78"/>
              <p:cNvSpPr/>
              <p:nvPr/>
            </p:nvSpPr>
            <p:spPr>
              <a:xfrm>
                <a:off x="1984685" y="3526844"/>
                <a:ext cx="21058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15856">
                    <a:moveTo>
                      <a:pt x="0" y="0"/>
                    </a:moveTo>
                    <a:lnTo>
                      <a:pt x="0" y="11870"/>
                    </a:lnTo>
                    <a:lnTo>
                      <a:pt x="0" y="24279"/>
                    </a:lnTo>
                    <a:lnTo>
                      <a:pt x="0" y="38461"/>
                    </a:lnTo>
                    <a:lnTo>
                      <a:pt x="0" y="53996"/>
                    </a:lnTo>
                    <a:lnTo>
                      <a:pt x="0" y="69993"/>
                    </a:lnTo>
                    <a:lnTo>
                      <a:pt x="5" y="85870"/>
                    </a:lnTo>
                    <a:lnTo>
                      <a:pt x="177" y="101246"/>
                    </a:lnTo>
                    <a:lnTo>
                      <a:pt x="826" y="115784"/>
                    </a:lnTo>
                    <a:lnTo>
                      <a:pt x="2079" y="129414"/>
                    </a:lnTo>
                    <a:lnTo>
                      <a:pt x="3905" y="142564"/>
                    </a:lnTo>
                    <a:lnTo>
                      <a:pt x="6201" y="156014"/>
                    </a:lnTo>
                    <a:lnTo>
                      <a:pt x="8853" y="170181"/>
                    </a:lnTo>
                    <a:lnTo>
                      <a:pt x="11598" y="184972"/>
                    </a:lnTo>
                    <a:lnTo>
                      <a:pt x="14054" y="199981"/>
                    </a:lnTo>
                    <a:lnTo>
                      <a:pt x="16035" y="214931"/>
                    </a:lnTo>
                    <a:lnTo>
                      <a:pt x="17533" y="229716"/>
                    </a:lnTo>
                    <a:lnTo>
                      <a:pt x="18620" y="244322"/>
                    </a:lnTo>
                    <a:lnTo>
                      <a:pt x="19389" y="258755"/>
                    </a:lnTo>
                    <a:lnTo>
                      <a:pt x="19925" y="272445"/>
                    </a:lnTo>
                    <a:lnTo>
                      <a:pt x="20351" y="285580"/>
                    </a:lnTo>
                    <a:lnTo>
                      <a:pt x="20707" y="299317"/>
                    </a:lnTo>
                    <a:lnTo>
                      <a:pt x="21057" y="315855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1910985" y="3500537"/>
                <a:ext cx="225703" cy="397025"/>
              </a:xfrm>
              <a:custGeom>
                <a:avLst/>
                <a:gdLst/>
                <a:ahLst/>
                <a:cxnLst/>
                <a:rect l="0" t="0" r="0" b="0"/>
                <a:pathLst>
                  <a:path w="225703" h="397025">
                    <a:moveTo>
                      <a:pt x="0" y="36836"/>
                    </a:moveTo>
                    <a:lnTo>
                      <a:pt x="5935" y="28169"/>
                    </a:lnTo>
                    <a:lnTo>
                      <a:pt x="12140" y="21103"/>
                    </a:lnTo>
                    <a:lnTo>
                      <a:pt x="19240" y="15001"/>
                    </a:lnTo>
                    <a:lnTo>
                      <a:pt x="27353" y="9773"/>
                    </a:lnTo>
                    <a:lnTo>
                      <a:pt x="36648" y="5559"/>
                    </a:lnTo>
                    <a:lnTo>
                      <a:pt x="47091" y="2362"/>
                    </a:lnTo>
                    <a:lnTo>
                      <a:pt x="58343" y="367"/>
                    </a:lnTo>
                    <a:lnTo>
                      <a:pt x="69881" y="0"/>
                    </a:lnTo>
                    <a:lnTo>
                      <a:pt x="81372" y="1347"/>
                    </a:lnTo>
                    <a:lnTo>
                      <a:pt x="92526" y="4200"/>
                    </a:lnTo>
                    <a:lnTo>
                      <a:pt x="103015" y="8248"/>
                    </a:lnTo>
                    <a:lnTo>
                      <a:pt x="112734" y="13196"/>
                    </a:lnTo>
                    <a:lnTo>
                      <a:pt x="121752" y="18957"/>
                    </a:lnTo>
                    <a:lnTo>
                      <a:pt x="130204" y="25647"/>
                    </a:lnTo>
                    <a:lnTo>
                      <a:pt x="138223" y="33256"/>
                    </a:lnTo>
                    <a:lnTo>
                      <a:pt x="145763" y="41652"/>
                    </a:lnTo>
                    <a:lnTo>
                      <a:pt x="152608" y="50667"/>
                    </a:lnTo>
                    <a:lnTo>
                      <a:pt x="158687" y="60140"/>
                    </a:lnTo>
                    <a:lnTo>
                      <a:pt x="163753" y="69941"/>
                    </a:lnTo>
                    <a:lnTo>
                      <a:pt x="167325" y="79974"/>
                    </a:lnTo>
                    <a:lnTo>
                      <a:pt x="169276" y="90167"/>
                    </a:lnTo>
                    <a:lnTo>
                      <a:pt x="169619" y="100469"/>
                    </a:lnTo>
                    <a:lnTo>
                      <a:pt x="168336" y="110844"/>
                    </a:lnTo>
                    <a:lnTo>
                      <a:pt x="165585" y="121266"/>
                    </a:lnTo>
                    <a:lnTo>
                      <a:pt x="161638" y="131553"/>
                    </a:lnTo>
                    <a:lnTo>
                      <a:pt x="156781" y="141387"/>
                    </a:lnTo>
                    <a:lnTo>
                      <a:pt x="151255" y="150632"/>
                    </a:lnTo>
                    <a:lnTo>
                      <a:pt x="145089" y="159315"/>
                    </a:lnTo>
                    <a:lnTo>
                      <a:pt x="138119" y="167532"/>
                    </a:lnTo>
                    <a:lnTo>
                      <a:pt x="130408" y="175352"/>
                    </a:lnTo>
                    <a:lnTo>
                      <a:pt x="125163" y="181347"/>
                    </a:lnTo>
                    <a:lnTo>
                      <a:pt x="126079" y="184152"/>
                    </a:lnTo>
                    <a:lnTo>
                      <a:pt x="131504" y="185453"/>
                    </a:lnTo>
                    <a:lnTo>
                      <a:pt x="139438" y="186918"/>
                    </a:lnTo>
                    <a:lnTo>
                      <a:pt x="148666" y="189306"/>
                    </a:lnTo>
                    <a:lnTo>
                      <a:pt x="158379" y="192763"/>
                    </a:lnTo>
                    <a:lnTo>
                      <a:pt x="167941" y="197171"/>
                    </a:lnTo>
                    <a:lnTo>
                      <a:pt x="177060" y="202336"/>
                    </a:lnTo>
                    <a:lnTo>
                      <a:pt x="185685" y="208231"/>
                    </a:lnTo>
                    <a:lnTo>
                      <a:pt x="193878" y="215006"/>
                    </a:lnTo>
                    <a:lnTo>
                      <a:pt x="201723" y="222673"/>
                    </a:lnTo>
                    <a:lnTo>
                      <a:pt x="208978" y="231277"/>
                    </a:lnTo>
                    <a:lnTo>
                      <a:pt x="215101" y="240963"/>
                    </a:lnTo>
                    <a:lnTo>
                      <a:pt x="219882" y="251699"/>
                    </a:lnTo>
                    <a:lnTo>
                      <a:pt x="223262" y="263163"/>
                    </a:lnTo>
                    <a:lnTo>
                      <a:pt x="225165" y="274850"/>
                    </a:lnTo>
                    <a:lnTo>
                      <a:pt x="225702" y="286450"/>
                    </a:lnTo>
                    <a:lnTo>
                      <a:pt x="225115" y="297847"/>
                    </a:lnTo>
                    <a:lnTo>
                      <a:pt x="223667" y="309032"/>
                    </a:lnTo>
                    <a:lnTo>
                      <a:pt x="221582" y="320033"/>
                    </a:lnTo>
                    <a:lnTo>
                      <a:pt x="218880" y="330727"/>
                    </a:lnTo>
                    <a:lnTo>
                      <a:pt x="215389" y="340841"/>
                    </a:lnTo>
                    <a:lnTo>
                      <a:pt x="211074" y="350272"/>
                    </a:lnTo>
                    <a:lnTo>
                      <a:pt x="205870" y="358912"/>
                    </a:lnTo>
                    <a:lnTo>
                      <a:pt x="199620" y="366570"/>
                    </a:lnTo>
                    <a:lnTo>
                      <a:pt x="192334" y="373238"/>
                    </a:lnTo>
                    <a:lnTo>
                      <a:pt x="184000" y="379057"/>
                    </a:lnTo>
                    <a:lnTo>
                      <a:pt x="174503" y="384208"/>
                    </a:lnTo>
                    <a:lnTo>
                      <a:pt x="163891" y="388852"/>
                    </a:lnTo>
                    <a:lnTo>
                      <a:pt x="152341" y="392803"/>
                    </a:lnTo>
                    <a:lnTo>
                      <a:pt x="140065" y="395553"/>
                    </a:lnTo>
                    <a:lnTo>
                      <a:pt x="127248" y="396920"/>
                    </a:lnTo>
                    <a:lnTo>
                      <a:pt x="113879" y="397024"/>
                    </a:lnTo>
                    <a:lnTo>
                      <a:pt x="99767" y="396106"/>
                    </a:lnTo>
                    <a:lnTo>
                      <a:pt x="84877" y="394415"/>
                    </a:lnTo>
                    <a:lnTo>
                      <a:pt x="69680" y="392123"/>
                    </a:lnTo>
                    <a:lnTo>
                      <a:pt x="53356" y="388994"/>
                    </a:lnTo>
                    <a:lnTo>
                      <a:pt x="32234" y="383642"/>
                    </a:lnTo>
                    <a:lnTo>
                      <a:pt x="0" y="373748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2149010" y="3652166"/>
                <a:ext cx="151531" cy="168001"/>
              </a:xfrm>
              <a:custGeom>
                <a:avLst/>
                <a:gdLst/>
                <a:ahLst/>
                <a:cxnLst/>
                <a:rect l="0" t="0" r="0" b="0"/>
                <a:pathLst>
                  <a:path w="151531" h="168001">
                    <a:moveTo>
                      <a:pt x="25188" y="53663"/>
                    </a:moveTo>
                    <a:lnTo>
                      <a:pt x="36856" y="53596"/>
                    </a:lnTo>
                    <a:lnTo>
                      <a:pt x="47344" y="52956"/>
                    </a:lnTo>
                    <a:lnTo>
                      <a:pt x="57646" y="51659"/>
                    </a:lnTo>
                    <a:lnTo>
                      <a:pt x="67947" y="49800"/>
                    </a:lnTo>
                    <a:lnTo>
                      <a:pt x="78291" y="47483"/>
                    </a:lnTo>
                    <a:lnTo>
                      <a:pt x="88662" y="44807"/>
                    </a:lnTo>
                    <a:lnTo>
                      <a:pt x="98399" y="41538"/>
                    </a:lnTo>
                    <a:lnTo>
                      <a:pt x="106264" y="37134"/>
                    </a:lnTo>
                    <a:lnTo>
                      <a:pt x="111722" y="31401"/>
                    </a:lnTo>
                    <a:lnTo>
                      <a:pt x="114569" y="24772"/>
                    </a:lnTo>
                    <a:lnTo>
                      <a:pt x="114592" y="18091"/>
                    </a:lnTo>
                    <a:lnTo>
                      <a:pt x="111970" y="11870"/>
                    </a:lnTo>
                    <a:lnTo>
                      <a:pt x="106991" y="6576"/>
                    </a:lnTo>
                    <a:lnTo>
                      <a:pt x="99854" y="2786"/>
                    </a:lnTo>
                    <a:lnTo>
                      <a:pt x="90880" y="652"/>
                    </a:lnTo>
                    <a:lnTo>
                      <a:pt x="80624" y="0"/>
                    </a:lnTo>
                    <a:lnTo>
                      <a:pt x="69757" y="536"/>
                    </a:lnTo>
                    <a:lnTo>
                      <a:pt x="58716" y="1968"/>
                    </a:lnTo>
                    <a:lnTo>
                      <a:pt x="47865" y="4214"/>
                    </a:lnTo>
                    <a:lnTo>
                      <a:pt x="37579" y="7390"/>
                    </a:lnTo>
                    <a:lnTo>
                      <a:pt x="28004" y="11495"/>
                    </a:lnTo>
                    <a:lnTo>
                      <a:pt x="19422" y="16726"/>
                    </a:lnTo>
                    <a:lnTo>
                      <a:pt x="12328" y="23525"/>
                    </a:lnTo>
                    <a:lnTo>
                      <a:pt x="6856" y="31999"/>
                    </a:lnTo>
                    <a:lnTo>
                      <a:pt x="2994" y="42114"/>
                    </a:lnTo>
                    <a:lnTo>
                      <a:pt x="759" y="53878"/>
                    </a:lnTo>
                    <a:lnTo>
                      <a:pt x="0" y="67112"/>
                    </a:lnTo>
                    <a:lnTo>
                      <a:pt x="606" y="81047"/>
                    </a:lnTo>
                    <a:lnTo>
                      <a:pt x="2599" y="94475"/>
                    </a:lnTo>
                    <a:lnTo>
                      <a:pt x="5867" y="106756"/>
                    </a:lnTo>
                    <a:lnTo>
                      <a:pt x="10348" y="117794"/>
                    </a:lnTo>
                    <a:lnTo>
                      <a:pt x="16103" y="127750"/>
                    </a:lnTo>
                    <a:lnTo>
                      <a:pt x="23050" y="136851"/>
                    </a:lnTo>
                    <a:lnTo>
                      <a:pt x="30985" y="145151"/>
                    </a:lnTo>
                    <a:lnTo>
                      <a:pt x="39682" y="152522"/>
                    </a:lnTo>
                    <a:lnTo>
                      <a:pt x="48938" y="158956"/>
                    </a:lnTo>
                    <a:lnTo>
                      <a:pt x="58593" y="164094"/>
                    </a:lnTo>
                    <a:lnTo>
                      <a:pt x="68527" y="167183"/>
                    </a:lnTo>
                    <a:lnTo>
                      <a:pt x="78653" y="168000"/>
                    </a:lnTo>
                    <a:lnTo>
                      <a:pt x="88910" y="166938"/>
                    </a:lnTo>
                    <a:lnTo>
                      <a:pt x="99256" y="164706"/>
                    </a:lnTo>
                    <a:lnTo>
                      <a:pt x="109648" y="161843"/>
                    </a:lnTo>
                    <a:lnTo>
                      <a:pt x="119613" y="158813"/>
                    </a:lnTo>
                    <a:lnTo>
                      <a:pt x="129224" y="155779"/>
                    </a:lnTo>
                    <a:lnTo>
                      <a:pt x="139325" y="152484"/>
                    </a:lnTo>
                    <a:lnTo>
                      <a:pt x="151530" y="148419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2315404" y="3452529"/>
                <a:ext cx="111479" cy="348057"/>
              </a:xfrm>
              <a:custGeom>
                <a:avLst/>
                <a:gdLst/>
                <a:ahLst/>
                <a:cxnLst/>
                <a:rect l="0" t="0" r="0" b="0"/>
                <a:pathLst>
                  <a:path w="111479" h="348057">
                    <a:moveTo>
                      <a:pt x="69364" y="348056"/>
                    </a:moveTo>
                    <a:lnTo>
                      <a:pt x="69297" y="333454"/>
                    </a:lnTo>
                    <a:lnTo>
                      <a:pt x="68656" y="320183"/>
                    </a:lnTo>
                    <a:lnTo>
                      <a:pt x="67360" y="306987"/>
                    </a:lnTo>
                    <a:lnTo>
                      <a:pt x="65500" y="293818"/>
                    </a:lnTo>
                    <a:lnTo>
                      <a:pt x="63184" y="280958"/>
                    </a:lnTo>
                    <a:lnTo>
                      <a:pt x="60512" y="268553"/>
                    </a:lnTo>
                    <a:lnTo>
                      <a:pt x="57416" y="256439"/>
                    </a:lnTo>
                    <a:lnTo>
                      <a:pt x="53660" y="244238"/>
                    </a:lnTo>
                    <a:lnTo>
                      <a:pt x="49177" y="231732"/>
                    </a:lnTo>
                    <a:lnTo>
                      <a:pt x="44200" y="218875"/>
                    </a:lnTo>
                    <a:lnTo>
                      <a:pt x="39167" y="205705"/>
                    </a:lnTo>
                    <a:lnTo>
                      <a:pt x="34339" y="192286"/>
                    </a:lnTo>
                    <a:lnTo>
                      <a:pt x="29793" y="178679"/>
                    </a:lnTo>
                    <a:lnTo>
                      <a:pt x="25514" y="164939"/>
                    </a:lnTo>
                    <a:lnTo>
                      <a:pt x="21451" y="151109"/>
                    </a:lnTo>
                    <a:lnTo>
                      <a:pt x="17554" y="137382"/>
                    </a:lnTo>
                    <a:lnTo>
                      <a:pt x="13776" y="124085"/>
                    </a:lnTo>
                    <a:lnTo>
                      <a:pt x="10087" y="111358"/>
                    </a:lnTo>
                    <a:lnTo>
                      <a:pt x="6626" y="99015"/>
                    </a:lnTo>
                    <a:lnTo>
                      <a:pt x="3681" y="86653"/>
                    </a:lnTo>
                    <a:lnTo>
                      <a:pt x="1377" y="74046"/>
                    </a:lnTo>
                    <a:lnTo>
                      <a:pt x="0" y="61459"/>
                    </a:lnTo>
                    <a:lnTo>
                      <a:pt x="58" y="49534"/>
                    </a:lnTo>
                    <a:lnTo>
                      <a:pt x="1699" y="38591"/>
                    </a:lnTo>
                    <a:lnTo>
                      <a:pt x="4920" y="28786"/>
                    </a:lnTo>
                    <a:lnTo>
                      <a:pt x="9749" y="20271"/>
                    </a:lnTo>
                    <a:lnTo>
                      <a:pt x="16034" y="13000"/>
                    </a:lnTo>
                    <a:lnTo>
                      <a:pt x="23506" y="7100"/>
                    </a:lnTo>
                    <a:lnTo>
                      <a:pt x="31884" y="2953"/>
                    </a:lnTo>
                    <a:lnTo>
                      <a:pt x="40918" y="610"/>
                    </a:lnTo>
                    <a:lnTo>
                      <a:pt x="50252" y="0"/>
                    </a:lnTo>
                    <a:lnTo>
                      <a:pt x="59438" y="1103"/>
                    </a:lnTo>
                    <a:lnTo>
                      <a:pt x="68239" y="3728"/>
                    </a:lnTo>
                    <a:lnTo>
                      <a:pt x="76509" y="7468"/>
                    </a:lnTo>
                    <a:lnTo>
                      <a:pt x="85011" y="12256"/>
                    </a:lnTo>
                    <a:lnTo>
                      <a:pt x="95607" y="19627"/>
                    </a:lnTo>
                    <a:lnTo>
                      <a:pt x="111478" y="3220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2290011" y="3632130"/>
                <a:ext cx="157928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1586">
                    <a:moveTo>
                      <a:pt x="157927" y="0"/>
                    </a:moveTo>
                    <a:lnTo>
                      <a:pt x="149126" y="2934"/>
                    </a:lnTo>
                    <a:lnTo>
                      <a:pt x="140779" y="5716"/>
                    </a:lnTo>
                    <a:lnTo>
                      <a:pt x="132076" y="8611"/>
                    </a:lnTo>
                    <a:lnTo>
                      <a:pt x="122782" y="11478"/>
                    </a:lnTo>
                    <a:lnTo>
                      <a:pt x="112639" y="13995"/>
                    </a:lnTo>
                    <a:lnTo>
                      <a:pt x="101598" y="16010"/>
                    </a:lnTo>
                    <a:lnTo>
                      <a:pt x="89932" y="17696"/>
                    </a:lnTo>
                    <a:lnTo>
                      <a:pt x="78109" y="19438"/>
                    </a:lnTo>
                    <a:lnTo>
                      <a:pt x="66425" y="21460"/>
                    </a:lnTo>
                    <a:lnTo>
                      <a:pt x="55044" y="23659"/>
                    </a:lnTo>
                    <a:lnTo>
                      <a:pt x="42768" y="25912"/>
                    </a:lnTo>
                    <a:lnTo>
                      <a:pt x="26285" y="28423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2447376" y="3642658"/>
                <a:ext cx="109138" cy="136701"/>
              </a:xfrm>
              <a:custGeom>
                <a:avLst/>
                <a:gdLst/>
                <a:ahLst/>
                <a:cxnLst/>
                <a:rect l="0" t="0" r="0" b="0"/>
                <a:pathLst>
                  <a:path w="109138" h="136701">
                    <a:moveTo>
                      <a:pt x="63734" y="0"/>
                    </a:moveTo>
                    <a:lnTo>
                      <a:pt x="54932" y="3001"/>
                    </a:lnTo>
                    <a:lnTo>
                      <a:pt x="46585" y="6423"/>
                    </a:lnTo>
                    <a:lnTo>
                      <a:pt x="37896" y="10624"/>
                    </a:lnTo>
                    <a:lnTo>
                      <a:pt x="29121" y="15696"/>
                    </a:lnTo>
                    <a:lnTo>
                      <a:pt x="20922" y="21826"/>
                    </a:lnTo>
                    <a:lnTo>
                      <a:pt x="13646" y="29015"/>
                    </a:lnTo>
                    <a:lnTo>
                      <a:pt x="7629" y="37274"/>
                    </a:lnTo>
                    <a:lnTo>
                      <a:pt x="3344" y="46718"/>
                    </a:lnTo>
                    <a:lnTo>
                      <a:pt x="877" y="57287"/>
                    </a:lnTo>
                    <a:lnTo>
                      <a:pt x="0" y="68637"/>
                    </a:lnTo>
                    <a:lnTo>
                      <a:pt x="384" y="80246"/>
                    </a:lnTo>
                    <a:lnTo>
                      <a:pt x="1720" y="91784"/>
                    </a:lnTo>
                    <a:lnTo>
                      <a:pt x="4070" y="102800"/>
                    </a:lnTo>
                    <a:lnTo>
                      <a:pt x="7849" y="112666"/>
                    </a:lnTo>
                    <a:lnTo>
                      <a:pt x="13168" y="121140"/>
                    </a:lnTo>
                    <a:lnTo>
                      <a:pt x="19858" y="127998"/>
                    </a:lnTo>
                    <a:lnTo>
                      <a:pt x="27644" y="132864"/>
                    </a:lnTo>
                    <a:lnTo>
                      <a:pt x="36249" y="135726"/>
                    </a:lnTo>
                    <a:lnTo>
                      <a:pt x="45280" y="136700"/>
                    </a:lnTo>
                    <a:lnTo>
                      <a:pt x="54255" y="135850"/>
                    </a:lnTo>
                    <a:lnTo>
                      <a:pt x="62915" y="133389"/>
                    </a:lnTo>
                    <a:lnTo>
                      <a:pt x="71203" y="129469"/>
                    </a:lnTo>
                    <a:lnTo>
                      <a:pt x="79156" y="124097"/>
                    </a:lnTo>
                    <a:lnTo>
                      <a:pt x="86832" y="117408"/>
                    </a:lnTo>
                    <a:lnTo>
                      <a:pt x="93971" y="109477"/>
                    </a:lnTo>
                    <a:lnTo>
                      <a:pt x="100014" y="100251"/>
                    </a:lnTo>
                    <a:lnTo>
                      <a:pt x="104737" y="89827"/>
                    </a:lnTo>
                    <a:lnTo>
                      <a:pt x="107907" y="78573"/>
                    </a:lnTo>
                    <a:lnTo>
                      <a:pt x="109137" y="67027"/>
                    </a:lnTo>
                    <a:lnTo>
                      <a:pt x="108401" y="55531"/>
                    </a:lnTo>
                    <a:lnTo>
                      <a:pt x="105804" y="44543"/>
                    </a:lnTo>
                    <a:lnTo>
                      <a:pt x="101404" y="34696"/>
                    </a:lnTo>
                    <a:lnTo>
                      <a:pt x="95414" y="26234"/>
                    </a:lnTo>
                    <a:lnTo>
                      <a:pt x="88223" y="19393"/>
                    </a:lnTo>
                    <a:lnTo>
                      <a:pt x="79386" y="14017"/>
                    </a:lnTo>
                    <a:lnTo>
                      <a:pt x="65896" y="10754"/>
                    </a:lnTo>
                    <a:lnTo>
                      <a:pt x="42677" y="10529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2605866" y="3600544"/>
                <a:ext cx="105286" cy="165380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65380">
                    <a:moveTo>
                      <a:pt x="0" y="84228"/>
                    </a:moveTo>
                    <a:lnTo>
                      <a:pt x="3001" y="92962"/>
                    </a:lnTo>
                    <a:lnTo>
                      <a:pt x="6423" y="100669"/>
                    </a:lnTo>
                    <a:lnTo>
                      <a:pt x="10615" y="108076"/>
                    </a:lnTo>
                    <a:lnTo>
                      <a:pt x="15342" y="115509"/>
                    </a:lnTo>
                    <a:lnTo>
                      <a:pt x="20175" y="123336"/>
                    </a:lnTo>
                    <a:lnTo>
                      <a:pt x="24856" y="131710"/>
                    </a:lnTo>
                    <a:lnTo>
                      <a:pt x="29465" y="140454"/>
                    </a:lnTo>
                    <a:lnTo>
                      <a:pt x="34316" y="149169"/>
                    </a:lnTo>
                    <a:lnTo>
                      <a:pt x="39543" y="157570"/>
                    </a:lnTo>
                    <a:lnTo>
                      <a:pt x="43926" y="163761"/>
                    </a:lnTo>
                    <a:lnTo>
                      <a:pt x="45760" y="165379"/>
                    </a:lnTo>
                    <a:lnTo>
                      <a:pt x="45353" y="163036"/>
                    </a:lnTo>
                    <a:lnTo>
                      <a:pt x="43545" y="157918"/>
                    </a:lnTo>
                    <a:lnTo>
                      <a:pt x="40955" y="150955"/>
                    </a:lnTo>
                    <a:lnTo>
                      <a:pt x="37946" y="142778"/>
                    </a:lnTo>
                    <a:lnTo>
                      <a:pt x="34712" y="133804"/>
                    </a:lnTo>
                    <a:lnTo>
                      <a:pt x="31358" y="124304"/>
                    </a:lnTo>
                    <a:lnTo>
                      <a:pt x="27938" y="114459"/>
                    </a:lnTo>
                    <a:lnTo>
                      <a:pt x="24491" y="104379"/>
                    </a:lnTo>
                    <a:lnTo>
                      <a:pt x="21358" y="93979"/>
                    </a:lnTo>
                    <a:lnTo>
                      <a:pt x="19165" y="83002"/>
                    </a:lnTo>
                    <a:lnTo>
                      <a:pt x="18183" y="71364"/>
                    </a:lnTo>
                    <a:lnTo>
                      <a:pt x="18678" y="59444"/>
                    </a:lnTo>
                    <a:lnTo>
                      <a:pt x="21063" y="47975"/>
                    </a:lnTo>
                    <a:lnTo>
                      <a:pt x="25380" y="37345"/>
                    </a:lnTo>
                    <a:lnTo>
                      <a:pt x="31533" y="27922"/>
                    </a:lnTo>
                    <a:lnTo>
                      <a:pt x="39475" y="20196"/>
                    </a:lnTo>
                    <a:lnTo>
                      <a:pt x="48986" y="14264"/>
                    </a:lnTo>
                    <a:lnTo>
                      <a:pt x="59339" y="9898"/>
                    </a:lnTo>
                    <a:lnTo>
                      <a:pt x="70510" y="6314"/>
                    </a:lnTo>
                    <a:lnTo>
                      <a:pt x="84594" y="3194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2762631" y="3587662"/>
                <a:ext cx="211733" cy="168693"/>
              </a:xfrm>
              <a:custGeom>
                <a:avLst/>
                <a:gdLst/>
                <a:ahLst/>
                <a:cxnLst/>
                <a:rect l="0" t="0" r="0" b="0"/>
                <a:pathLst>
                  <a:path w="211733" h="168693">
                    <a:moveTo>
                      <a:pt x="1162" y="97109"/>
                    </a:moveTo>
                    <a:lnTo>
                      <a:pt x="9964" y="99909"/>
                    </a:lnTo>
                    <a:lnTo>
                      <a:pt x="18310" y="101411"/>
                    </a:lnTo>
                    <a:lnTo>
                      <a:pt x="27004" y="101713"/>
                    </a:lnTo>
                    <a:lnTo>
                      <a:pt x="35952" y="100861"/>
                    </a:lnTo>
                    <a:lnTo>
                      <a:pt x="44799" y="98745"/>
                    </a:lnTo>
                    <a:lnTo>
                      <a:pt x="53338" y="95422"/>
                    </a:lnTo>
                    <a:lnTo>
                      <a:pt x="61526" y="91088"/>
                    </a:lnTo>
                    <a:lnTo>
                      <a:pt x="69403" y="85968"/>
                    </a:lnTo>
                    <a:lnTo>
                      <a:pt x="77025" y="80261"/>
                    </a:lnTo>
                    <a:lnTo>
                      <a:pt x="84125" y="73804"/>
                    </a:lnTo>
                    <a:lnTo>
                      <a:pt x="90141" y="66107"/>
                    </a:lnTo>
                    <a:lnTo>
                      <a:pt x="94846" y="57010"/>
                    </a:lnTo>
                    <a:lnTo>
                      <a:pt x="98004" y="46968"/>
                    </a:lnTo>
                    <a:lnTo>
                      <a:pt x="99226" y="36842"/>
                    </a:lnTo>
                    <a:lnTo>
                      <a:pt x="98479" y="27154"/>
                    </a:lnTo>
                    <a:lnTo>
                      <a:pt x="95706" y="18380"/>
                    </a:lnTo>
                    <a:lnTo>
                      <a:pt x="90654" y="11099"/>
                    </a:lnTo>
                    <a:lnTo>
                      <a:pt x="83414" y="5477"/>
                    </a:lnTo>
                    <a:lnTo>
                      <a:pt x="74657" y="1671"/>
                    </a:lnTo>
                    <a:lnTo>
                      <a:pt x="65411" y="0"/>
                    </a:lnTo>
                    <a:lnTo>
                      <a:pt x="56311" y="433"/>
                    </a:lnTo>
                    <a:lnTo>
                      <a:pt x="47596" y="2822"/>
                    </a:lnTo>
                    <a:lnTo>
                      <a:pt x="39290" y="7083"/>
                    </a:lnTo>
                    <a:lnTo>
                      <a:pt x="31340" y="12987"/>
                    </a:lnTo>
                    <a:lnTo>
                      <a:pt x="23832" y="20373"/>
                    </a:lnTo>
                    <a:lnTo>
                      <a:pt x="17001" y="29224"/>
                    </a:lnTo>
                    <a:lnTo>
                      <a:pt x="10928" y="39399"/>
                    </a:lnTo>
                    <a:lnTo>
                      <a:pt x="5865" y="50653"/>
                    </a:lnTo>
                    <a:lnTo>
                      <a:pt x="2294" y="62731"/>
                    </a:lnTo>
                    <a:lnTo>
                      <a:pt x="343" y="75406"/>
                    </a:lnTo>
                    <a:lnTo>
                      <a:pt x="0" y="88340"/>
                    </a:lnTo>
                    <a:lnTo>
                      <a:pt x="1283" y="101097"/>
                    </a:lnTo>
                    <a:lnTo>
                      <a:pt x="4038" y="113449"/>
                    </a:lnTo>
                    <a:lnTo>
                      <a:pt x="8158" y="125200"/>
                    </a:lnTo>
                    <a:lnTo>
                      <a:pt x="13663" y="136099"/>
                    </a:lnTo>
                    <a:lnTo>
                      <a:pt x="20443" y="146084"/>
                    </a:lnTo>
                    <a:lnTo>
                      <a:pt x="28434" y="154773"/>
                    </a:lnTo>
                    <a:lnTo>
                      <a:pt x="37700" y="161406"/>
                    </a:lnTo>
                    <a:lnTo>
                      <a:pt x="48156" y="165756"/>
                    </a:lnTo>
                    <a:lnTo>
                      <a:pt x="59601" y="168049"/>
                    </a:lnTo>
                    <a:lnTo>
                      <a:pt x="71808" y="168692"/>
                    </a:lnTo>
                    <a:lnTo>
                      <a:pt x="84574" y="168091"/>
                    </a:lnTo>
                    <a:lnTo>
                      <a:pt x="97738" y="166591"/>
                    </a:lnTo>
                    <a:lnTo>
                      <a:pt x="111182" y="164454"/>
                    </a:lnTo>
                    <a:lnTo>
                      <a:pt x="124813" y="161882"/>
                    </a:lnTo>
                    <a:lnTo>
                      <a:pt x="138542" y="159163"/>
                    </a:lnTo>
                    <a:lnTo>
                      <a:pt x="153933" y="156432"/>
                    </a:lnTo>
                    <a:lnTo>
                      <a:pt x="175693" y="153450"/>
                    </a:lnTo>
                    <a:lnTo>
                      <a:pt x="211732" y="14975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2051684" y="4155428"/>
              <a:ext cx="817395" cy="293225"/>
              <a:chOff x="2051684" y="4155428"/>
              <a:chExt cx="817395" cy="293225"/>
            </a:xfrm>
          </p:grpSpPr>
          <p:sp>
            <p:nvSpPr>
              <p:cNvPr id="88" name="Freeform 87"/>
              <p:cNvSpPr/>
              <p:nvPr/>
            </p:nvSpPr>
            <p:spPr>
              <a:xfrm>
                <a:off x="2051684" y="4155428"/>
                <a:ext cx="255411" cy="293225"/>
              </a:xfrm>
              <a:custGeom>
                <a:avLst/>
                <a:gdLst/>
                <a:ahLst/>
                <a:cxnLst/>
                <a:rect l="0" t="0" r="0" b="0"/>
                <a:pathLst>
                  <a:path w="255411" h="293225">
                    <a:moveTo>
                      <a:pt x="101457" y="3126"/>
                    </a:moveTo>
                    <a:lnTo>
                      <a:pt x="92655" y="6127"/>
                    </a:lnTo>
                    <a:lnTo>
                      <a:pt x="84309" y="9549"/>
                    </a:lnTo>
                    <a:lnTo>
                      <a:pt x="75615" y="13750"/>
                    </a:lnTo>
                    <a:lnTo>
                      <a:pt x="66667" y="18823"/>
                    </a:lnTo>
                    <a:lnTo>
                      <a:pt x="57820" y="24953"/>
                    </a:lnTo>
                    <a:lnTo>
                      <a:pt x="49286" y="32141"/>
                    </a:lnTo>
                    <a:lnTo>
                      <a:pt x="41270" y="40401"/>
                    </a:lnTo>
                    <a:lnTo>
                      <a:pt x="34041" y="49844"/>
                    </a:lnTo>
                    <a:lnTo>
                      <a:pt x="27664" y="60413"/>
                    </a:lnTo>
                    <a:lnTo>
                      <a:pt x="22043" y="71762"/>
                    </a:lnTo>
                    <a:lnTo>
                      <a:pt x="17027" y="83372"/>
                    </a:lnTo>
                    <a:lnTo>
                      <a:pt x="12467" y="94928"/>
                    </a:lnTo>
                    <a:lnTo>
                      <a:pt x="8404" y="106636"/>
                    </a:lnTo>
                    <a:lnTo>
                      <a:pt x="5045" y="119094"/>
                    </a:lnTo>
                    <a:lnTo>
                      <a:pt x="2456" y="132585"/>
                    </a:lnTo>
                    <a:lnTo>
                      <a:pt x="717" y="146919"/>
                    </a:lnTo>
                    <a:lnTo>
                      <a:pt x="0" y="161620"/>
                    </a:lnTo>
                    <a:lnTo>
                      <a:pt x="301" y="176358"/>
                    </a:lnTo>
                    <a:lnTo>
                      <a:pt x="1639" y="190831"/>
                    </a:lnTo>
                    <a:lnTo>
                      <a:pt x="4133" y="204696"/>
                    </a:lnTo>
                    <a:lnTo>
                      <a:pt x="7736" y="217827"/>
                    </a:lnTo>
                    <a:lnTo>
                      <a:pt x="12273" y="230118"/>
                    </a:lnTo>
                    <a:lnTo>
                      <a:pt x="17535" y="241388"/>
                    </a:lnTo>
                    <a:lnTo>
                      <a:pt x="23336" y="251633"/>
                    </a:lnTo>
                    <a:lnTo>
                      <a:pt x="29688" y="260838"/>
                    </a:lnTo>
                    <a:lnTo>
                      <a:pt x="36783" y="268883"/>
                    </a:lnTo>
                    <a:lnTo>
                      <a:pt x="44672" y="275811"/>
                    </a:lnTo>
                    <a:lnTo>
                      <a:pt x="53428" y="281635"/>
                    </a:lnTo>
                    <a:lnTo>
                      <a:pt x="63216" y="286257"/>
                    </a:lnTo>
                    <a:lnTo>
                      <a:pt x="74022" y="289733"/>
                    </a:lnTo>
                    <a:lnTo>
                      <a:pt x="85533" y="292086"/>
                    </a:lnTo>
                    <a:lnTo>
                      <a:pt x="97251" y="293224"/>
                    </a:lnTo>
                    <a:lnTo>
                      <a:pt x="108872" y="293208"/>
                    </a:lnTo>
                    <a:lnTo>
                      <a:pt x="120284" y="292062"/>
                    </a:lnTo>
                    <a:lnTo>
                      <a:pt x="131479" y="289699"/>
                    </a:lnTo>
                    <a:lnTo>
                      <a:pt x="142486" y="286183"/>
                    </a:lnTo>
                    <a:lnTo>
                      <a:pt x="153183" y="281704"/>
                    </a:lnTo>
                    <a:lnTo>
                      <a:pt x="163300" y="276482"/>
                    </a:lnTo>
                    <a:lnTo>
                      <a:pt x="172743" y="270707"/>
                    </a:lnTo>
                    <a:lnTo>
                      <a:pt x="181729" y="264373"/>
                    </a:lnTo>
                    <a:lnTo>
                      <a:pt x="190685" y="257289"/>
                    </a:lnTo>
                    <a:lnTo>
                      <a:pt x="199852" y="249413"/>
                    </a:lnTo>
                    <a:lnTo>
                      <a:pt x="208976" y="240835"/>
                    </a:lnTo>
                    <a:lnTo>
                      <a:pt x="217423" y="231698"/>
                    </a:lnTo>
                    <a:lnTo>
                      <a:pt x="224882" y="222139"/>
                    </a:lnTo>
                    <a:lnTo>
                      <a:pt x="231364" y="212109"/>
                    </a:lnTo>
                    <a:lnTo>
                      <a:pt x="237027" y="201391"/>
                    </a:lnTo>
                    <a:lnTo>
                      <a:pt x="242052" y="189917"/>
                    </a:lnTo>
                    <a:lnTo>
                      <a:pt x="246445" y="177600"/>
                    </a:lnTo>
                    <a:lnTo>
                      <a:pt x="250031" y="164268"/>
                    </a:lnTo>
                    <a:lnTo>
                      <a:pt x="252775" y="149930"/>
                    </a:lnTo>
                    <a:lnTo>
                      <a:pt x="254620" y="134894"/>
                    </a:lnTo>
                    <a:lnTo>
                      <a:pt x="255410" y="119656"/>
                    </a:lnTo>
                    <a:lnTo>
                      <a:pt x="255157" y="104528"/>
                    </a:lnTo>
                    <a:lnTo>
                      <a:pt x="253851" y="89948"/>
                    </a:lnTo>
                    <a:lnTo>
                      <a:pt x="251379" y="76536"/>
                    </a:lnTo>
                    <a:lnTo>
                      <a:pt x="247786" y="64515"/>
                    </a:lnTo>
                    <a:lnTo>
                      <a:pt x="243086" y="53612"/>
                    </a:lnTo>
                    <a:lnTo>
                      <a:pt x="237182" y="43281"/>
                    </a:lnTo>
                    <a:lnTo>
                      <a:pt x="230128" y="33153"/>
                    </a:lnTo>
                    <a:lnTo>
                      <a:pt x="221781" y="23533"/>
                    </a:lnTo>
                    <a:lnTo>
                      <a:pt x="211743" y="15277"/>
                    </a:lnTo>
                    <a:lnTo>
                      <a:pt x="199959" y="8765"/>
                    </a:lnTo>
                    <a:lnTo>
                      <a:pt x="186979" y="4070"/>
                    </a:lnTo>
                    <a:lnTo>
                      <a:pt x="173735" y="1211"/>
                    </a:lnTo>
                    <a:lnTo>
                      <a:pt x="160800" y="0"/>
                    </a:lnTo>
                    <a:lnTo>
                      <a:pt x="148524" y="288"/>
                    </a:lnTo>
                    <a:lnTo>
                      <a:pt x="137206" y="2060"/>
                    </a:lnTo>
                    <a:lnTo>
                      <a:pt x="126904" y="5163"/>
                    </a:lnTo>
                    <a:lnTo>
                      <a:pt x="117787" y="9041"/>
                    </a:lnTo>
                    <a:lnTo>
                      <a:pt x="109354" y="13200"/>
                    </a:lnTo>
                    <a:lnTo>
                      <a:pt x="100861" y="18002"/>
                    </a:lnTo>
                    <a:lnTo>
                      <a:pt x="90928" y="24183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2353182" y="4264303"/>
                <a:ext cx="126343" cy="15660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56600">
                    <a:moveTo>
                      <a:pt x="0" y="73235"/>
                    </a:moveTo>
                    <a:lnTo>
                      <a:pt x="67" y="87770"/>
                    </a:lnTo>
                    <a:lnTo>
                      <a:pt x="708" y="100401"/>
                    </a:lnTo>
                    <a:lnTo>
                      <a:pt x="2004" y="112306"/>
                    </a:lnTo>
                    <a:lnTo>
                      <a:pt x="3864" y="123787"/>
                    </a:lnTo>
                    <a:lnTo>
                      <a:pt x="6180" y="134980"/>
                    </a:lnTo>
                    <a:lnTo>
                      <a:pt x="8830" y="145896"/>
                    </a:lnTo>
                    <a:lnTo>
                      <a:pt x="11112" y="154132"/>
                    </a:lnTo>
                    <a:lnTo>
                      <a:pt x="12048" y="156599"/>
                    </a:lnTo>
                    <a:lnTo>
                      <a:pt x="11599" y="154264"/>
                    </a:lnTo>
                    <a:lnTo>
                      <a:pt x="10124" y="148793"/>
                    </a:lnTo>
                    <a:lnTo>
                      <a:pt x="8121" y="141231"/>
                    </a:lnTo>
                    <a:lnTo>
                      <a:pt x="6136" y="132022"/>
                    </a:lnTo>
                    <a:lnTo>
                      <a:pt x="4457" y="121489"/>
                    </a:lnTo>
                    <a:lnTo>
                      <a:pt x="3154" y="109936"/>
                    </a:lnTo>
                    <a:lnTo>
                      <a:pt x="2193" y="97629"/>
                    </a:lnTo>
                    <a:lnTo>
                      <a:pt x="1511" y="84787"/>
                    </a:lnTo>
                    <a:lnTo>
                      <a:pt x="1204" y="71734"/>
                    </a:lnTo>
                    <a:lnTo>
                      <a:pt x="1521" y="58895"/>
                    </a:lnTo>
                    <a:lnTo>
                      <a:pt x="2557" y="46491"/>
                    </a:lnTo>
                    <a:lnTo>
                      <a:pt x="4574" y="34874"/>
                    </a:lnTo>
                    <a:lnTo>
                      <a:pt x="8064" y="24597"/>
                    </a:lnTo>
                    <a:lnTo>
                      <a:pt x="13157" y="15843"/>
                    </a:lnTo>
                    <a:lnTo>
                      <a:pt x="19679" y="8796"/>
                    </a:lnTo>
                    <a:lnTo>
                      <a:pt x="27345" y="3801"/>
                    </a:lnTo>
                    <a:lnTo>
                      <a:pt x="35866" y="859"/>
                    </a:lnTo>
                    <a:lnTo>
                      <a:pt x="44839" y="0"/>
                    </a:lnTo>
                    <a:lnTo>
                      <a:pt x="53774" y="1459"/>
                    </a:lnTo>
                    <a:lnTo>
                      <a:pt x="62404" y="5143"/>
                    </a:lnTo>
                    <a:lnTo>
                      <a:pt x="70501" y="10700"/>
                    </a:lnTo>
                    <a:lnTo>
                      <a:pt x="77793" y="17707"/>
                    </a:lnTo>
                    <a:lnTo>
                      <a:pt x="84216" y="25787"/>
                    </a:lnTo>
                    <a:lnTo>
                      <a:pt x="89870" y="34633"/>
                    </a:lnTo>
                    <a:lnTo>
                      <a:pt x="94909" y="44015"/>
                    </a:lnTo>
                    <a:lnTo>
                      <a:pt x="99489" y="53767"/>
                    </a:lnTo>
                    <a:lnTo>
                      <a:pt x="103737" y="63771"/>
                    </a:lnTo>
                    <a:lnTo>
                      <a:pt x="107750" y="73948"/>
                    </a:lnTo>
                    <a:lnTo>
                      <a:pt x="111598" y="84231"/>
                    </a:lnTo>
                    <a:lnTo>
                      <a:pt x="115178" y="94321"/>
                    </a:lnTo>
                    <a:lnTo>
                      <a:pt x="118584" y="104774"/>
                    </a:lnTo>
                    <a:lnTo>
                      <a:pt x="122116" y="117626"/>
                    </a:lnTo>
                    <a:lnTo>
                      <a:pt x="126342" y="136406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2526576" y="4233519"/>
                <a:ext cx="142462" cy="161071"/>
              </a:xfrm>
              <a:custGeom>
                <a:avLst/>
                <a:gdLst/>
                <a:ahLst/>
                <a:cxnLst/>
                <a:rect l="0" t="0" r="0" b="0"/>
                <a:pathLst>
                  <a:path w="142462" h="161071">
                    <a:moveTo>
                      <a:pt x="79290" y="30319"/>
                    </a:moveTo>
                    <a:lnTo>
                      <a:pt x="76222" y="21652"/>
                    </a:lnTo>
                    <a:lnTo>
                      <a:pt x="72159" y="14586"/>
                    </a:lnTo>
                    <a:lnTo>
                      <a:pt x="66667" y="8494"/>
                    </a:lnTo>
                    <a:lnTo>
                      <a:pt x="59907" y="3611"/>
                    </a:lnTo>
                    <a:lnTo>
                      <a:pt x="52109" y="694"/>
                    </a:lnTo>
                    <a:lnTo>
                      <a:pt x="43521" y="0"/>
                    </a:lnTo>
                    <a:lnTo>
                      <a:pt x="34681" y="1482"/>
                    </a:lnTo>
                    <a:lnTo>
                      <a:pt x="26373" y="5060"/>
                    </a:lnTo>
                    <a:lnTo>
                      <a:pt x="18984" y="10475"/>
                    </a:lnTo>
                    <a:lnTo>
                      <a:pt x="12705" y="17685"/>
                    </a:lnTo>
                    <a:lnTo>
                      <a:pt x="7705" y="26943"/>
                    </a:lnTo>
                    <a:lnTo>
                      <a:pt x="3940" y="38196"/>
                    </a:lnTo>
                    <a:lnTo>
                      <a:pt x="1376" y="50817"/>
                    </a:lnTo>
                    <a:lnTo>
                      <a:pt x="88" y="63818"/>
                    </a:lnTo>
                    <a:lnTo>
                      <a:pt x="0" y="76596"/>
                    </a:lnTo>
                    <a:lnTo>
                      <a:pt x="1073" y="88935"/>
                    </a:lnTo>
                    <a:lnTo>
                      <a:pt x="3388" y="100828"/>
                    </a:lnTo>
                    <a:lnTo>
                      <a:pt x="6875" y="112335"/>
                    </a:lnTo>
                    <a:lnTo>
                      <a:pt x="11504" y="123215"/>
                    </a:lnTo>
                    <a:lnTo>
                      <a:pt x="17360" y="132931"/>
                    </a:lnTo>
                    <a:lnTo>
                      <a:pt x="24378" y="141280"/>
                    </a:lnTo>
                    <a:lnTo>
                      <a:pt x="32531" y="148211"/>
                    </a:lnTo>
                    <a:lnTo>
                      <a:pt x="41907" y="153650"/>
                    </a:lnTo>
                    <a:lnTo>
                      <a:pt x="52427" y="157707"/>
                    </a:lnTo>
                    <a:lnTo>
                      <a:pt x="63576" y="160297"/>
                    </a:lnTo>
                    <a:lnTo>
                      <a:pt x="74518" y="161070"/>
                    </a:lnTo>
                    <a:lnTo>
                      <a:pt x="84800" y="159999"/>
                    </a:lnTo>
                    <a:lnTo>
                      <a:pt x="94328" y="157332"/>
                    </a:lnTo>
                    <a:lnTo>
                      <a:pt x="103188" y="153409"/>
                    </a:lnTo>
                    <a:lnTo>
                      <a:pt x="111509" y="148559"/>
                    </a:lnTo>
                    <a:lnTo>
                      <a:pt x="119124" y="143352"/>
                    </a:lnTo>
                    <a:lnTo>
                      <a:pt x="126305" y="138081"/>
                    </a:lnTo>
                    <a:lnTo>
                      <a:pt x="133687" y="132291"/>
                    </a:lnTo>
                    <a:lnTo>
                      <a:pt x="142461" y="125076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2683421" y="4218626"/>
                <a:ext cx="185658" cy="175255"/>
              </a:xfrm>
              <a:custGeom>
                <a:avLst/>
                <a:gdLst/>
                <a:ahLst/>
                <a:cxnLst/>
                <a:rect l="0" t="0" r="0" b="0"/>
                <a:pathLst>
                  <a:path w="185658" h="175255">
                    <a:moveTo>
                      <a:pt x="6673" y="97855"/>
                    </a:moveTo>
                    <a:lnTo>
                      <a:pt x="15407" y="91988"/>
                    </a:lnTo>
                    <a:lnTo>
                      <a:pt x="23114" y="86423"/>
                    </a:lnTo>
                    <a:lnTo>
                      <a:pt x="30521" y="80629"/>
                    </a:lnTo>
                    <a:lnTo>
                      <a:pt x="37954" y="74721"/>
                    </a:lnTo>
                    <a:lnTo>
                      <a:pt x="45781" y="69039"/>
                    </a:lnTo>
                    <a:lnTo>
                      <a:pt x="54151" y="63755"/>
                    </a:lnTo>
                    <a:lnTo>
                      <a:pt x="62721" y="58559"/>
                    </a:lnTo>
                    <a:lnTo>
                      <a:pt x="70788" y="52776"/>
                    </a:lnTo>
                    <a:lnTo>
                      <a:pt x="77975" y="46073"/>
                    </a:lnTo>
                    <a:lnTo>
                      <a:pt x="83764" y="38603"/>
                    </a:lnTo>
                    <a:lnTo>
                      <a:pt x="87363" y="30818"/>
                    </a:lnTo>
                    <a:lnTo>
                      <a:pt x="88545" y="23034"/>
                    </a:lnTo>
                    <a:lnTo>
                      <a:pt x="87235" y="15706"/>
                    </a:lnTo>
                    <a:lnTo>
                      <a:pt x="83247" y="9478"/>
                    </a:lnTo>
                    <a:lnTo>
                      <a:pt x="76760" y="4602"/>
                    </a:lnTo>
                    <a:lnTo>
                      <a:pt x="68527" y="1315"/>
                    </a:lnTo>
                    <a:lnTo>
                      <a:pt x="59641" y="0"/>
                    </a:lnTo>
                    <a:lnTo>
                      <a:pt x="50792" y="676"/>
                    </a:lnTo>
                    <a:lnTo>
                      <a:pt x="42415" y="3231"/>
                    </a:lnTo>
                    <a:lnTo>
                      <a:pt x="34870" y="7603"/>
                    </a:lnTo>
                    <a:lnTo>
                      <a:pt x="28244" y="13577"/>
                    </a:lnTo>
                    <a:lnTo>
                      <a:pt x="22439" y="20840"/>
                    </a:lnTo>
                    <a:lnTo>
                      <a:pt x="17290" y="29076"/>
                    </a:lnTo>
                    <a:lnTo>
                      <a:pt x="12639" y="38025"/>
                    </a:lnTo>
                    <a:lnTo>
                      <a:pt x="8511" y="47641"/>
                    </a:lnTo>
                    <a:lnTo>
                      <a:pt x="5109" y="58081"/>
                    </a:lnTo>
                    <a:lnTo>
                      <a:pt x="2490" y="69365"/>
                    </a:lnTo>
                    <a:lnTo>
                      <a:pt x="731" y="81384"/>
                    </a:lnTo>
                    <a:lnTo>
                      <a:pt x="0" y="93984"/>
                    </a:lnTo>
                    <a:lnTo>
                      <a:pt x="292" y="107008"/>
                    </a:lnTo>
                    <a:lnTo>
                      <a:pt x="1624" y="120008"/>
                    </a:lnTo>
                    <a:lnTo>
                      <a:pt x="4114" y="132276"/>
                    </a:lnTo>
                    <a:lnTo>
                      <a:pt x="7723" y="143478"/>
                    </a:lnTo>
                    <a:lnTo>
                      <a:pt x="12604" y="153303"/>
                    </a:lnTo>
                    <a:lnTo>
                      <a:pt x="19161" y="161306"/>
                    </a:lnTo>
                    <a:lnTo>
                      <a:pt x="27459" y="167423"/>
                    </a:lnTo>
                    <a:lnTo>
                      <a:pt x="37116" y="171735"/>
                    </a:lnTo>
                    <a:lnTo>
                      <a:pt x="47506" y="174279"/>
                    </a:lnTo>
                    <a:lnTo>
                      <a:pt x="58196" y="175254"/>
                    </a:lnTo>
                    <a:lnTo>
                      <a:pt x="68965" y="174964"/>
                    </a:lnTo>
                    <a:lnTo>
                      <a:pt x="79720" y="173715"/>
                    </a:lnTo>
                    <a:lnTo>
                      <a:pt x="90434" y="171770"/>
                    </a:lnTo>
                    <a:lnTo>
                      <a:pt x="101102" y="169332"/>
                    </a:lnTo>
                    <a:lnTo>
                      <a:pt x="111732" y="166550"/>
                    </a:lnTo>
                    <a:lnTo>
                      <a:pt x="122327" y="163537"/>
                    </a:lnTo>
                    <a:lnTo>
                      <a:pt x="132827" y="160519"/>
                    </a:lnTo>
                    <a:lnTo>
                      <a:pt x="144344" y="157554"/>
                    </a:lnTo>
                    <a:lnTo>
                      <a:pt x="160127" y="154380"/>
                    </a:lnTo>
                    <a:lnTo>
                      <a:pt x="185657" y="150498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0" name="Group 99"/>
            <p:cNvGrpSpPr/>
            <p:nvPr/>
          </p:nvGrpSpPr>
          <p:grpSpPr>
            <a:xfrm>
              <a:off x="2068798" y="4716563"/>
              <a:ext cx="747639" cy="389555"/>
              <a:chOff x="2068798" y="4716563"/>
              <a:chExt cx="747639" cy="389555"/>
            </a:xfrm>
          </p:grpSpPr>
          <p:sp>
            <p:nvSpPr>
              <p:cNvPr id="93" name="Freeform 92"/>
              <p:cNvSpPr/>
              <p:nvPr/>
            </p:nvSpPr>
            <p:spPr>
              <a:xfrm>
                <a:off x="2068798" y="4716563"/>
                <a:ext cx="233071" cy="352768"/>
              </a:xfrm>
              <a:custGeom>
                <a:avLst/>
                <a:gdLst/>
                <a:ahLst/>
                <a:cxnLst/>
                <a:rect l="0" t="0" r="0" b="0"/>
                <a:pathLst>
                  <a:path w="233071" h="352768">
                    <a:moveTo>
                      <a:pt x="179099" y="0"/>
                    </a:moveTo>
                    <a:lnTo>
                      <a:pt x="167364" y="0"/>
                    </a:lnTo>
                    <a:lnTo>
                      <a:pt x="156235" y="0"/>
                    </a:lnTo>
                    <a:lnTo>
                      <a:pt x="144637" y="4"/>
                    </a:lnTo>
                    <a:lnTo>
                      <a:pt x="132476" y="177"/>
                    </a:lnTo>
                    <a:lnTo>
                      <a:pt x="119816" y="825"/>
                    </a:lnTo>
                    <a:lnTo>
                      <a:pt x="106769" y="2083"/>
                    </a:lnTo>
                    <a:lnTo>
                      <a:pt x="93763" y="4082"/>
                    </a:lnTo>
                    <a:lnTo>
                      <a:pt x="81494" y="7026"/>
                    </a:lnTo>
                    <a:lnTo>
                      <a:pt x="70285" y="10936"/>
                    </a:lnTo>
                    <a:lnTo>
                      <a:pt x="60117" y="15680"/>
                    </a:lnTo>
                    <a:lnTo>
                      <a:pt x="50820" y="21081"/>
                    </a:lnTo>
                    <a:lnTo>
                      <a:pt x="42199" y="26976"/>
                    </a:lnTo>
                    <a:lnTo>
                      <a:pt x="34237" y="33390"/>
                    </a:lnTo>
                    <a:lnTo>
                      <a:pt x="27101" y="40527"/>
                    </a:lnTo>
                    <a:lnTo>
                      <a:pt x="20814" y="48439"/>
                    </a:lnTo>
                    <a:lnTo>
                      <a:pt x="15268" y="57041"/>
                    </a:lnTo>
                    <a:lnTo>
                      <a:pt x="10308" y="66193"/>
                    </a:lnTo>
                    <a:lnTo>
                      <a:pt x="5799" y="75754"/>
                    </a:lnTo>
                    <a:lnTo>
                      <a:pt x="2110" y="85445"/>
                    </a:lnTo>
                    <a:lnTo>
                      <a:pt x="69" y="94871"/>
                    </a:lnTo>
                    <a:lnTo>
                      <a:pt x="0" y="103833"/>
                    </a:lnTo>
                    <a:lnTo>
                      <a:pt x="1922" y="112156"/>
                    </a:lnTo>
                    <a:lnTo>
                      <a:pt x="5803" y="119599"/>
                    </a:lnTo>
                    <a:lnTo>
                      <a:pt x="11416" y="126115"/>
                    </a:lnTo>
                    <a:lnTo>
                      <a:pt x="18421" y="131491"/>
                    </a:lnTo>
                    <a:lnTo>
                      <a:pt x="26478" y="135280"/>
                    </a:lnTo>
                    <a:lnTo>
                      <a:pt x="35302" y="137388"/>
                    </a:lnTo>
                    <a:lnTo>
                      <a:pt x="44833" y="138178"/>
                    </a:lnTo>
                    <a:lnTo>
                      <a:pt x="55215" y="138261"/>
                    </a:lnTo>
                    <a:lnTo>
                      <a:pt x="66460" y="138067"/>
                    </a:lnTo>
                    <a:lnTo>
                      <a:pt x="78452" y="137976"/>
                    </a:lnTo>
                    <a:lnTo>
                      <a:pt x="91035" y="138380"/>
                    </a:lnTo>
                    <a:lnTo>
                      <a:pt x="104052" y="139447"/>
                    </a:lnTo>
                    <a:lnTo>
                      <a:pt x="117217" y="141472"/>
                    </a:lnTo>
                    <a:lnTo>
                      <a:pt x="130129" y="144958"/>
                    </a:lnTo>
                    <a:lnTo>
                      <a:pt x="142585" y="150042"/>
                    </a:lnTo>
                    <a:lnTo>
                      <a:pt x="154406" y="156387"/>
                    </a:lnTo>
                    <a:lnTo>
                      <a:pt x="165352" y="163400"/>
                    </a:lnTo>
                    <a:lnTo>
                      <a:pt x="175382" y="170674"/>
                    </a:lnTo>
                    <a:lnTo>
                      <a:pt x="184610" y="178165"/>
                    </a:lnTo>
                    <a:lnTo>
                      <a:pt x="193203" y="186098"/>
                    </a:lnTo>
                    <a:lnTo>
                      <a:pt x="201317" y="194587"/>
                    </a:lnTo>
                    <a:lnTo>
                      <a:pt x="208920" y="203761"/>
                    </a:lnTo>
                    <a:lnTo>
                      <a:pt x="215808" y="213838"/>
                    </a:lnTo>
                    <a:lnTo>
                      <a:pt x="221916" y="224845"/>
                    </a:lnTo>
                    <a:lnTo>
                      <a:pt x="227000" y="236662"/>
                    </a:lnTo>
                    <a:lnTo>
                      <a:pt x="230586" y="249120"/>
                    </a:lnTo>
                    <a:lnTo>
                      <a:pt x="232549" y="262050"/>
                    </a:lnTo>
                    <a:lnTo>
                      <a:pt x="233070" y="275155"/>
                    </a:lnTo>
                    <a:lnTo>
                      <a:pt x="232440" y="288026"/>
                    </a:lnTo>
                    <a:lnTo>
                      <a:pt x="230936" y="300450"/>
                    </a:lnTo>
                    <a:lnTo>
                      <a:pt x="228470" y="312079"/>
                    </a:lnTo>
                    <a:lnTo>
                      <a:pt x="224614" y="322364"/>
                    </a:lnTo>
                    <a:lnTo>
                      <a:pt x="219233" y="331128"/>
                    </a:lnTo>
                    <a:lnTo>
                      <a:pt x="212162" y="338352"/>
                    </a:lnTo>
                    <a:lnTo>
                      <a:pt x="203056" y="343996"/>
                    </a:lnTo>
                    <a:lnTo>
                      <a:pt x="191934" y="348198"/>
                    </a:lnTo>
                    <a:lnTo>
                      <a:pt x="179415" y="351056"/>
                    </a:lnTo>
                    <a:lnTo>
                      <a:pt x="166488" y="352541"/>
                    </a:lnTo>
                    <a:lnTo>
                      <a:pt x="153759" y="352767"/>
                    </a:lnTo>
                    <a:lnTo>
                      <a:pt x="141284" y="351956"/>
                    </a:lnTo>
                    <a:lnTo>
                      <a:pt x="128769" y="350349"/>
                    </a:lnTo>
                    <a:lnTo>
                      <a:pt x="116021" y="348154"/>
                    </a:lnTo>
                    <a:lnTo>
                      <a:pt x="103155" y="345378"/>
                    </a:lnTo>
                    <a:lnTo>
                      <a:pt x="90502" y="341836"/>
                    </a:lnTo>
                    <a:lnTo>
                      <a:pt x="78254" y="337499"/>
                    </a:lnTo>
                    <a:lnTo>
                      <a:pt x="66688" y="332771"/>
                    </a:lnTo>
                    <a:lnTo>
                      <a:pt x="55009" y="327939"/>
                    </a:lnTo>
                    <a:lnTo>
                      <a:pt x="41075" y="322580"/>
                    </a:lnTo>
                    <a:lnTo>
                      <a:pt x="21172" y="315855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2384768" y="4727091"/>
                <a:ext cx="31586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79027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0" y="36462"/>
                    </a:lnTo>
                    <a:lnTo>
                      <a:pt x="0" y="50310"/>
                    </a:lnTo>
                    <a:lnTo>
                      <a:pt x="0" y="64638"/>
                    </a:lnTo>
                    <a:lnTo>
                      <a:pt x="5" y="79121"/>
                    </a:lnTo>
                    <a:lnTo>
                      <a:pt x="177" y="94090"/>
                    </a:lnTo>
                    <a:lnTo>
                      <a:pt x="826" y="110411"/>
                    </a:lnTo>
                    <a:lnTo>
                      <a:pt x="2074" y="128451"/>
                    </a:lnTo>
                    <a:lnTo>
                      <a:pt x="3727" y="147633"/>
                    </a:lnTo>
                    <a:lnTo>
                      <a:pt x="5375" y="166748"/>
                    </a:lnTo>
                    <a:lnTo>
                      <a:pt x="6782" y="185082"/>
                    </a:lnTo>
                    <a:lnTo>
                      <a:pt x="8048" y="202289"/>
                    </a:lnTo>
                    <a:lnTo>
                      <a:pt x="9505" y="218145"/>
                    </a:lnTo>
                    <a:lnTo>
                      <a:pt x="11331" y="232702"/>
                    </a:lnTo>
                    <a:lnTo>
                      <a:pt x="13389" y="246495"/>
                    </a:lnTo>
                    <a:lnTo>
                      <a:pt x="15316" y="260384"/>
                    </a:lnTo>
                    <a:lnTo>
                      <a:pt x="16915" y="274846"/>
                    </a:lnTo>
                    <a:lnTo>
                      <a:pt x="18310" y="289666"/>
                    </a:lnTo>
                    <a:lnTo>
                      <a:pt x="19854" y="304163"/>
                    </a:lnTo>
                    <a:lnTo>
                      <a:pt x="21740" y="317942"/>
                    </a:lnTo>
                    <a:lnTo>
                      <a:pt x="23847" y="330689"/>
                    </a:lnTo>
                    <a:lnTo>
                      <a:pt x="26029" y="343361"/>
                    </a:lnTo>
                    <a:lnTo>
                      <a:pt x="28480" y="358185"/>
                    </a:lnTo>
                    <a:lnTo>
                      <a:pt x="31585" y="379026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2258426" y="4853433"/>
                <a:ext cx="231628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73701">
                    <a:moveTo>
                      <a:pt x="231627" y="0"/>
                    </a:moveTo>
                    <a:lnTo>
                      <a:pt x="216958" y="67"/>
                    </a:lnTo>
                    <a:lnTo>
                      <a:pt x="203047" y="707"/>
                    </a:lnTo>
                    <a:lnTo>
                      <a:pt x="188553" y="2004"/>
                    </a:lnTo>
                    <a:lnTo>
                      <a:pt x="173524" y="3864"/>
                    </a:lnTo>
                    <a:lnTo>
                      <a:pt x="158348" y="6180"/>
                    </a:lnTo>
                    <a:lnTo>
                      <a:pt x="143286" y="8851"/>
                    </a:lnTo>
                    <a:lnTo>
                      <a:pt x="128594" y="11947"/>
                    </a:lnTo>
                    <a:lnTo>
                      <a:pt x="114583" y="15703"/>
                    </a:lnTo>
                    <a:lnTo>
                      <a:pt x="101348" y="20187"/>
                    </a:lnTo>
                    <a:lnTo>
                      <a:pt x="88818" y="25164"/>
                    </a:lnTo>
                    <a:lnTo>
                      <a:pt x="76856" y="30196"/>
                    </a:lnTo>
                    <a:lnTo>
                      <a:pt x="65328" y="35029"/>
                    </a:lnTo>
                    <a:lnTo>
                      <a:pt x="54278" y="39748"/>
                    </a:lnTo>
                    <a:lnTo>
                      <a:pt x="43923" y="44676"/>
                    </a:lnTo>
                    <a:lnTo>
                      <a:pt x="34335" y="49983"/>
                    </a:lnTo>
                    <a:lnTo>
                      <a:pt x="25731" y="55381"/>
                    </a:lnTo>
                    <a:lnTo>
                      <a:pt x="17713" y="60744"/>
                    </a:lnTo>
                    <a:lnTo>
                      <a:pt x="9575" y="66544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2553224" y="4990303"/>
                <a:ext cx="10529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15815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5"/>
                    </a:lnTo>
                    <a:lnTo>
                      <a:pt x="4" y="34458"/>
                    </a:lnTo>
                    <a:lnTo>
                      <a:pt x="177" y="46447"/>
                    </a:lnTo>
                    <a:lnTo>
                      <a:pt x="825" y="58459"/>
                    </a:lnTo>
                    <a:lnTo>
                      <a:pt x="2074" y="70248"/>
                    </a:lnTo>
                    <a:lnTo>
                      <a:pt x="3736" y="81295"/>
                    </a:lnTo>
                    <a:lnTo>
                      <a:pt x="5562" y="91819"/>
                    </a:lnTo>
                    <a:lnTo>
                      <a:pt x="7716" y="102742"/>
                    </a:lnTo>
                    <a:lnTo>
                      <a:pt x="10528" y="115814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2542695" y="488501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2658509" y="4811319"/>
                <a:ext cx="42115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94799">
                    <a:moveTo>
                      <a:pt x="0" y="0"/>
                    </a:moveTo>
                    <a:lnTo>
                      <a:pt x="67" y="11802"/>
                    </a:lnTo>
                    <a:lnTo>
                      <a:pt x="707" y="23571"/>
                    </a:lnTo>
                    <a:lnTo>
                      <a:pt x="1999" y="36462"/>
                    </a:lnTo>
                    <a:lnTo>
                      <a:pt x="3686" y="50310"/>
                    </a:lnTo>
                    <a:lnTo>
                      <a:pt x="5354" y="64638"/>
                    </a:lnTo>
                    <a:lnTo>
                      <a:pt x="6772" y="79103"/>
                    </a:lnTo>
                    <a:lnTo>
                      <a:pt x="8043" y="93380"/>
                    </a:lnTo>
                    <a:lnTo>
                      <a:pt x="9502" y="107108"/>
                    </a:lnTo>
                    <a:lnTo>
                      <a:pt x="11335" y="120163"/>
                    </a:lnTo>
                    <a:lnTo>
                      <a:pt x="13566" y="133080"/>
                    </a:lnTo>
                    <a:lnTo>
                      <a:pt x="16142" y="146898"/>
                    </a:lnTo>
                    <a:lnTo>
                      <a:pt x="18985" y="162123"/>
                    </a:lnTo>
                    <a:lnTo>
                      <a:pt x="21860" y="178437"/>
                    </a:lnTo>
                    <a:lnTo>
                      <a:pt x="24404" y="195006"/>
                    </a:lnTo>
                    <a:lnTo>
                      <a:pt x="26448" y="211291"/>
                    </a:lnTo>
                    <a:lnTo>
                      <a:pt x="28191" y="226895"/>
                    </a:lnTo>
                    <a:lnTo>
                      <a:pt x="30375" y="243145"/>
                    </a:lnTo>
                    <a:lnTo>
                      <a:pt x="34310" y="263696"/>
                    </a:lnTo>
                    <a:lnTo>
                      <a:pt x="42114" y="294798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2753265" y="4727091"/>
                <a:ext cx="63172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357970">
                    <a:moveTo>
                      <a:pt x="0" y="0"/>
                    </a:moveTo>
                    <a:lnTo>
                      <a:pt x="2934" y="14736"/>
                    </a:lnTo>
                    <a:lnTo>
                      <a:pt x="5716" y="29287"/>
                    </a:lnTo>
                    <a:lnTo>
                      <a:pt x="8611" y="45073"/>
                    </a:lnTo>
                    <a:lnTo>
                      <a:pt x="11478" y="61788"/>
                    </a:lnTo>
                    <a:lnTo>
                      <a:pt x="13995" y="78633"/>
                    </a:lnTo>
                    <a:lnTo>
                      <a:pt x="16010" y="95113"/>
                    </a:lnTo>
                    <a:lnTo>
                      <a:pt x="17696" y="111076"/>
                    </a:lnTo>
                    <a:lnTo>
                      <a:pt x="19439" y="126546"/>
                    </a:lnTo>
                    <a:lnTo>
                      <a:pt x="21465" y="141609"/>
                    </a:lnTo>
                    <a:lnTo>
                      <a:pt x="23827" y="156197"/>
                    </a:lnTo>
                    <a:lnTo>
                      <a:pt x="26491" y="170087"/>
                    </a:lnTo>
                    <a:lnTo>
                      <a:pt x="29393" y="183218"/>
                    </a:lnTo>
                    <a:lnTo>
                      <a:pt x="32308" y="195836"/>
                    </a:lnTo>
                    <a:lnTo>
                      <a:pt x="34879" y="208384"/>
                    </a:lnTo>
                    <a:lnTo>
                      <a:pt x="36941" y="221120"/>
                    </a:lnTo>
                    <a:lnTo>
                      <a:pt x="38663" y="233963"/>
                    </a:lnTo>
                    <a:lnTo>
                      <a:pt x="40433" y="246593"/>
                    </a:lnTo>
                    <a:lnTo>
                      <a:pt x="42479" y="258836"/>
                    </a:lnTo>
                    <a:lnTo>
                      <a:pt x="44854" y="270838"/>
                    </a:lnTo>
                    <a:lnTo>
                      <a:pt x="47529" y="282962"/>
                    </a:lnTo>
                    <a:lnTo>
                      <a:pt x="50437" y="295402"/>
                    </a:lnTo>
                    <a:lnTo>
                      <a:pt x="53368" y="307780"/>
                    </a:lnTo>
                    <a:lnTo>
                      <a:pt x="56259" y="320556"/>
                    </a:lnTo>
                    <a:lnTo>
                      <a:pt x="59363" y="335974"/>
                    </a:lnTo>
                    <a:lnTo>
                      <a:pt x="63171" y="357969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30" name="Group 129"/>
          <p:cNvGrpSpPr/>
          <p:nvPr/>
        </p:nvGrpSpPr>
        <p:grpSpPr>
          <a:xfrm>
            <a:off x="5795811" y="1505705"/>
            <a:ext cx="1645466" cy="2815111"/>
            <a:chOff x="5795811" y="1505705"/>
            <a:chExt cx="1645466" cy="2815111"/>
          </a:xfrm>
        </p:grpSpPr>
        <p:grpSp>
          <p:nvGrpSpPr>
            <p:cNvPr id="109" name="Group 108"/>
            <p:cNvGrpSpPr/>
            <p:nvPr/>
          </p:nvGrpSpPr>
          <p:grpSpPr>
            <a:xfrm rot="21290632">
              <a:off x="5795811" y="1505705"/>
              <a:ext cx="944070" cy="452725"/>
              <a:chOff x="5795811" y="1505705"/>
              <a:chExt cx="944070" cy="452725"/>
            </a:xfrm>
          </p:grpSpPr>
          <p:sp>
            <p:nvSpPr>
              <p:cNvPr id="102" name="Freeform 101"/>
              <p:cNvSpPr/>
              <p:nvPr/>
            </p:nvSpPr>
            <p:spPr>
              <a:xfrm>
                <a:off x="5795811" y="1505705"/>
                <a:ext cx="308547" cy="340930"/>
              </a:xfrm>
              <a:custGeom>
                <a:avLst/>
                <a:gdLst/>
                <a:ahLst/>
                <a:cxnLst/>
                <a:rect l="0" t="0" r="0" b="0"/>
                <a:pathLst>
                  <a:path w="308547" h="340930">
                    <a:moveTo>
                      <a:pt x="38619" y="0"/>
                    </a:moveTo>
                    <a:lnTo>
                      <a:pt x="35685" y="8802"/>
                    </a:lnTo>
                    <a:lnTo>
                      <a:pt x="32903" y="17149"/>
                    </a:lnTo>
                    <a:lnTo>
                      <a:pt x="30003" y="25856"/>
                    </a:lnTo>
                    <a:lnTo>
                      <a:pt x="26963" y="35323"/>
                    </a:lnTo>
                    <a:lnTo>
                      <a:pt x="23798" y="46115"/>
                    </a:lnTo>
                    <a:lnTo>
                      <a:pt x="20534" y="58409"/>
                    </a:lnTo>
                    <a:lnTo>
                      <a:pt x="17196" y="71901"/>
                    </a:lnTo>
                    <a:lnTo>
                      <a:pt x="13804" y="86019"/>
                    </a:lnTo>
                    <a:lnTo>
                      <a:pt x="10380" y="100369"/>
                    </a:lnTo>
                    <a:lnTo>
                      <a:pt x="7098" y="114917"/>
                    </a:lnTo>
                    <a:lnTo>
                      <a:pt x="4274" y="129895"/>
                    </a:lnTo>
                    <a:lnTo>
                      <a:pt x="2047" y="145410"/>
                    </a:lnTo>
                    <a:lnTo>
                      <a:pt x="553" y="161270"/>
                    </a:lnTo>
                    <a:lnTo>
                      <a:pt x="0" y="177076"/>
                    </a:lnTo>
                    <a:lnTo>
                      <a:pt x="411" y="192602"/>
                    </a:lnTo>
                    <a:lnTo>
                      <a:pt x="1823" y="207791"/>
                    </a:lnTo>
                    <a:lnTo>
                      <a:pt x="4366" y="222676"/>
                    </a:lnTo>
                    <a:lnTo>
                      <a:pt x="8003" y="237315"/>
                    </a:lnTo>
                    <a:lnTo>
                      <a:pt x="12562" y="251603"/>
                    </a:lnTo>
                    <a:lnTo>
                      <a:pt x="17838" y="265285"/>
                    </a:lnTo>
                    <a:lnTo>
                      <a:pt x="23649" y="278264"/>
                    </a:lnTo>
                    <a:lnTo>
                      <a:pt x="30007" y="290439"/>
                    </a:lnTo>
                    <a:lnTo>
                      <a:pt x="37107" y="301624"/>
                    </a:lnTo>
                    <a:lnTo>
                      <a:pt x="44999" y="311805"/>
                    </a:lnTo>
                    <a:lnTo>
                      <a:pt x="53757" y="320795"/>
                    </a:lnTo>
                    <a:lnTo>
                      <a:pt x="63546" y="328163"/>
                    </a:lnTo>
                    <a:lnTo>
                      <a:pt x="74362" y="333818"/>
                    </a:lnTo>
                    <a:lnTo>
                      <a:pt x="86219" y="337803"/>
                    </a:lnTo>
                    <a:lnTo>
                      <a:pt x="99235" y="340119"/>
                    </a:lnTo>
                    <a:lnTo>
                      <a:pt x="113353" y="340929"/>
                    </a:lnTo>
                    <a:lnTo>
                      <a:pt x="128070" y="340186"/>
                    </a:lnTo>
                    <a:lnTo>
                      <a:pt x="142562" y="337569"/>
                    </a:lnTo>
                    <a:lnTo>
                      <a:pt x="156384" y="333069"/>
                    </a:lnTo>
                    <a:lnTo>
                      <a:pt x="169612" y="326946"/>
                    </a:lnTo>
                    <a:lnTo>
                      <a:pt x="182642" y="319550"/>
                    </a:lnTo>
                    <a:lnTo>
                      <a:pt x="195734" y="311201"/>
                    </a:lnTo>
                    <a:lnTo>
                      <a:pt x="208662" y="302003"/>
                    </a:lnTo>
                    <a:lnTo>
                      <a:pt x="220825" y="291852"/>
                    </a:lnTo>
                    <a:lnTo>
                      <a:pt x="231936" y="280766"/>
                    </a:lnTo>
                    <a:lnTo>
                      <a:pt x="242025" y="268882"/>
                    </a:lnTo>
                    <a:lnTo>
                      <a:pt x="251263" y="256372"/>
                    </a:lnTo>
                    <a:lnTo>
                      <a:pt x="259842" y="243404"/>
                    </a:lnTo>
                    <a:lnTo>
                      <a:pt x="267774" y="230272"/>
                    </a:lnTo>
                    <a:lnTo>
                      <a:pt x="274889" y="217383"/>
                    </a:lnTo>
                    <a:lnTo>
                      <a:pt x="281162" y="204932"/>
                    </a:lnTo>
                    <a:lnTo>
                      <a:pt x="286698" y="192775"/>
                    </a:lnTo>
                    <a:lnTo>
                      <a:pt x="291651" y="180539"/>
                    </a:lnTo>
                    <a:lnTo>
                      <a:pt x="296165" y="168003"/>
                    </a:lnTo>
                    <a:lnTo>
                      <a:pt x="300197" y="154954"/>
                    </a:lnTo>
                    <a:lnTo>
                      <a:pt x="303533" y="141121"/>
                    </a:lnTo>
                    <a:lnTo>
                      <a:pt x="306107" y="126439"/>
                    </a:lnTo>
                    <a:lnTo>
                      <a:pt x="307835" y="111001"/>
                    </a:lnTo>
                    <a:lnTo>
                      <a:pt x="308546" y="94960"/>
                    </a:lnTo>
                    <a:lnTo>
                      <a:pt x="308248" y="78485"/>
                    </a:lnTo>
                    <a:lnTo>
                      <a:pt x="307245" y="62267"/>
                    </a:lnTo>
                    <a:lnTo>
                      <a:pt x="305940" y="45818"/>
                    </a:lnTo>
                    <a:lnTo>
                      <a:pt x="304219" y="26577"/>
                    </a:lnTo>
                    <a:lnTo>
                      <a:pt x="301831" y="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6156201" y="1711813"/>
                <a:ext cx="130955" cy="162390"/>
              </a:xfrm>
              <a:custGeom>
                <a:avLst/>
                <a:gdLst/>
                <a:ahLst/>
                <a:cxnLst/>
                <a:rect l="0" t="0" r="0" b="0"/>
                <a:pathLst>
                  <a:path w="130955" h="162390">
                    <a:moveTo>
                      <a:pt x="4612" y="36047"/>
                    </a:moveTo>
                    <a:lnTo>
                      <a:pt x="1813" y="44848"/>
                    </a:lnTo>
                    <a:lnTo>
                      <a:pt x="311" y="53195"/>
                    </a:lnTo>
                    <a:lnTo>
                      <a:pt x="0" y="61898"/>
                    </a:lnTo>
                    <a:lnTo>
                      <a:pt x="506" y="71192"/>
                    </a:lnTo>
                    <a:lnTo>
                      <a:pt x="1325" y="81336"/>
                    </a:lnTo>
                    <a:lnTo>
                      <a:pt x="2143" y="92278"/>
                    </a:lnTo>
                    <a:lnTo>
                      <a:pt x="2895" y="100301"/>
                    </a:lnTo>
                    <a:lnTo>
                      <a:pt x="3548" y="101099"/>
                    </a:lnTo>
                    <a:lnTo>
                      <a:pt x="3987" y="96429"/>
                    </a:lnTo>
                    <a:lnTo>
                      <a:pt x="4248" y="88323"/>
                    </a:lnTo>
                    <a:lnTo>
                      <a:pt x="4398" y="78077"/>
                    </a:lnTo>
                    <a:lnTo>
                      <a:pt x="4494" y="66491"/>
                    </a:lnTo>
                    <a:lnTo>
                      <a:pt x="4889" y="54217"/>
                    </a:lnTo>
                    <a:lnTo>
                      <a:pt x="6215" y="41868"/>
                    </a:lnTo>
                    <a:lnTo>
                      <a:pt x="8754" y="29786"/>
                    </a:lnTo>
                    <a:lnTo>
                      <a:pt x="12934" y="18716"/>
                    </a:lnTo>
                    <a:lnTo>
                      <a:pt x="19479" y="9866"/>
                    </a:lnTo>
                    <a:lnTo>
                      <a:pt x="28542" y="3704"/>
                    </a:lnTo>
                    <a:lnTo>
                      <a:pt x="39339" y="363"/>
                    </a:lnTo>
                    <a:lnTo>
                      <a:pt x="50494" y="0"/>
                    </a:lnTo>
                    <a:lnTo>
                      <a:pt x="61172" y="2380"/>
                    </a:lnTo>
                    <a:lnTo>
                      <a:pt x="71098" y="6855"/>
                    </a:lnTo>
                    <a:lnTo>
                      <a:pt x="80290" y="12590"/>
                    </a:lnTo>
                    <a:lnTo>
                      <a:pt x="88871" y="18998"/>
                    </a:lnTo>
                    <a:lnTo>
                      <a:pt x="96820" y="26074"/>
                    </a:lnTo>
                    <a:lnTo>
                      <a:pt x="103953" y="34261"/>
                    </a:lnTo>
                    <a:lnTo>
                      <a:pt x="110237" y="43732"/>
                    </a:lnTo>
                    <a:lnTo>
                      <a:pt x="115613" y="54381"/>
                    </a:lnTo>
                    <a:lnTo>
                      <a:pt x="119927" y="65987"/>
                    </a:lnTo>
                    <a:lnTo>
                      <a:pt x="123199" y="78313"/>
                    </a:lnTo>
                    <a:lnTo>
                      <a:pt x="125588" y="91131"/>
                    </a:lnTo>
                    <a:lnTo>
                      <a:pt x="127541" y="105797"/>
                    </a:lnTo>
                    <a:lnTo>
                      <a:pt x="129232" y="126949"/>
                    </a:lnTo>
                    <a:lnTo>
                      <a:pt x="130954" y="162389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6392440" y="1526761"/>
                <a:ext cx="31587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89555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4" y="34476"/>
                    </a:lnTo>
                    <a:lnTo>
                      <a:pt x="177" y="47156"/>
                    </a:lnTo>
                    <a:lnTo>
                      <a:pt x="825" y="61761"/>
                    </a:lnTo>
                    <a:lnTo>
                      <a:pt x="2075" y="78572"/>
                    </a:lnTo>
                    <a:lnTo>
                      <a:pt x="3727" y="97228"/>
                    </a:lnTo>
                    <a:lnTo>
                      <a:pt x="5375" y="117034"/>
                    </a:lnTo>
                    <a:lnTo>
                      <a:pt x="6778" y="137455"/>
                    </a:lnTo>
                    <a:lnTo>
                      <a:pt x="7871" y="157858"/>
                    </a:lnTo>
                    <a:lnTo>
                      <a:pt x="8679" y="177468"/>
                    </a:lnTo>
                    <a:lnTo>
                      <a:pt x="9262" y="195942"/>
                    </a:lnTo>
                    <a:lnTo>
                      <a:pt x="9839" y="213141"/>
                    </a:lnTo>
                    <a:lnTo>
                      <a:pt x="10767" y="228940"/>
                    </a:lnTo>
                    <a:lnTo>
                      <a:pt x="12207" y="243434"/>
                    </a:lnTo>
                    <a:lnTo>
                      <a:pt x="13989" y="257171"/>
                    </a:lnTo>
                    <a:lnTo>
                      <a:pt x="15725" y="271018"/>
                    </a:lnTo>
                    <a:lnTo>
                      <a:pt x="17192" y="285447"/>
                    </a:lnTo>
                    <a:lnTo>
                      <a:pt x="18497" y="300245"/>
                    </a:lnTo>
                    <a:lnTo>
                      <a:pt x="19980" y="314726"/>
                    </a:lnTo>
                    <a:lnTo>
                      <a:pt x="21825" y="328495"/>
                    </a:lnTo>
                    <a:lnTo>
                      <a:pt x="23903" y="341233"/>
                    </a:lnTo>
                    <a:lnTo>
                      <a:pt x="26063" y="353900"/>
                    </a:lnTo>
                    <a:lnTo>
                      <a:pt x="28497" y="368719"/>
                    </a:lnTo>
                    <a:lnTo>
                      <a:pt x="31586" y="389554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6266098" y="1653103"/>
                <a:ext cx="231628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73701">
                    <a:moveTo>
                      <a:pt x="231627" y="0"/>
                    </a:moveTo>
                    <a:lnTo>
                      <a:pt x="222759" y="3001"/>
                    </a:lnTo>
                    <a:lnTo>
                      <a:pt x="213772" y="6423"/>
                    </a:lnTo>
                    <a:lnTo>
                      <a:pt x="203777" y="10615"/>
                    </a:lnTo>
                    <a:lnTo>
                      <a:pt x="192797" y="15342"/>
                    </a:lnTo>
                    <a:lnTo>
                      <a:pt x="180985" y="20175"/>
                    </a:lnTo>
                    <a:lnTo>
                      <a:pt x="168526" y="24853"/>
                    </a:lnTo>
                    <a:lnTo>
                      <a:pt x="155589" y="29289"/>
                    </a:lnTo>
                    <a:lnTo>
                      <a:pt x="142308" y="33490"/>
                    </a:lnTo>
                    <a:lnTo>
                      <a:pt x="128785" y="37499"/>
                    </a:lnTo>
                    <a:lnTo>
                      <a:pt x="115097" y="41359"/>
                    </a:lnTo>
                    <a:lnTo>
                      <a:pt x="101295" y="45111"/>
                    </a:lnTo>
                    <a:lnTo>
                      <a:pt x="87421" y="48787"/>
                    </a:lnTo>
                    <a:lnTo>
                      <a:pt x="73662" y="52410"/>
                    </a:lnTo>
                    <a:lnTo>
                      <a:pt x="60344" y="55996"/>
                    </a:lnTo>
                    <a:lnTo>
                      <a:pt x="47621" y="59552"/>
                    </a:lnTo>
                    <a:lnTo>
                      <a:pt x="35918" y="62936"/>
                    </a:lnTo>
                    <a:lnTo>
                      <a:pt x="24870" y="66188"/>
                    </a:lnTo>
                    <a:lnTo>
                      <a:pt x="13507" y="69594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6571422" y="1800502"/>
                <a:ext cx="10531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0531" h="136871">
                    <a:moveTo>
                      <a:pt x="1" y="0"/>
                    </a:moveTo>
                    <a:lnTo>
                      <a:pt x="1" y="14669"/>
                    </a:lnTo>
                    <a:lnTo>
                      <a:pt x="0" y="28580"/>
                    </a:lnTo>
                    <a:lnTo>
                      <a:pt x="5" y="43069"/>
                    </a:lnTo>
                    <a:lnTo>
                      <a:pt x="178" y="57924"/>
                    </a:lnTo>
                    <a:lnTo>
                      <a:pt x="826" y="72453"/>
                    </a:lnTo>
                    <a:lnTo>
                      <a:pt x="2075" y="86252"/>
                    </a:lnTo>
                    <a:lnTo>
                      <a:pt x="3737" y="98815"/>
                    </a:lnTo>
                    <a:lnTo>
                      <a:pt x="5564" y="110601"/>
                    </a:lnTo>
                    <a:lnTo>
                      <a:pt x="7718" y="122639"/>
                    </a:lnTo>
                    <a:lnTo>
                      <a:pt x="10530" y="13687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6571422" y="167416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6718823" y="1547817"/>
                <a:ext cx="21058" cy="41061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10613">
                    <a:moveTo>
                      <a:pt x="0" y="0"/>
                    </a:moveTo>
                    <a:lnTo>
                      <a:pt x="0" y="11869"/>
                    </a:lnTo>
                    <a:lnTo>
                      <a:pt x="0" y="24279"/>
                    </a:lnTo>
                    <a:lnTo>
                      <a:pt x="0" y="38479"/>
                    </a:lnTo>
                    <a:lnTo>
                      <a:pt x="0" y="54706"/>
                    </a:lnTo>
                    <a:lnTo>
                      <a:pt x="0" y="73295"/>
                    </a:lnTo>
                    <a:lnTo>
                      <a:pt x="0" y="94172"/>
                    </a:lnTo>
                    <a:lnTo>
                      <a:pt x="0" y="116331"/>
                    </a:lnTo>
                    <a:lnTo>
                      <a:pt x="0" y="138111"/>
                    </a:lnTo>
                    <a:lnTo>
                      <a:pt x="4" y="158591"/>
                    </a:lnTo>
                    <a:lnTo>
                      <a:pt x="177" y="177419"/>
                    </a:lnTo>
                    <a:lnTo>
                      <a:pt x="826" y="194453"/>
                    </a:lnTo>
                    <a:lnTo>
                      <a:pt x="2075" y="209838"/>
                    </a:lnTo>
                    <a:lnTo>
                      <a:pt x="3727" y="224036"/>
                    </a:lnTo>
                    <a:lnTo>
                      <a:pt x="5375" y="237674"/>
                    </a:lnTo>
                    <a:lnTo>
                      <a:pt x="6782" y="251171"/>
                    </a:lnTo>
                    <a:lnTo>
                      <a:pt x="8048" y="265040"/>
                    </a:lnTo>
                    <a:lnTo>
                      <a:pt x="9505" y="279957"/>
                    </a:lnTo>
                    <a:lnTo>
                      <a:pt x="11332" y="296177"/>
                    </a:lnTo>
                    <a:lnTo>
                      <a:pt x="13389" y="313292"/>
                    </a:lnTo>
                    <a:lnTo>
                      <a:pt x="15317" y="330464"/>
                    </a:lnTo>
                    <a:lnTo>
                      <a:pt x="16910" y="347178"/>
                    </a:lnTo>
                    <a:lnTo>
                      <a:pt x="18136" y="362687"/>
                    </a:lnTo>
                    <a:lnTo>
                      <a:pt x="19165" y="377382"/>
                    </a:lnTo>
                    <a:lnTo>
                      <a:pt x="20088" y="392545"/>
                    </a:lnTo>
                    <a:lnTo>
                      <a:pt x="21057" y="41061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3" name="Group 112"/>
            <p:cNvGrpSpPr/>
            <p:nvPr/>
          </p:nvGrpSpPr>
          <p:grpSpPr>
            <a:xfrm rot="21290632">
              <a:off x="5842873" y="2285142"/>
              <a:ext cx="914050" cy="410612"/>
              <a:chOff x="5842873" y="2285142"/>
              <a:chExt cx="914050" cy="410612"/>
            </a:xfrm>
          </p:grpSpPr>
          <p:sp>
            <p:nvSpPr>
              <p:cNvPr id="110" name="Freeform 109"/>
              <p:cNvSpPr/>
              <p:nvPr/>
            </p:nvSpPr>
            <p:spPr>
              <a:xfrm>
                <a:off x="5842873" y="2327257"/>
                <a:ext cx="303398" cy="279586"/>
              </a:xfrm>
              <a:custGeom>
                <a:avLst/>
                <a:gdLst/>
                <a:ahLst/>
                <a:cxnLst/>
                <a:rect l="0" t="0" r="0" b="0"/>
                <a:pathLst>
                  <a:path w="303398" h="279586">
                    <a:moveTo>
                      <a:pt x="19128" y="0"/>
                    </a:moveTo>
                    <a:lnTo>
                      <a:pt x="13394" y="11735"/>
                    </a:lnTo>
                    <a:lnTo>
                      <a:pt x="9110" y="22864"/>
                    </a:lnTo>
                    <a:lnTo>
                      <a:pt x="5904" y="34467"/>
                    </a:lnTo>
                    <a:lnTo>
                      <a:pt x="3544" y="46801"/>
                    </a:lnTo>
                    <a:lnTo>
                      <a:pt x="1846" y="60109"/>
                    </a:lnTo>
                    <a:lnTo>
                      <a:pt x="656" y="74419"/>
                    </a:lnTo>
                    <a:lnTo>
                      <a:pt x="0" y="89596"/>
                    </a:lnTo>
                    <a:lnTo>
                      <a:pt x="80" y="105458"/>
                    </a:lnTo>
                    <a:lnTo>
                      <a:pt x="942" y="121824"/>
                    </a:lnTo>
                    <a:lnTo>
                      <a:pt x="2334" y="138389"/>
                    </a:lnTo>
                    <a:lnTo>
                      <a:pt x="3805" y="154735"/>
                    </a:lnTo>
                    <a:lnTo>
                      <a:pt x="5098" y="170650"/>
                    </a:lnTo>
                    <a:lnTo>
                      <a:pt x="6457" y="185946"/>
                    </a:lnTo>
                    <a:lnTo>
                      <a:pt x="8508" y="200379"/>
                    </a:lnTo>
                    <a:lnTo>
                      <a:pt x="11553" y="213903"/>
                    </a:lnTo>
                    <a:lnTo>
                      <a:pt x="15412" y="226630"/>
                    </a:lnTo>
                    <a:lnTo>
                      <a:pt x="19621" y="238725"/>
                    </a:lnTo>
                    <a:lnTo>
                      <a:pt x="23865" y="250325"/>
                    </a:lnTo>
                    <a:lnTo>
                      <a:pt x="28196" y="260738"/>
                    </a:lnTo>
                    <a:lnTo>
                      <a:pt x="33705" y="268283"/>
                    </a:lnTo>
                    <a:lnTo>
                      <a:pt x="40770" y="271765"/>
                    </a:lnTo>
                    <a:lnTo>
                      <a:pt x="47990" y="270966"/>
                    </a:lnTo>
                    <a:lnTo>
                      <a:pt x="55010" y="266506"/>
                    </a:lnTo>
                    <a:lnTo>
                      <a:pt x="61740" y="259386"/>
                    </a:lnTo>
                    <a:lnTo>
                      <a:pt x="67963" y="250670"/>
                    </a:lnTo>
                    <a:lnTo>
                      <a:pt x="73591" y="241088"/>
                    </a:lnTo>
                    <a:lnTo>
                      <a:pt x="78674" y="231053"/>
                    </a:lnTo>
                    <a:lnTo>
                      <a:pt x="83313" y="220784"/>
                    </a:lnTo>
                    <a:lnTo>
                      <a:pt x="87620" y="210399"/>
                    </a:lnTo>
                    <a:lnTo>
                      <a:pt x="91850" y="200118"/>
                    </a:lnTo>
                    <a:lnTo>
                      <a:pt x="96384" y="190280"/>
                    </a:lnTo>
                    <a:lnTo>
                      <a:pt x="101402" y="181056"/>
                    </a:lnTo>
                    <a:lnTo>
                      <a:pt x="106909" y="173403"/>
                    </a:lnTo>
                    <a:lnTo>
                      <a:pt x="112831" y="169070"/>
                    </a:lnTo>
                    <a:lnTo>
                      <a:pt x="119070" y="168722"/>
                    </a:lnTo>
                    <a:lnTo>
                      <a:pt x="125377" y="172067"/>
                    </a:lnTo>
                    <a:lnTo>
                      <a:pt x="131378" y="178425"/>
                    </a:lnTo>
                    <a:lnTo>
                      <a:pt x="136892" y="187063"/>
                    </a:lnTo>
                    <a:lnTo>
                      <a:pt x="141915" y="197196"/>
                    </a:lnTo>
                    <a:lnTo>
                      <a:pt x="146522" y="208030"/>
                    </a:lnTo>
                    <a:lnTo>
                      <a:pt x="150813" y="219079"/>
                    </a:lnTo>
                    <a:lnTo>
                      <a:pt x="155034" y="230117"/>
                    </a:lnTo>
                    <a:lnTo>
                      <a:pt x="159562" y="241068"/>
                    </a:lnTo>
                    <a:lnTo>
                      <a:pt x="164586" y="251901"/>
                    </a:lnTo>
                    <a:lnTo>
                      <a:pt x="170437" y="261974"/>
                    </a:lnTo>
                    <a:lnTo>
                      <a:pt x="177656" y="270076"/>
                    </a:lnTo>
                    <a:lnTo>
                      <a:pt x="186396" y="275703"/>
                    </a:lnTo>
                    <a:lnTo>
                      <a:pt x="196180" y="278836"/>
                    </a:lnTo>
                    <a:lnTo>
                      <a:pt x="206125" y="279585"/>
                    </a:lnTo>
                    <a:lnTo>
                      <a:pt x="215698" y="278264"/>
                    </a:lnTo>
                    <a:lnTo>
                      <a:pt x="224731" y="274973"/>
                    </a:lnTo>
                    <a:lnTo>
                      <a:pt x="233252" y="269506"/>
                    </a:lnTo>
                    <a:lnTo>
                      <a:pt x="241345" y="261947"/>
                    </a:lnTo>
                    <a:lnTo>
                      <a:pt x="248949" y="252621"/>
                    </a:lnTo>
                    <a:lnTo>
                      <a:pt x="255844" y="241921"/>
                    </a:lnTo>
                    <a:lnTo>
                      <a:pt x="261969" y="230206"/>
                    </a:lnTo>
                    <a:lnTo>
                      <a:pt x="267407" y="217765"/>
                    </a:lnTo>
                    <a:lnTo>
                      <a:pt x="272294" y="204815"/>
                    </a:lnTo>
                    <a:lnTo>
                      <a:pt x="276763" y="191514"/>
                    </a:lnTo>
                    <a:lnTo>
                      <a:pt x="280766" y="177973"/>
                    </a:lnTo>
                    <a:lnTo>
                      <a:pt x="284082" y="164270"/>
                    </a:lnTo>
                    <a:lnTo>
                      <a:pt x="286652" y="150460"/>
                    </a:lnTo>
                    <a:lnTo>
                      <a:pt x="288717" y="136746"/>
                    </a:lnTo>
                    <a:lnTo>
                      <a:pt x="290719" y="123456"/>
                    </a:lnTo>
                    <a:lnTo>
                      <a:pt x="292915" y="110748"/>
                    </a:lnTo>
                    <a:lnTo>
                      <a:pt x="295232" y="98857"/>
                    </a:lnTo>
                    <a:lnTo>
                      <a:pt x="297578" y="86918"/>
                    </a:lnTo>
                    <a:lnTo>
                      <a:pt x="300164" y="72764"/>
                    </a:lnTo>
                    <a:lnTo>
                      <a:pt x="303397" y="52643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6198913" y="2285142"/>
                <a:ext cx="357970" cy="327839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327839">
                    <a:moveTo>
                      <a:pt x="0" y="0"/>
                    </a:moveTo>
                    <a:lnTo>
                      <a:pt x="2934" y="11735"/>
                    </a:lnTo>
                    <a:lnTo>
                      <a:pt x="5716" y="22864"/>
                    </a:lnTo>
                    <a:lnTo>
                      <a:pt x="8611" y="34467"/>
                    </a:lnTo>
                    <a:lnTo>
                      <a:pt x="11479" y="46801"/>
                    </a:lnTo>
                    <a:lnTo>
                      <a:pt x="13996" y="60110"/>
                    </a:lnTo>
                    <a:lnTo>
                      <a:pt x="16011" y="74423"/>
                    </a:lnTo>
                    <a:lnTo>
                      <a:pt x="17696" y="89774"/>
                    </a:lnTo>
                    <a:lnTo>
                      <a:pt x="19439" y="106284"/>
                    </a:lnTo>
                    <a:lnTo>
                      <a:pt x="21461" y="123903"/>
                    </a:lnTo>
                    <a:lnTo>
                      <a:pt x="23650" y="142293"/>
                    </a:lnTo>
                    <a:lnTo>
                      <a:pt x="25666" y="160936"/>
                    </a:lnTo>
                    <a:lnTo>
                      <a:pt x="27319" y="179507"/>
                    </a:lnTo>
                    <a:lnTo>
                      <a:pt x="28582" y="197721"/>
                    </a:lnTo>
                    <a:lnTo>
                      <a:pt x="29504" y="215258"/>
                    </a:lnTo>
                    <a:lnTo>
                      <a:pt x="30164" y="232016"/>
                    </a:lnTo>
                    <a:lnTo>
                      <a:pt x="30793" y="248067"/>
                    </a:lnTo>
                    <a:lnTo>
                      <a:pt x="31756" y="263546"/>
                    </a:lnTo>
                    <a:lnTo>
                      <a:pt x="33204" y="278498"/>
                    </a:lnTo>
                    <a:lnTo>
                      <a:pt x="34482" y="289637"/>
                    </a:lnTo>
                    <a:lnTo>
                      <a:pt x="35097" y="292894"/>
                    </a:lnTo>
                    <a:lnTo>
                      <a:pt x="35851" y="289817"/>
                    </a:lnTo>
                    <a:lnTo>
                      <a:pt x="36962" y="282641"/>
                    </a:lnTo>
                    <a:lnTo>
                      <a:pt x="38151" y="272923"/>
                    </a:lnTo>
                    <a:lnTo>
                      <a:pt x="39210" y="261636"/>
                    </a:lnTo>
                    <a:lnTo>
                      <a:pt x="40391" y="249535"/>
                    </a:lnTo>
                    <a:lnTo>
                      <a:pt x="42313" y="237286"/>
                    </a:lnTo>
                    <a:lnTo>
                      <a:pt x="45270" y="225251"/>
                    </a:lnTo>
                    <a:lnTo>
                      <a:pt x="49238" y="213699"/>
                    </a:lnTo>
                    <a:lnTo>
                      <a:pt x="54052" y="202928"/>
                    </a:lnTo>
                    <a:lnTo>
                      <a:pt x="59519" y="193029"/>
                    </a:lnTo>
                    <a:lnTo>
                      <a:pt x="65632" y="184567"/>
                    </a:lnTo>
                    <a:lnTo>
                      <a:pt x="72559" y="178617"/>
                    </a:lnTo>
                    <a:lnTo>
                      <a:pt x="80323" y="175548"/>
                    </a:lnTo>
                    <a:lnTo>
                      <a:pt x="88653" y="175268"/>
                    </a:lnTo>
                    <a:lnTo>
                      <a:pt x="97091" y="177580"/>
                    </a:lnTo>
                    <a:lnTo>
                      <a:pt x="105352" y="182102"/>
                    </a:lnTo>
                    <a:lnTo>
                      <a:pt x="113188" y="188524"/>
                    </a:lnTo>
                    <a:lnTo>
                      <a:pt x="120297" y="196712"/>
                    </a:lnTo>
                    <a:lnTo>
                      <a:pt x="126595" y="206434"/>
                    </a:lnTo>
                    <a:lnTo>
                      <a:pt x="132162" y="217383"/>
                    </a:lnTo>
                    <a:lnTo>
                      <a:pt x="137144" y="229254"/>
                    </a:lnTo>
                    <a:lnTo>
                      <a:pt x="141684" y="241790"/>
                    </a:lnTo>
                    <a:lnTo>
                      <a:pt x="145905" y="254631"/>
                    </a:lnTo>
                    <a:lnTo>
                      <a:pt x="149901" y="267325"/>
                    </a:lnTo>
                    <a:lnTo>
                      <a:pt x="153736" y="279644"/>
                    </a:lnTo>
                    <a:lnTo>
                      <a:pt x="157296" y="291713"/>
                    </a:lnTo>
                    <a:lnTo>
                      <a:pt x="160307" y="303890"/>
                    </a:lnTo>
                    <a:lnTo>
                      <a:pt x="162673" y="316287"/>
                    </a:lnTo>
                    <a:lnTo>
                      <a:pt x="164738" y="325563"/>
                    </a:lnTo>
                    <a:lnTo>
                      <a:pt x="166909" y="327838"/>
                    </a:lnTo>
                    <a:lnTo>
                      <a:pt x="169157" y="324952"/>
                    </a:lnTo>
                    <a:lnTo>
                      <a:pt x="171566" y="318979"/>
                    </a:lnTo>
                    <a:lnTo>
                      <a:pt x="174194" y="311204"/>
                    </a:lnTo>
                    <a:lnTo>
                      <a:pt x="177047" y="302376"/>
                    </a:lnTo>
                    <a:lnTo>
                      <a:pt x="180420" y="293250"/>
                    </a:lnTo>
                    <a:lnTo>
                      <a:pt x="184885" y="284687"/>
                    </a:lnTo>
                    <a:lnTo>
                      <a:pt x="190664" y="277093"/>
                    </a:lnTo>
                    <a:lnTo>
                      <a:pt x="197662" y="270493"/>
                    </a:lnTo>
                    <a:lnTo>
                      <a:pt x="205653" y="264738"/>
                    </a:lnTo>
                    <a:lnTo>
                      <a:pt x="214404" y="259644"/>
                    </a:lnTo>
                    <a:lnTo>
                      <a:pt x="223873" y="255202"/>
                    </a:lnTo>
                    <a:lnTo>
                      <a:pt x="234205" y="251583"/>
                    </a:lnTo>
                    <a:lnTo>
                      <a:pt x="245404" y="248801"/>
                    </a:lnTo>
                    <a:lnTo>
                      <a:pt x="257025" y="246421"/>
                    </a:lnTo>
                    <a:lnTo>
                      <a:pt x="268293" y="243675"/>
                    </a:lnTo>
                    <a:lnTo>
                      <a:pt x="278800" y="240161"/>
                    </a:lnTo>
                    <a:lnTo>
                      <a:pt x="288651" y="235986"/>
                    </a:lnTo>
                    <a:lnTo>
                      <a:pt x="298261" y="231565"/>
                    </a:lnTo>
                    <a:lnTo>
                      <a:pt x="307894" y="227169"/>
                    </a:lnTo>
                    <a:lnTo>
                      <a:pt x="317008" y="222421"/>
                    </a:lnTo>
                    <a:lnTo>
                      <a:pt x="324391" y="216417"/>
                    </a:lnTo>
                    <a:lnTo>
                      <a:pt x="329494" y="208756"/>
                    </a:lnTo>
                    <a:lnTo>
                      <a:pt x="332089" y="199831"/>
                    </a:lnTo>
                    <a:lnTo>
                      <a:pt x="331936" y="190530"/>
                    </a:lnTo>
                    <a:lnTo>
                      <a:pt x="329189" y="181432"/>
                    </a:lnTo>
                    <a:lnTo>
                      <a:pt x="323954" y="173071"/>
                    </a:lnTo>
                    <a:lnTo>
                      <a:pt x="316112" y="166075"/>
                    </a:lnTo>
                    <a:lnTo>
                      <a:pt x="305857" y="160653"/>
                    </a:lnTo>
                    <a:lnTo>
                      <a:pt x="294094" y="157151"/>
                    </a:lnTo>
                    <a:lnTo>
                      <a:pt x="282210" y="156217"/>
                    </a:lnTo>
                    <a:lnTo>
                      <a:pt x="271009" y="157959"/>
                    </a:lnTo>
                    <a:lnTo>
                      <a:pt x="260883" y="162042"/>
                    </a:lnTo>
                    <a:lnTo>
                      <a:pt x="252080" y="167978"/>
                    </a:lnTo>
                    <a:lnTo>
                      <a:pt x="244575" y="175304"/>
                    </a:lnTo>
                    <a:lnTo>
                      <a:pt x="238331" y="183794"/>
                    </a:lnTo>
                    <a:lnTo>
                      <a:pt x="233412" y="193461"/>
                    </a:lnTo>
                    <a:lnTo>
                      <a:pt x="229724" y="204224"/>
                    </a:lnTo>
                    <a:lnTo>
                      <a:pt x="227056" y="216059"/>
                    </a:lnTo>
                    <a:lnTo>
                      <a:pt x="225173" y="229068"/>
                    </a:lnTo>
                    <a:lnTo>
                      <a:pt x="223874" y="243180"/>
                    </a:lnTo>
                    <a:lnTo>
                      <a:pt x="223323" y="257725"/>
                    </a:lnTo>
                    <a:lnTo>
                      <a:pt x="224009" y="271569"/>
                    </a:lnTo>
                    <a:lnTo>
                      <a:pt x="226107" y="284130"/>
                    </a:lnTo>
                    <a:lnTo>
                      <a:pt x="229651" y="295188"/>
                    </a:lnTo>
                    <a:lnTo>
                      <a:pt x="234705" y="304626"/>
                    </a:lnTo>
                    <a:lnTo>
                      <a:pt x="241150" y="312555"/>
                    </a:lnTo>
                    <a:lnTo>
                      <a:pt x="248901" y="318915"/>
                    </a:lnTo>
                    <a:lnTo>
                      <a:pt x="257998" y="323380"/>
                    </a:lnTo>
                    <a:lnTo>
                      <a:pt x="268334" y="325940"/>
                    </a:lnTo>
                    <a:lnTo>
                      <a:pt x="279526" y="326697"/>
                    </a:lnTo>
                    <a:lnTo>
                      <a:pt x="291030" y="325694"/>
                    </a:lnTo>
                    <a:lnTo>
                      <a:pt x="302497" y="323136"/>
                    </a:lnTo>
                    <a:lnTo>
                      <a:pt x="313534" y="319441"/>
                    </a:lnTo>
                    <a:lnTo>
                      <a:pt x="324798" y="314688"/>
                    </a:lnTo>
                    <a:lnTo>
                      <a:pt x="338392" y="307346"/>
                    </a:lnTo>
                    <a:lnTo>
                      <a:pt x="357969" y="294798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6598994" y="2448485"/>
                <a:ext cx="157929" cy="247269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247269">
                    <a:moveTo>
                      <a:pt x="0" y="68284"/>
                    </a:moveTo>
                    <a:lnTo>
                      <a:pt x="68" y="82818"/>
                    </a:lnTo>
                    <a:lnTo>
                      <a:pt x="707" y="95449"/>
                    </a:lnTo>
                    <a:lnTo>
                      <a:pt x="1999" y="107359"/>
                    </a:lnTo>
                    <a:lnTo>
                      <a:pt x="3686" y="119014"/>
                    </a:lnTo>
                    <a:lnTo>
                      <a:pt x="5354" y="130854"/>
                    </a:lnTo>
                    <a:lnTo>
                      <a:pt x="6770" y="142988"/>
                    </a:lnTo>
                    <a:lnTo>
                      <a:pt x="7965" y="151724"/>
                    </a:lnTo>
                    <a:lnTo>
                      <a:pt x="8956" y="152550"/>
                    </a:lnTo>
                    <a:lnTo>
                      <a:pt x="9611" y="147062"/>
                    </a:lnTo>
                    <a:lnTo>
                      <a:pt x="9997" y="137554"/>
                    </a:lnTo>
                    <a:lnTo>
                      <a:pt x="10218" y="125801"/>
                    </a:lnTo>
                    <a:lnTo>
                      <a:pt x="10348" y="112887"/>
                    </a:lnTo>
                    <a:lnTo>
                      <a:pt x="10594" y="99393"/>
                    </a:lnTo>
                    <a:lnTo>
                      <a:pt x="11285" y="85615"/>
                    </a:lnTo>
                    <a:lnTo>
                      <a:pt x="12573" y="71703"/>
                    </a:lnTo>
                    <a:lnTo>
                      <a:pt x="14760" y="57894"/>
                    </a:lnTo>
                    <a:lnTo>
                      <a:pt x="18364" y="44529"/>
                    </a:lnTo>
                    <a:lnTo>
                      <a:pt x="23532" y="31773"/>
                    </a:lnTo>
                    <a:lnTo>
                      <a:pt x="30105" y="20256"/>
                    </a:lnTo>
                    <a:lnTo>
                      <a:pt x="37806" y="11109"/>
                    </a:lnTo>
                    <a:lnTo>
                      <a:pt x="46349" y="4744"/>
                    </a:lnTo>
                    <a:lnTo>
                      <a:pt x="55337" y="1099"/>
                    </a:lnTo>
                    <a:lnTo>
                      <a:pt x="64283" y="0"/>
                    </a:lnTo>
                    <a:lnTo>
                      <a:pt x="72928" y="1077"/>
                    </a:lnTo>
                    <a:lnTo>
                      <a:pt x="81375" y="4034"/>
                    </a:lnTo>
                    <a:lnTo>
                      <a:pt x="89966" y="8743"/>
                    </a:lnTo>
                    <a:lnTo>
                      <a:pt x="98890" y="14980"/>
                    </a:lnTo>
                    <a:lnTo>
                      <a:pt x="107850" y="22604"/>
                    </a:lnTo>
                    <a:lnTo>
                      <a:pt x="116188" y="31624"/>
                    </a:lnTo>
                    <a:lnTo>
                      <a:pt x="123573" y="41909"/>
                    </a:lnTo>
                    <a:lnTo>
                      <a:pt x="130007" y="53070"/>
                    </a:lnTo>
                    <a:lnTo>
                      <a:pt x="135637" y="64554"/>
                    </a:lnTo>
                    <a:lnTo>
                      <a:pt x="140641" y="76026"/>
                    </a:lnTo>
                    <a:lnTo>
                      <a:pt x="145018" y="87677"/>
                    </a:lnTo>
                    <a:lnTo>
                      <a:pt x="148594" y="100099"/>
                    </a:lnTo>
                    <a:lnTo>
                      <a:pt x="151336" y="113565"/>
                    </a:lnTo>
                    <a:lnTo>
                      <a:pt x="153350" y="127882"/>
                    </a:lnTo>
                    <a:lnTo>
                      <a:pt x="154784" y="142571"/>
                    </a:lnTo>
                    <a:lnTo>
                      <a:pt x="155787" y="157303"/>
                    </a:lnTo>
                    <a:lnTo>
                      <a:pt x="156479" y="171908"/>
                    </a:lnTo>
                    <a:lnTo>
                      <a:pt x="157027" y="188050"/>
                    </a:lnTo>
                    <a:lnTo>
                      <a:pt x="157483" y="210495"/>
                    </a:lnTo>
                    <a:lnTo>
                      <a:pt x="157928" y="247268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2" name="Group 121"/>
            <p:cNvGrpSpPr/>
            <p:nvPr/>
          </p:nvGrpSpPr>
          <p:grpSpPr>
            <a:xfrm rot="21290632">
              <a:off x="5836336" y="3081623"/>
              <a:ext cx="1604941" cy="350590"/>
              <a:chOff x="5836336" y="3081623"/>
              <a:chExt cx="1604941" cy="350590"/>
            </a:xfrm>
          </p:grpSpPr>
          <p:sp>
            <p:nvSpPr>
              <p:cNvPr id="114" name="Freeform 113"/>
              <p:cNvSpPr/>
              <p:nvPr/>
            </p:nvSpPr>
            <p:spPr>
              <a:xfrm>
                <a:off x="5836336" y="3092153"/>
                <a:ext cx="278351" cy="228973"/>
              </a:xfrm>
              <a:custGeom>
                <a:avLst/>
                <a:gdLst/>
                <a:ahLst/>
                <a:cxnLst/>
                <a:rect l="0" t="0" r="0" b="0"/>
                <a:pathLst>
                  <a:path w="278351" h="228973">
                    <a:moveTo>
                      <a:pt x="4609" y="0"/>
                    </a:moveTo>
                    <a:lnTo>
                      <a:pt x="1809" y="11802"/>
                    </a:lnTo>
                    <a:lnTo>
                      <a:pt x="306" y="23571"/>
                    </a:lnTo>
                    <a:lnTo>
                      <a:pt x="0" y="36466"/>
                    </a:lnTo>
                    <a:lnTo>
                      <a:pt x="680" y="50487"/>
                    </a:lnTo>
                    <a:lnTo>
                      <a:pt x="2147" y="65464"/>
                    </a:lnTo>
                    <a:lnTo>
                      <a:pt x="4216" y="81182"/>
                    </a:lnTo>
                    <a:lnTo>
                      <a:pt x="6726" y="97284"/>
                    </a:lnTo>
                    <a:lnTo>
                      <a:pt x="9549" y="113308"/>
                    </a:lnTo>
                    <a:lnTo>
                      <a:pt x="12595" y="129001"/>
                    </a:lnTo>
                    <a:lnTo>
                      <a:pt x="15961" y="144146"/>
                    </a:lnTo>
                    <a:lnTo>
                      <a:pt x="19905" y="158475"/>
                    </a:lnTo>
                    <a:lnTo>
                      <a:pt x="24534" y="171912"/>
                    </a:lnTo>
                    <a:lnTo>
                      <a:pt x="30118" y="183901"/>
                    </a:lnTo>
                    <a:lnTo>
                      <a:pt x="37157" y="193372"/>
                    </a:lnTo>
                    <a:lnTo>
                      <a:pt x="45772" y="199952"/>
                    </a:lnTo>
                    <a:lnTo>
                      <a:pt x="55304" y="203573"/>
                    </a:lnTo>
                    <a:lnTo>
                      <a:pt x="64547" y="204124"/>
                    </a:lnTo>
                    <a:lnTo>
                      <a:pt x="72830" y="201856"/>
                    </a:lnTo>
                    <a:lnTo>
                      <a:pt x="80015" y="196947"/>
                    </a:lnTo>
                    <a:lnTo>
                      <a:pt x="86221" y="189324"/>
                    </a:lnTo>
                    <a:lnTo>
                      <a:pt x="91653" y="179243"/>
                    </a:lnTo>
                    <a:lnTo>
                      <a:pt x="96519" y="168638"/>
                    </a:lnTo>
                    <a:lnTo>
                      <a:pt x="101477" y="161507"/>
                    </a:lnTo>
                    <a:lnTo>
                      <a:pt x="106764" y="159835"/>
                    </a:lnTo>
                    <a:lnTo>
                      <a:pt x="111589" y="162392"/>
                    </a:lnTo>
                    <a:lnTo>
                      <a:pt x="115892" y="167750"/>
                    </a:lnTo>
                    <a:lnTo>
                      <a:pt x="120020" y="174916"/>
                    </a:lnTo>
                    <a:lnTo>
                      <a:pt x="124424" y="183247"/>
                    </a:lnTo>
                    <a:lnTo>
                      <a:pt x="129334" y="192323"/>
                    </a:lnTo>
                    <a:lnTo>
                      <a:pt x="135094" y="201556"/>
                    </a:lnTo>
                    <a:lnTo>
                      <a:pt x="142241" y="210159"/>
                    </a:lnTo>
                    <a:lnTo>
                      <a:pt x="150936" y="217751"/>
                    </a:lnTo>
                    <a:lnTo>
                      <a:pt x="160858" y="223834"/>
                    </a:lnTo>
                    <a:lnTo>
                      <a:pt x="171427" y="227642"/>
                    </a:lnTo>
                    <a:lnTo>
                      <a:pt x="182231" y="228972"/>
                    </a:lnTo>
                    <a:lnTo>
                      <a:pt x="192906" y="227933"/>
                    </a:lnTo>
                    <a:lnTo>
                      <a:pt x="203066" y="224660"/>
                    </a:lnTo>
                    <a:lnTo>
                      <a:pt x="212557" y="219459"/>
                    </a:lnTo>
                    <a:lnTo>
                      <a:pt x="221250" y="212564"/>
                    </a:lnTo>
                    <a:lnTo>
                      <a:pt x="228951" y="204050"/>
                    </a:lnTo>
                    <a:lnTo>
                      <a:pt x="235652" y="194110"/>
                    </a:lnTo>
                    <a:lnTo>
                      <a:pt x="241494" y="183185"/>
                    </a:lnTo>
                    <a:lnTo>
                      <a:pt x="246660" y="171860"/>
                    </a:lnTo>
                    <a:lnTo>
                      <a:pt x="251324" y="160501"/>
                    </a:lnTo>
                    <a:lnTo>
                      <a:pt x="255630" y="149094"/>
                    </a:lnTo>
                    <a:lnTo>
                      <a:pt x="259681" y="137369"/>
                    </a:lnTo>
                    <a:lnTo>
                      <a:pt x="263554" y="125197"/>
                    </a:lnTo>
                    <a:lnTo>
                      <a:pt x="267151" y="112999"/>
                    </a:lnTo>
                    <a:lnTo>
                      <a:pt x="270571" y="100363"/>
                    </a:lnTo>
                    <a:lnTo>
                      <a:pt x="274113" y="85058"/>
                    </a:lnTo>
                    <a:lnTo>
                      <a:pt x="278350" y="63171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6198913" y="3081623"/>
                <a:ext cx="157929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284270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4" y="34458"/>
                    </a:lnTo>
                    <a:lnTo>
                      <a:pt x="178" y="46446"/>
                    </a:lnTo>
                    <a:lnTo>
                      <a:pt x="826" y="58458"/>
                    </a:lnTo>
                    <a:lnTo>
                      <a:pt x="2074" y="70265"/>
                    </a:lnTo>
                    <a:lnTo>
                      <a:pt x="3727" y="81964"/>
                    </a:lnTo>
                    <a:lnTo>
                      <a:pt x="5376" y="93882"/>
                    </a:lnTo>
                    <a:lnTo>
                      <a:pt x="6779" y="106198"/>
                    </a:lnTo>
                    <a:lnTo>
                      <a:pt x="7872" y="119098"/>
                    </a:lnTo>
                    <a:lnTo>
                      <a:pt x="8679" y="132828"/>
                    </a:lnTo>
                    <a:lnTo>
                      <a:pt x="9257" y="147442"/>
                    </a:lnTo>
                    <a:lnTo>
                      <a:pt x="9662" y="162833"/>
                    </a:lnTo>
                    <a:lnTo>
                      <a:pt x="9942" y="178843"/>
                    </a:lnTo>
                    <a:lnTo>
                      <a:pt x="10133" y="195275"/>
                    </a:lnTo>
                    <a:lnTo>
                      <a:pt x="10267" y="210477"/>
                    </a:lnTo>
                    <a:lnTo>
                      <a:pt x="10533" y="219875"/>
                    </a:lnTo>
                    <a:lnTo>
                      <a:pt x="11248" y="221127"/>
                    </a:lnTo>
                    <a:lnTo>
                      <a:pt x="12545" y="216812"/>
                    </a:lnTo>
                    <a:lnTo>
                      <a:pt x="14395" y="209222"/>
                    </a:lnTo>
                    <a:lnTo>
                      <a:pt x="16707" y="199928"/>
                    </a:lnTo>
                    <a:lnTo>
                      <a:pt x="19377" y="189837"/>
                    </a:lnTo>
                    <a:lnTo>
                      <a:pt x="22473" y="179572"/>
                    </a:lnTo>
                    <a:lnTo>
                      <a:pt x="26229" y="169652"/>
                    </a:lnTo>
                    <a:lnTo>
                      <a:pt x="30723" y="160315"/>
                    </a:lnTo>
                    <a:lnTo>
                      <a:pt x="36046" y="152056"/>
                    </a:lnTo>
                    <a:lnTo>
                      <a:pt x="42376" y="145707"/>
                    </a:lnTo>
                    <a:lnTo>
                      <a:pt x="49706" y="141552"/>
                    </a:lnTo>
                    <a:lnTo>
                      <a:pt x="57731" y="139557"/>
                    </a:lnTo>
                    <a:lnTo>
                      <a:pt x="65955" y="139646"/>
                    </a:lnTo>
                    <a:lnTo>
                      <a:pt x="74076" y="141561"/>
                    </a:lnTo>
                    <a:lnTo>
                      <a:pt x="81985" y="145097"/>
                    </a:lnTo>
                    <a:lnTo>
                      <a:pt x="89675" y="150203"/>
                    </a:lnTo>
                    <a:lnTo>
                      <a:pt x="97175" y="156706"/>
                    </a:lnTo>
                    <a:lnTo>
                      <a:pt x="104365" y="164341"/>
                    </a:lnTo>
                    <a:lnTo>
                      <a:pt x="110975" y="172834"/>
                    </a:lnTo>
                    <a:lnTo>
                      <a:pt x="116904" y="181954"/>
                    </a:lnTo>
                    <a:lnTo>
                      <a:pt x="122209" y="191518"/>
                    </a:lnTo>
                    <a:lnTo>
                      <a:pt x="127007" y="201390"/>
                    </a:lnTo>
                    <a:lnTo>
                      <a:pt x="131420" y="211475"/>
                    </a:lnTo>
                    <a:lnTo>
                      <a:pt x="135555" y="221705"/>
                    </a:lnTo>
                    <a:lnTo>
                      <a:pt x="139492" y="232033"/>
                    </a:lnTo>
                    <a:lnTo>
                      <a:pt x="143288" y="242413"/>
                    </a:lnTo>
                    <a:lnTo>
                      <a:pt x="146834" y="252370"/>
                    </a:lnTo>
                    <a:lnTo>
                      <a:pt x="150213" y="261974"/>
                    </a:lnTo>
                    <a:lnTo>
                      <a:pt x="153723" y="272070"/>
                    </a:lnTo>
                    <a:lnTo>
                      <a:pt x="157928" y="284269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6375331" y="3197075"/>
                <a:ext cx="160495" cy="157940"/>
              </a:xfrm>
              <a:custGeom>
                <a:avLst/>
                <a:gdLst/>
                <a:ahLst/>
                <a:cxnLst/>
                <a:rect l="0" t="0" r="0" b="0"/>
                <a:pathLst>
                  <a:path w="160495" h="157940">
                    <a:moveTo>
                      <a:pt x="13096" y="95118"/>
                    </a:moveTo>
                    <a:lnTo>
                      <a:pt x="19031" y="89318"/>
                    </a:lnTo>
                    <a:lnTo>
                      <a:pt x="25235" y="84393"/>
                    </a:lnTo>
                    <a:lnTo>
                      <a:pt x="32331" y="79891"/>
                    </a:lnTo>
                    <a:lnTo>
                      <a:pt x="40271" y="75670"/>
                    </a:lnTo>
                    <a:lnTo>
                      <a:pt x="48918" y="71656"/>
                    </a:lnTo>
                    <a:lnTo>
                      <a:pt x="58107" y="67790"/>
                    </a:lnTo>
                    <a:lnTo>
                      <a:pt x="67534" y="63865"/>
                    </a:lnTo>
                    <a:lnTo>
                      <a:pt x="76775" y="59541"/>
                    </a:lnTo>
                    <a:lnTo>
                      <a:pt x="85601" y="54661"/>
                    </a:lnTo>
                    <a:lnTo>
                      <a:pt x="93491" y="49077"/>
                    </a:lnTo>
                    <a:lnTo>
                      <a:pt x="99579" y="42572"/>
                    </a:lnTo>
                    <a:lnTo>
                      <a:pt x="103544" y="35128"/>
                    </a:lnTo>
                    <a:lnTo>
                      <a:pt x="105069" y="27197"/>
                    </a:lnTo>
                    <a:lnTo>
                      <a:pt x="103599" y="19567"/>
                    </a:lnTo>
                    <a:lnTo>
                      <a:pt x="99125" y="12673"/>
                    </a:lnTo>
                    <a:lnTo>
                      <a:pt x="92072" y="6912"/>
                    </a:lnTo>
                    <a:lnTo>
                      <a:pt x="82996" y="2799"/>
                    </a:lnTo>
                    <a:lnTo>
                      <a:pt x="72421" y="455"/>
                    </a:lnTo>
                    <a:lnTo>
                      <a:pt x="60936" y="0"/>
                    </a:lnTo>
                    <a:lnTo>
                      <a:pt x="49171" y="1732"/>
                    </a:lnTo>
                    <a:lnTo>
                      <a:pt x="37501" y="5608"/>
                    </a:lnTo>
                    <a:lnTo>
                      <a:pt x="26549" y="11633"/>
                    </a:lnTo>
                    <a:lnTo>
                      <a:pt x="17252" y="20020"/>
                    </a:lnTo>
                    <a:lnTo>
                      <a:pt x="9969" y="30656"/>
                    </a:lnTo>
                    <a:lnTo>
                      <a:pt x="4723" y="43017"/>
                    </a:lnTo>
                    <a:lnTo>
                      <a:pt x="1478" y="56368"/>
                    </a:lnTo>
                    <a:lnTo>
                      <a:pt x="0" y="70190"/>
                    </a:lnTo>
                    <a:lnTo>
                      <a:pt x="106" y="84044"/>
                    </a:lnTo>
                    <a:lnTo>
                      <a:pt x="1755" y="97492"/>
                    </a:lnTo>
                    <a:lnTo>
                      <a:pt x="4789" y="110339"/>
                    </a:lnTo>
                    <a:lnTo>
                      <a:pt x="9110" y="122270"/>
                    </a:lnTo>
                    <a:lnTo>
                      <a:pt x="14758" y="132765"/>
                    </a:lnTo>
                    <a:lnTo>
                      <a:pt x="21633" y="141669"/>
                    </a:lnTo>
                    <a:lnTo>
                      <a:pt x="29519" y="148819"/>
                    </a:lnTo>
                    <a:lnTo>
                      <a:pt x="38183" y="153882"/>
                    </a:lnTo>
                    <a:lnTo>
                      <a:pt x="47418" y="156876"/>
                    </a:lnTo>
                    <a:lnTo>
                      <a:pt x="57058" y="157939"/>
                    </a:lnTo>
                    <a:lnTo>
                      <a:pt x="66983" y="157148"/>
                    </a:lnTo>
                    <a:lnTo>
                      <a:pt x="77098" y="154732"/>
                    </a:lnTo>
                    <a:lnTo>
                      <a:pt x="87178" y="151011"/>
                    </a:lnTo>
                    <a:lnTo>
                      <a:pt x="96873" y="146306"/>
                    </a:lnTo>
                    <a:lnTo>
                      <a:pt x="106024" y="140891"/>
                    </a:lnTo>
                    <a:lnTo>
                      <a:pt x="114729" y="135087"/>
                    </a:lnTo>
                    <a:lnTo>
                      <a:pt x="124315" y="128600"/>
                    </a:lnTo>
                    <a:lnTo>
                      <a:pt x="137859" y="119746"/>
                    </a:lnTo>
                    <a:lnTo>
                      <a:pt x="160494" y="105647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6567409" y="3190614"/>
                <a:ext cx="126343" cy="16475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64751">
                    <a:moveTo>
                      <a:pt x="0" y="27879"/>
                    </a:moveTo>
                    <a:lnTo>
                      <a:pt x="67" y="42414"/>
                    </a:lnTo>
                    <a:lnTo>
                      <a:pt x="707" y="55045"/>
                    </a:lnTo>
                    <a:lnTo>
                      <a:pt x="2003" y="66954"/>
                    </a:lnTo>
                    <a:lnTo>
                      <a:pt x="3864" y="78609"/>
                    </a:lnTo>
                    <a:lnTo>
                      <a:pt x="6180" y="90450"/>
                    </a:lnTo>
                    <a:lnTo>
                      <a:pt x="8822" y="102580"/>
                    </a:lnTo>
                    <a:lnTo>
                      <a:pt x="10873" y="111187"/>
                    </a:lnTo>
                    <a:lnTo>
                      <a:pt x="11542" y="111930"/>
                    </a:lnTo>
                    <a:lnTo>
                      <a:pt x="11728" y="106808"/>
                    </a:lnTo>
                    <a:lnTo>
                      <a:pt x="12197" y="97759"/>
                    </a:lnTo>
                    <a:lnTo>
                      <a:pt x="13246" y="86022"/>
                    </a:lnTo>
                    <a:lnTo>
                      <a:pt x="14896" y="72762"/>
                    </a:lnTo>
                    <a:lnTo>
                      <a:pt x="17056" y="59178"/>
                    </a:lnTo>
                    <a:lnTo>
                      <a:pt x="19621" y="45943"/>
                    </a:lnTo>
                    <a:lnTo>
                      <a:pt x="22814" y="33600"/>
                    </a:lnTo>
                    <a:lnTo>
                      <a:pt x="27165" y="22752"/>
                    </a:lnTo>
                    <a:lnTo>
                      <a:pt x="32867" y="13579"/>
                    </a:lnTo>
                    <a:lnTo>
                      <a:pt x="39645" y="6400"/>
                    </a:lnTo>
                    <a:lnTo>
                      <a:pt x="46959" y="1842"/>
                    </a:lnTo>
                    <a:lnTo>
                      <a:pt x="54431" y="0"/>
                    </a:lnTo>
                    <a:lnTo>
                      <a:pt x="61888" y="694"/>
                    </a:lnTo>
                    <a:lnTo>
                      <a:pt x="69268" y="3733"/>
                    </a:lnTo>
                    <a:lnTo>
                      <a:pt x="76556" y="8778"/>
                    </a:lnTo>
                    <a:lnTo>
                      <a:pt x="83602" y="15568"/>
                    </a:lnTo>
                    <a:lnTo>
                      <a:pt x="90114" y="24012"/>
                    </a:lnTo>
                    <a:lnTo>
                      <a:pt x="95978" y="33905"/>
                    </a:lnTo>
                    <a:lnTo>
                      <a:pt x="101239" y="44799"/>
                    </a:lnTo>
                    <a:lnTo>
                      <a:pt x="106008" y="56102"/>
                    </a:lnTo>
                    <a:lnTo>
                      <a:pt x="110398" y="67448"/>
                    </a:lnTo>
                    <a:lnTo>
                      <a:pt x="114346" y="78846"/>
                    </a:lnTo>
                    <a:lnTo>
                      <a:pt x="117627" y="90564"/>
                    </a:lnTo>
                    <a:lnTo>
                      <a:pt x="120168" y="102732"/>
                    </a:lnTo>
                    <a:lnTo>
                      <a:pt x="122049" y="114928"/>
                    </a:lnTo>
                    <a:lnTo>
                      <a:pt x="123598" y="127562"/>
                    </a:lnTo>
                    <a:lnTo>
                      <a:pt x="124951" y="142864"/>
                    </a:lnTo>
                    <a:lnTo>
                      <a:pt x="126342" y="16475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6744486" y="3218041"/>
                <a:ext cx="117722" cy="153223"/>
              </a:xfrm>
              <a:custGeom>
                <a:avLst/>
                <a:gdLst/>
                <a:ahLst/>
                <a:cxnLst/>
                <a:rect l="0" t="0" r="0" b="0"/>
                <a:pathLst>
                  <a:path w="117722" h="153223">
                    <a:moveTo>
                      <a:pt x="1908" y="63623"/>
                    </a:moveTo>
                    <a:lnTo>
                      <a:pt x="10777" y="60756"/>
                    </a:lnTo>
                    <a:lnTo>
                      <a:pt x="19764" y="58614"/>
                    </a:lnTo>
                    <a:lnTo>
                      <a:pt x="29754" y="57001"/>
                    </a:lnTo>
                    <a:lnTo>
                      <a:pt x="40561" y="55476"/>
                    </a:lnTo>
                    <a:lnTo>
                      <a:pt x="51725" y="53330"/>
                    </a:lnTo>
                    <a:lnTo>
                      <a:pt x="62912" y="50217"/>
                    </a:lnTo>
                    <a:lnTo>
                      <a:pt x="73333" y="45806"/>
                    </a:lnTo>
                    <a:lnTo>
                      <a:pt x="81725" y="39632"/>
                    </a:lnTo>
                    <a:lnTo>
                      <a:pt x="87559" y="31639"/>
                    </a:lnTo>
                    <a:lnTo>
                      <a:pt x="90335" y="22711"/>
                    </a:lnTo>
                    <a:lnTo>
                      <a:pt x="89253" y="14414"/>
                    </a:lnTo>
                    <a:lnTo>
                      <a:pt x="84270" y="7597"/>
                    </a:lnTo>
                    <a:lnTo>
                      <a:pt x="76249" y="2722"/>
                    </a:lnTo>
                    <a:lnTo>
                      <a:pt x="66524" y="201"/>
                    </a:lnTo>
                    <a:lnTo>
                      <a:pt x="56044" y="0"/>
                    </a:lnTo>
                    <a:lnTo>
                      <a:pt x="45628" y="1932"/>
                    </a:lnTo>
                    <a:lnTo>
                      <a:pt x="36108" y="5872"/>
                    </a:lnTo>
                    <a:lnTo>
                      <a:pt x="27829" y="11550"/>
                    </a:lnTo>
                    <a:lnTo>
                      <a:pt x="20749" y="18610"/>
                    </a:lnTo>
                    <a:lnTo>
                      <a:pt x="14661" y="26710"/>
                    </a:lnTo>
                    <a:lnTo>
                      <a:pt x="9345" y="35565"/>
                    </a:lnTo>
                    <a:lnTo>
                      <a:pt x="4922" y="45120"/>
                    </a:lnTo>
                    <a:lnTo>
                      <a:pt x="1846" y="55518"/>
                    </a:lnTo>
                    <a:lnTo>
                      <a:pt x="256" y="66769"/>
                    </a:lnTo>
                    <a:lnTo>
                      <a:pt x="0" y="78596"/>
                    </a:lnTo>
                    <a:lnTo>
                      <a:pt x="816" y="90535"/>
                    </a:lnTo>
                    <a:lnTo>
                      <a:pt x="2447" y="102298"/>
                    </a:lnTo>
                    <a:lnTo>
                      <a:pt x="4999" y="113467"/>
                    </a:lnTo>
                    <a:lnTo>
                      <a:pt x="8915" y="123436"/>
                    </a:lnTo>
                    <a:lnTo>
                      <a:pt x="14330" y="131983"/>
                    </a:lnTo>
                    <a:lnTo>
                      <a:pt x="21256" y="139061"/>
                    </a:lnTo>
                    <a:lnTo>
                      <a:pt x="29731" y="144607"/>
                    </a:lnTo>
                    <a:lnTo>
                      <a:pt x="39616" y="148742"/>
                    </a:lnTo>
                    <a:lnTo>
                      <a:pt x="50491" y="151556"/>
                    </a:lnTo>
                    <a:lnTo>
                      <a:pt x="61776" y="153012"/>
                    </a:lnTo>
                    <a:lnTo>
                      <a:pt x="73087" y="153222"/>
                    </a:lnTo>
                    <a:lnTo>
                      <a:pt x="83819" y="152564"/>
                    </a:lnTo>
                    <a:lnTo>
                      <a:pt x="94101" y="151527"/>
                    </a:lnTo>
                    <a:lnTo>
                      <a:pt x="104830" y="150027"/>
                    </a:lnTo>
                    <a:lnTo>
                      <a:pt x="117721" y="147851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6925379" y="3207963"/>
                <a:ext cx="94757" cy="162856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62856">
                    <a:moveTo>
                      <a:pt x="0" y="42114"/>
                    </a:moveTo>
                    <a:lnTo>
                      <a:pt x="67" y="53782"/>
                    </a:lnTo>
                    <a:lnTo>
                      <a:pt x="707" y="64271"/>
                    </a:lnTo>
                    <a:lnTo>
                      <a:pt x="2004" y="74573"/>
                    </a:lnTo>
                    <a:lnTo>
                      <a:pt x="3863" y="84874"/>
                    </a:lnTo>
                    <a:lnTo>
                      <a:pt x="6180" y="95218"/>
                    </a:lnTo>
                    <a:lnTo>
                      <a:pt x="8851" y="105607"/>
                    </a:lnTo>
                    <a:lnTo>
                      <a:pt x="11947" y="116036"/>
                    </a:lnTo>
                    <a:lnTo>
                      <a:pt x="15703" y="126493"/>
                    </a:lnTo>
                    <a:lnTo>
                      <a:pt x="20196" y="136955"/>
                    </a:lnTo>
                    <a:lnTo>
                      <a:pt x="25519" y="146759"/>
                    </a:lnTo>
                    <a:lnTo>
                      <a:pt x="31848" y="154672"/>
                    </a:lnTo>
                    <a:lnTo>
                      <a:pt x="39167" y="160158"/>
                    </a:lnTo>
                    <a:lnTo>
                      <a:pt x="46846" y="162855"/>
                    </a:lnTo>
                    <a:lnTo>
                      <a:pt x="53775" y="162246"/>
                    </a:lnTo>
                    <a:lnTo>
                      <a:pt x="59394" y="158386"/>
                    </a:lnTo>
                    <a:lnTo>
                      <a:pt x="63825" y="151762"/>
                    </a:lnTo>
                    <a:lnTo>
                      <a:pt x="67570" y="142980"/>
                    </a:lnTo>
                    <a:lnTo>
                      <a:pt x="71012" y="132603"/>
                    </a:lnTo>
                    <a:lnTo>
                      <a:pt x="74190" y="121083"/>
                    </a:lnTo>
                    <a:lnTo>
                      <a:pt x="76887" y="108761"/>
                    </a:lnTo>
                    <a:lnTo>
                      <a:pt x="79008" y="95891"/>
                    </a:lnTo>
                    <a:lnTo>
                      <a:pt x="80758" y="82810"/>
                    </a:lnTo>
                    <a:lnTo>
                      <a:pt x="82540" y="69948"/>
                    </a:lnTo>
                    <a:lnTo>
                      <a:pt x="84587" y="57526"/>
                    </a:lnTo>
                    <a:lnTo>
                      <a:pt x="86802" y="45828"/>
                    </a:lnTo>
                    <a:lnTo>
                      <a:pt x="89067" y="34038"/>
                    </a:lnTo>
                    <a:lnTo>
                      <a:pt x="91586" y="20006"/>
                    </a:lnTo>
                    <a:lnTo>
                      <a:pt x="94756" y="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7072778" y="3253183"/>
                <a:ext cx="115815" cy="175933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75933">
                    <a:moveTo>
                      <a:pt x="0" y="49537"/>
                    </a:moveTo>
                    <a:lnTo>
                      <a:pt x="5935" y="58204"/>
                    </a:lnTo>
                    <a:lnTo>
                      <a:pt x="12139" y="65271"/>
                    </a:lnTo>
                    <a:lnTo>
                      <a:pt x="19236" y="71367"/>
                    </a:lnTo>
                    <a:lnTo>
                      <a:pt x="27176" y="76423"/>
                    </a:lnTo>
                    <a:lnTo>
                      <a:pt x="35822" y="79988"/>
                    </a:lnTo>
                    <a:lnTo>
                      <a:pt x="45011" y="81932"/>
                    </a:lnTo>
                    <a:lnTo>
                      <a:pt x="54438" y="82102"/>
                    </a:lnTo>
                    <a:lnTo>
                      <a:pt x="63680" y="80172"/>
                    </a:lnTo>
                    <a:lnTo>
                      <a:pt x="72511" y="76164"/>
                    </a:lnTo>
                    <a:lnTo>
                      <a:pt x="80572" y="70220"/>
                    </a:lnTo>
                    <a:lnTo>
                      <a:pt x="87308" y="62419"/>
                    </a:lnTo>
                    <a:lnTo>
                      <a:pt x="92531" y="52998"/>
                    </a:lnTo>
                    <a:lnTo>
                      <a:pt x="96055" y="42607"/>
                    </a:lnTo>
                    <a:lnTo>
                      <a:pt x="97530" y="32181"/>
                    </a:lnTo>
                    <a:lnTo>
                      <a:pt x="96961" y="22265"/>
                    </a:lnTo>
                    <a:lnTo>
                      <a:pt x="94479" y="13492"/>
                    </a:lnTo>
                    <a:lnTo>
                      <a:pt x="90155" y="6735"/>
                    </a:lnTo>
                    <a:lnTo>
                      <a:pt x="84217" y="2277"/>
                    </a:lnTo>
                    <a:lnTo>
                      <a:pt x="77149" y="64"/>
                    </a:lnTo>
                    <a:lnTo>
                      <a:pt x="69575" y="0"/>
                    </a:lnTo>
                    <a:lnTo>
                      <a:pt x="61898" y="1808"/>
                    </a:lnTo>
                    <a:lnTo>
                      <a:pt x="54459" y="5272"/>
                    </a:lnTo>
                    <a:lnTo>
                      <a:pt x="47618" y="10329"/>
                    </a:lnTo>
                    <a:lnTo>
                      <a:pt x="41500" y="16798"/>
                    </a:lnTo>
                    <a:lnTo>
                      <a:pt x="36053" y="24410"/>
                    </a:lnTo>
                    <a:lnTo>
                      <a:pt x="31151" y="32889"/>
                    </a:lnTo>
                    <a:lnTo>
                      <a:pt x="26664" y="41998"/>
                    </a:lnTo>
                    <a:lnTo>
                      <a:pt x="22479" y="51555"/>
                    </a:lnTo>
                    <a:lnTo>
                      <a:pt x="18507" y="61423"/>
                    </a:lnTo>
                    <a:lnTo>
                      <a:pt x="14693" y="71505"/>
                    </a:lnTo>
                    <a:lnTo>
                      <a:pt x="11316" y="81733"/>
                    </a:lnTo>
                    <a:lnTo>
                      <a:pt x="8961" y="92060"/>
                    </a:lnTo>
                    <a:lnTo>
                      <a:pt x="7861" y="102453"/>
                    </a:lnTo>
                    <a:lnTo>
                      <a:pt x="7939" y="112890"/>
                    </a:lnTo>
                    <a:lnTo>
                      <a:pt x="8979" y="123358"/>
                    </a:lnTo>
                    <a:lnTo>
                      <a:pt x="10762" y="133837"/>
                    </a:lnTo>
                    <a:lnTo>
                      <a:pt x="13416" y="143993"/>
                    </a:lnTo>
                    <a:lnTo>
                      <a:pt x="17399" y="153207"/>
                    </a:lnTo>
                    <a:lnTo>
                      <a:pt x="22860" y="161208"/>
                    </a:lnTo>
                    <a:lnTo>
                      <a:pt x="29815" y="167732"/>
                    </a:lnTo>
                    <a:lnTo>
                      <a:pt x="38311" y="172365"/>
                    </a:lnTo>
                    <a:lnTo>
                      <a:pt x="48206" y="175067"/>
                    </a:lnTo>
                    <a:lnTo>
                      <a:pt x="58917" y="175932"/>
                    </a:lnTo>
                    <a:lnTo>
                      <a:pt x="69559" y="175009"/>
                    </a:lnTo>
                    <a:lnTo>
                      <a:pt x="79625" y="172512"/>
                    </a:lnTo>
                    <a:lnTo>
                      <a:pt x="88698" y="169059"/>
                    </a:lnTo>
                    <a:lnTo>
                      <a:pt x="97156" y="165238"/>
                    </a:lnTo>
                    <a:lnTo>
                      <a:pt x="105733" y="160721"/>
                    </a:lnTo>
                    <a:lnTo>
                      <a:pt x="115814" y="15482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7241234" y="3239548"/>
                <a:ext cx="200043" cy="192665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92665">
                    <a:moveTo>
                      <a:pt x="0" y="73699"/>
                    </a:moveTo>
                    <a:lnTo>
                      <a:pt x="2867" y="85435"/>
                    </a:lnTo>
                    <a:lnTo>
                      <a:pt x="5008" y="96563"/>
                    </a:lnTo>
                    <a:lnTo>
                      <a:pt x="6620" y="108157"/>
                    </a:lnTo>
                    <a:lnTo>
                      <a:pt x="8145" y="120146"/>
                    </a:lnTo>
                    <a:lnTo>
                      <a:pt x="10291" y="132157"/>
                    </a:lnTo>
                    <a:lnTo>
                      <a:pt x="13392" y="143960"/>
                    </a:lnTo>
                    <a:lnTo>
                      <a:pt x="17284" y="155486"/>
                    </a:lnTo>
                    <a:lnTo>
                      <a:pt x="21513" y="166755"/>
                    </a:lnTo>
                    <a:lnTo>
                      <a:pt x="25779" y="177782"/>
                    </a:lnTo>
                    <a:lnTo>
                      <a:pt x="30453" y="187456"/>
                    </a:lnTo>
                    <a:lnTo>
                      <a:pt x="35763" y="192664"/>
                    </a:lnTo>
                    <a:lnTo>
                      <a:pt x="40341" y="192136"/>
                    </a:lnTo>
                    <a:lnTo>
                      <a:pt x="42984" y="187911"/>
                    </a:lnTo>
                    <a:lnTo>
                      <a:pt x="43950" y="181133"/>
                    </a:lnTo>
                    <a:lnTo>
                      <a:pt x="44015" y="172005"/>
                    </a:lnTo>
                    <a:lnTo>
                      <a:pt x="43728" y="160759"/>
                    </a:lnTo>
                    <a:lnTo>
                      <a:pt x="43363" y="147939"/>
                    </a:lnTo>
                    <a:lnTo>
                      <a:pt x="43033" y="134253"/>
                    </a:lnTo>
                    <a:lnTo>
                      <a:pt x="42774" y="120194"/>
                    </a:lnTo>
                    <a:lnTo>
                      <a:pt x="42750" y="106177"/>
                    </a:lnTo>
                    <a:lnTo>
                      <a:pt x="43255" y="92616"/>
                    </a:lnTo>
                    <a:lnTo>
                      <a:pt x="44417" y="79688"/>
                    </a:lnTo>
                    <a:lnTo>
                      <a:pt x="46519" y="67533"/>
                    </a:lnTo>
                    <a:lnTo>
                      <a:pt x="50065" y="56355"/>
                    </a:lnTo>
                    <a:lnTo>
                      <a:pt x="55196" y="46169"/>
                    </a:lnTo>
                    <a:lnTo>
                      <a:pt x="61742" y="37005"/>
                    </a:lnTo>
                    <a:lnTo>
                      <a:pt x="69425" y="28987"/>
                    </a:lnTo>
                    <a:lnTo>
                      <a:pt x="77966" y="22076"/>
                    </a:lnTo>
                    <a:lnTo>
                      <a:pt x="87293" y="16265"/>
                    </a:lnTo>
                    <a:lnTo>
                      <a:pt x="97529" y="11651"/>
                    </a:lnTo>
                    <a:lnTo>
                      <a:pt x="108673" y="8176"/>
                    </a:lnTo>
                    <a:lnTo>
                      <a:pt x="120596" y="5654"/>
                    </a:lnTo>
                    <a:lnTo>
                      <a:pt x="133131" y="3870"/>
                    </a:lnTo>
                    <a:lnTo>
                      <a:pt x="146103" y="2629"/>
                    </a:lnTo>
                    <a:lnTo>
                      <a:pt x="158775" y="1776"/>
                    </a:lnTo>
                    <a:lnTo>
                      <a:pt x="171104" y="1102"/>
                    </a:lnTo>
                    <a:lnTo>
                      <a:pt x="184167" y="543"/>
                    </a:lnTo>
                    <a:lnTo>
                      <a:pt x="200042" y="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9" name="Group 128"/>
            <p:cNvGrpSpPr/>
            <p:nvPr/>
          </p:nvGrpSpPr>
          <p:grpSpPr>
            <a:xfrm rot="21290632">
              <a:off x="5853184" y="3865732"/>
              <a:ext cx="1009683" cy="455084"/>
              <a:chOff x="5853184" y="3865732"/>
              <a:chExt cx="1009683" cy="455084"/>
            </a:xfrm>
          </p:grpSpPr>
          <p:sp>
            <p:nvSpPr>
              <p:cNvPr id="123" name="Freeform 122"/>
              <p:cNvSpPr/>
              <p:nvPr/>
            </p:nvSpPr>
            <p:spPr>
              <a:xfrm>
                <a:off x="5853184" y="3960489"/>
                <a:ext cx="335860" cy="250747"/>
              </a:xfrm>
              <a:custGeom>
                <a:avLst/>
                <a:gdLst/>
                <a:ahLst/>
                <a:cxnLst/>
                <a:rect l="0" t="0" r="0" b="0"/>
                <a:pathLst>
                  <a:path w="335860" h="250747">
                    <a:moveTo>
                      <a:pt x="9475" y="0"/>
                    </a:moveTo>
                    <a:lnTo>
                      <a:pt x="6609" y="8868"/>
                    </a:lnTo>
                    <a:lnTo>
                      <a:pt x="4467" y="17855"/>
                    </a:lnTo>
                    <a:lnTo>
                      <a:pt x="2864" y="27850"/>
                    </a:lnTo>
                    <a:lnTo>
                      <a:pt x="1683" y="38831"/>
                    </a:lnTo>
                    <a:lnTo>
                      <a:pt x="835" y="50642"/>
                    </a:lnTo>
                    <a:lnTo>
                      <a:pt x="242" y="63101"/>
                    </a:lnTo>
                    <a:lnTo>
                      <a:pt x="0" y="76039"/>
                    </a:lnTo>
                    <a:lnTo>
                      <a:pt x="364" y="89320"/>
                    </a:lnTo>
                    <a:lnTo>
                      <a:pt x="1424" y="102837"/>
                    </a:lnTo>
                    <a:lnTo>
                      <a:pt x="3119" y="116352"/>
                    </a:lnTo>
                    <a:lnTo>
                      <a:pt x="5327" y="129506"/>
                    </a:lnTo>
                    <a:lnTo>
                      <a:pt x="7924" y="142131"/>
                    </a:lnTo>
                    <a:lnTo>
                      <a:pt x="10802" y="154238"/>
                    </a:lnTo>
                    <a:lnTo>
                      <a:pt x="13881" y="165908"/>
                    </a:lnTo>
                    <a:lnTo>
                      <a:pt x="17106" y="177237"/>
                    </a:lnTo>
                    <a:lnTo>
                      <a:pt x="20763" y="188153"/>
                    </a:lnTo>
                    <a:lnTo>
                      <a:pt x="25436" y="198416"/>
                    </a:lnTo>
                    <a:lnTo>
                      <a:pt x="31362" y="207934"/>
                    </a:lnTo>
                    <a:lnTo>
                      <a:pt x="38462" y="216123"/>
                    </a:lnTo>
                    <a:lnTo>
                      <a:pt x="46525" y="221881"/>
                    </a:lnTo>
                    <a:lnTo>
                      <a:pt x="55315" y="224815"/>
                    </a:lnTo>
                    <a:lnTo>
                      <a:pt x="64470" y="225005"/>
                    </a:lnTo>
                    <a:lnTo>
                      <a:pt x="73529" y="222630"/>
                    </a:lnTo>
                    <a:lnTo>
                      <a:pt x="82240" y="218072"/>
                    </a:lnTo>
                    <a:lnTo>
                      <a:pt x="90392" y="211794"/>
                    </a:lnTo>
                    <a:lnTo>
                      <a:pt x="97722" y="204235"/>
                    </a:lnTo>
                    <a:lnTo>
                      <a:pt x="104170" y="195753"/>
                    </a:lnTo>
                    <a:lnTo>
                      <a:pt x="109840" y="186622"/>
                    </a:lnTo>
                    <a:lnTo>
                      <a:pt x="114891" y="177041"/>
                    </a:lnTo>
                    <a:lnTo>
                      <a:pt x="119493" y="167185"/>
                    </a:lnTo>
                    <a:lnTo>
                      <a:pt x="124279" y="158339"/>
                    </a:lnTo>
                    <a:lnTo>
                      <a:pt x="129937" y="153737"/>
                    </a:lnTo>
                    <a:lnTo>
                      <a:pt x="135783" y="154676"/>
                    </a:lnTo>
                    <a:lnTo>
                      <a:pt x="140900" y="159150"/>
                    </a:lnTo>
                    <a:lnTo>
                      <a:pt x="145325" y="165904"/>
                    </a:lnTo>
                    <a:lnTo>
                      <a:pt x="149321" y="174471"/>
                    </a:lnTo>
                    <a:lnTo>
                      <a:pt x="153093" y="184511"/>
                    </a:lnTo>
                    <a:lnTo>
                      <a:pt x="157080" y="195366"/>
                    </a:lnTo>
                    <a:lnTo>
                      <a:pt x="161954" y="206127"/>
                    </a:lnTo>
                    <a:lnTo>
                      <a:pt x="168007" y="216288"/>
                    </a:lnTo>
                    <a:lnTo>
                      <a:pt x="175186" y="225570"/>
                    </a:lnTo>
                    <a:lnTo>
                      <a:pt x="183300" y="233734"/>
                    </a:lnTo>
                    <a:lnTo>
                      <a:pt x="192128" y="240766"/>
                    </a:lnTo>
                    <a:lnTo>
                      <a:pt x="201477" y="246336"/>
                    </a:lnTo>
                    <a:lnTo>
                      <a:pt x="211197" y="249730"/>
                    </a:lnTo>
                    <a:lnTo>
                      <a:pt x="221172" y="250746"/>
                    </a:lnTo>
                    <a:lnTo>
                      <a:pt x="231156" y="249311"/>
                    </a:lnTo>
                    <a:lnTo>
                      <a:pt x="240786" y="245232"/>
                    </a:lnTo>
                    <a:lnTo>
                      <a:pt x="249893" y="238672"/>
                    </a:lnTo>
                    <a:lnTo>
                      <a:pt x="258483" y="230049"/>
                    </a:lnTo>
                    <a:lnTo>
                      <a:pt x="266639" y="219836"/>
                    </a:lnTo>
                    <a:lnTo>
                      <a:pt x="274457" y="208459"/>
                    </a:lnTo>
                    <a:lnTo>
                      <a:pt x="281860" y="196418"/>
                    </a:lnTo>
                    <a:lnTo>
                      <a:pt x="288613" y="184270"/>
                    </a:lnTo>
                    <a:lnTo>
                      <a:pt x="294639" y="172322"/>
                    </a:lnTo>
                    <a:lnTo>
                      <a:pt x="300009" y="160503"/>
                    </a:lnTo>
                    <a:lnTo>
                      <a:pt x="304850" y="148494"/>
                    </a:lnTo>
                    <a:lnTo>
                      <a:pt x="309289" y="136109"/>
                    </a:lnTo>
                    <a:lnTo>
                      <a:pt x="313270" y="123163"/>
                    </a:lnTo>
                    <a:lnTo>
                      <a:pt x="316572" y="109399"/>
                    </a:lnTo>
                    <a:lnTo>
                      <a:pt x="319133" y="94780"/>
                    </a:lnTo>
                    <a:lnTo>
                      <a:pt x="321225" y="79979"/>
                    </a:lnTo>
                    <a:lnTo>
                      <a:pt x="323682" y="64714"/>
                    </a:lnTo>
                    <a:lnTo>
                      <a:pt x="327840" y="46529"/>
                    </a:lnTo>
                    <a:lnTo>
                      <a:pt x="335859" y="21057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6210099" y="3886789"/>
                <a:ext cx="178986" cy="332561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332561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5"/>
                    </a:lnTo>
                    <a:lnTo>
                      <a:pt x="2004" y="34472"/>
                    </a:lnTo>
                    <a:lnTo>
                      <a:pt x="3864" y="46979"/>
                    </a:lnTo>
                    <a:lnTo>
                      <a:pt x="6180" y="60935"/>
                    </a:lnTo>
                    <a:lnTo>
                      <a:pt x="8846" y="76502"/>
                    </a:lnTo>
                    <a:lnTo>
                      <a:pt x="11770" y="93678"/>
                    </a:lnTo>
                    <a:lnTo>
                      <a:pt x="14877" y="112485"/>
                    </a:lnTo>
                    <a:lnTo>
                      <a:pt x="18108" y="132756"/>
                    </a:lnTo>
                    <a:lnTo>
                      <a:pt x="21259" y="153892"/>
                    </a:lnTo>
                    <a:lnTo>
                      <a:pt x="23996" y="174990"/>
                    </a:lnTo>
                    <a:lnTo>
                      <a:pt x="26172" y="195547"/>
                    </a:lnTo>
                    <a:lnTo>
                      <a:pt x="27972" y="215432"/>
                    </a:lnTo>
                    <a:lnTo>
                      <a:pt x="29796" y="234705"/>
                    </a:lnTo>
                    <a:lnTo>
                      <a:pt x="31873" y="253480"/>
                    </a:lnTo>
                    <a:lnTo>
                      <a:pt x="34100" y="271718"/>
                    </a:lnTo>
                    <a:lnTo>
                      <a:pt x="36142" y="289213"/>
                    </a:lnTo>
                    <a:lnTo>
                      <a:pt x="37808" y="305882"/>
                    </a:lnTo>
                    <a:lnTo>
                      <a:pt x="38899" y="320634"/>
                    </a:lnTo>
                    <a:lnTo>
                      <a:pt x="38835" y="330166"/>
                    </a:lnTo>
                    <a:lnTo>
                      <a:pt x="37920" y="332560"/>
                    </a:lnTo>
                    <a:lnTo>
                      <a:pt x="37570" y="329470"/>
                    </a:lnTo>
                    <a:lnTo>
                      <a:pt x="38167" y="322844"/>
                    </a:lnTo>
                    <a:lnTo>
                      <a:pt x="39597" y="314244"/>
                    </a:lnTo>
                    <a:lnTo>
                      <a:pt x="41665" y="304632"/>
                    </a:lnTo>
                    <a:lnTo>
                      <a:pt x="44356" y="294524"/>
                    </a:lnTo>
                    <a:lnTo>
                      <a:pt x="47838" y="284180"/>
                    </a:lnTo>
                    <a:lnTo>
                      <a:pt x="52149" y="273736"/>
                    </a:lnTo>
                    <a:lnTo>
                      <a:pt x="57349" y="263581"/>
                    </a:lnTo>
                    <a:lnTo>
                      <a:pt x="63597" y="254356"/>
                    </a:lnTo>
                    <a:lnTo>
                      <a:pt x="70882" y="246342"/>
                    </a:lnTo>
                    <a:lnTo>
                      <a:pt x="79215" y="239807"/>
                    </a:lnTo>
                    <a:lnTo>
                      <a:pt x="88712" y="235164"/>
                    </a:lnTo>
                    <a:lnTo>
                      <a:pt x="99314" y="232455"/>
                    </a:lnTo>
                    <a:lnTo>
                      <a:pt x="110518" y="231585"/>
                    </a:lnTo>
                    <a:lnTo>
                      <a:pt x="121497" y="232505"/>
                    </a:lnTo>
                    <a:lnTo>
                      <a:pt x="131798" y="235018"/>
                    </a:lnTo>
                    <a:lnTo>
                      <a:pt x="141170" y="239142"/>
                    </a:lnTo>
                    <a:lnTo>
                      <a:pt x="149393" y="245183"/>
                    </a:lnTo>
                    <a:lnTo>
                      <a:pt x="156472" y="253131"/>
                    </a:lnTo>
                    <a:lnTo>
                      <a:pt x="162431" y="262678"/>
                    </a:lnTo>
                    <a:lnTo>
                      <a:pt x="167789" y="274636"/>
                    </a:lnTo>
                    <a:lnTo>
                      <a:pt x="173019" y="293406"/>
                    </a:lnTo>
                    <a:lnTo>
                      <a:pt x="178985" y="326384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6452255" y="4086830"/>
                <a:ext cx="21059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168457">
                    <a:moveTo>
                      <a:pt x="0" y="0"/>
                    </a:moveTo>
                    <a:lnTo>
                      <a:pt x="2868" y="11735"/>
                    </a:lnTo>
                    <a:lnTo>
                      <a:pt x="5009" y="22864"/>
                    </a:lnTo>
                    <a:lnTo>
                      <a:pt x="6617" y="34458"/>
                    </a:lnTo>
                    <a:lnTo>
                      <a:pt x="7970" y="46446"/>
                    </a:lnTo>
                    <a:lnTo>
                      <a:pt x="9467" y="58458"/>
                    </a:lnTo>
                    <a:lnTo>
                      <a:pt x="11313" y="70265"/>
                    </a:lnTo>
                    <a:lnTo>
                      <a:pt x="13380" y="81965"/>
                    </a:lnTo>
                    <a:lnTo>
                      <a:pt x="15313" y="93881"/>
                    </a:lnTo>
                    <a:lnTo>
                      <a:pt x="16909" y="106180"/>
                    </a:lnTo>
                    <a:lnTo>
                      <a:pt x="18135" y="118462"/>
                    </a:lnTo>
                    <a:lnTo>
                      <a:pt x="19166" y="131164"/>
                    </a:lnTo>
                    <a:lnTo>
                      <a:pt x="20088" y="146520"/>
                    </a:lnTo>
                    <a:lnTo>
                      <a:pt x="21058" y="168456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6462783" y="3960488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0" y="0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6579648" y="3865732"/>
                <a:ext cx="30534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30534" h="421141">
                    <a:moveTo>
                      <a:pt x="9475" y="0"/>
                    </a:moveTo>
                    <a:lnTo>
                      <a:pt x="6608" y="11869"/>
                    </a:lnTo>
                    <a:lnTo>
                      <a:pt x="4467" y="24278"/>
                    </a:lnTo>
                    <a:lnTo>
                      <a:pt x="2864" y="38461"/>
                    </a:lnTo>
                    <a:lnTo>
                      <a:pt x="1683" y="53996"/>
                    </a:lnTo>
                    <a:lnTo>
                      <a:pt x="835" y="69992"/>
                    </a:lnTo>
                    <a:lnTo>
                      <a:pt x="242" y="85874"/>
                    </a:lnTo>
                    <a:lnTo>
                      <a:pt x="0" y="101422"/>
                    </a:lnTo>
                    <a:lnTo>
                      <a:pt x="365" y="116609"/>
                    </a:lnTo>
                    <a:lnTo>
                      <a:pt x="1420" y="131483"/>
                    </a:lnTo>
                    <a:lnTo>
                      <a:pt x="2942" y="146113"/>
                    </a:lnTo>
                    <a:lnTo>
                      <a:pt x="4502" y="160563"/>
                    </a:lnTo>
                    <a:lnTo>
                      <a:pt x="5846" y="174884"/>
                    </a:lnTo>
                    <a:lnTo>
                      <a:pt x="6898" y="189115"/>
                    </a:lnTo>
                    <a:lnTo>
                      <a:pt x="7680" y="203283"/>
                    </a:lnTo>
                    <a:lnTo>
                      <a:pt x="8244" y="217410"/>
                    </a:lnTo>
                    <a:lnTo>
                      <a:pt x="8810" y="231507"/>
                    </a:lnTo>
                    <a:lnTo>
                      <a:pt x="9730" y="245585"/>
                    </a:lnTo>
                    <a:lnTo>
                      <a:pt x="11165" y="259658"/>
                    </a:lnTo>
                    <a:lnTo>
                      <a:pt x="12943" y="274060"/>
                    </a:lnTo>
                    <a:lnTo>
                      <a:pt x="14677" y="289406"/>
                    </a:lnTo>
                    <a:lnTo>
                      <a:pt x="16141" y="305945"/>
                    </a:lnTo>
                    <a:lnTo>
                      <a:pt x="17445" y="323121"/>
                    </a:lnTo>
                    <a:lnTo>
                      <a:pt x="18927" y="339810"/>
                    </a:lnTo>
                    <a:lnTo>
                      <a:pt x="20772" y="355394"/>
                    </a:lnTo>
                    <a:lnTo>
                      <a:pt x="22851" y="369522"/>
                    </a:lnTo>
                    <a:lnTo>
                      <a:pt x="25010" y="383354"/>
                    </a:lnTo>
                    <a:lnTo>
                      <a:pt x="27444" y="399213"/>
                    </a:lnTo>
                    <a:lnTo>
                      <a:pt x="30533" y="421140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6641767" y="4067884"/>
                <a:ext cx="221100" cy="252932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252932">
                    <a:moveTo>
                      <a:pt x="0" y="92645"/>
                    </a:moveTo>
                    <a:lnTo>
                      <a:pt x="8802" y="89711"/>
                    </a:lnTo>
                    <a:lnTo>
                      <a:pt x="17149" y="86929"/>
                    </a:lnTo>
                    <a:lnTo>
                      <a:pt x="25847" y="84030"/>
                    </a:lnTo>
                    <a:lnTo>
                      <a:pt x="34968" y="80989"/>
                    </a:lnTo>
                    <a:lnTo>
                      <a:pt x="44463" y="77824"/>
                    </a:lnTo>
                    <a:lnTo>
                      <a:pt x="54255" y="74555"/>
                    </a:lnTo>
                    <a:lnTo>
                      <a:pt x="64268" y="71045"/>
                    </a:lnTo>
                    <a:lnTo>
                      <a:pt x="74443" y="67005"/>
                    </a:lnTo>
                    <a:lnTo>
                      <a:pt x="84720" y="62318"/>
                    </a:lnTo>
                    <a:lnTo>
                      <a:pt x="94738" y="56865"/>
                    </a:lnTo>
                    <a:lnTo>
                      <a:pt x="103860" y="50448"/>
                    </a:lnTo>
                    <a:lnTo>
                      <a:pt x="111792" y="43059"/>
                    </a:lnTo>
                    <a:lnTo>
                      <a:pt x="118102" y="34995"/>
                    </a:lnTo>
                    <a:lnTo>
                      <a:pt x="122058" y="26744"/>
                    </a:lnTo>
                    <a:lnTo>
                      <a:pt x="123484" y="18618"/>
                    </a:lnTo>
                    <a:lnTo>
                      <a:pt x="122339" y="11217"/>
                    </a:lnTo>
                    <a:lnTo>
                      <a:pt x="118462" y="5463"/>
                    </a:lnTo>
                    <a:lnTo>
                      <a:pt x="112046" y="1717"/>
                    </a:lnTo>
                    <a:lnTo>
                      <a:pt x="103691" y="0"/>
                    </a:lnTo>
                    <a:lnTo>
                      <a:pt x="94189" y="278"/>
                    </a:lnTo>
                    <a:lnTo>
                      <a:pt x="84109" y="2320"/>
                    </a:lnTo>
                    <a:lnTo>
                      <a:pt x="73922" y="5942"/>
                    </a:lnTo>
                    <a:lnTo>
                      <a:pt x="64090" y="11105"/>
                    </a:lnTo>
                    <a:lnTo>
                      <a:pt x="54819" y="17651"/>
                    </a:lnTo>
                    <a:lnTo>
                      <a:pt x="46274" y="25484"/>
                    </a:lnTo>
                    <a:lnTo>
                      <a:pt x="38671" y="34644"/>
                    </a:lnTo>
                    <a:lnTo>
                      <a:pt x="32041" y="45033"/>
                    </a:lnTo>
                    <a:lnTo>
                      <a:pt x="26416" y="56603"/>
                    </a:lnTo>
                    <a:lnTo>
                      <a:pt x="21927" y="69425"/>
                    </a:lnTo>
                    <a:lnTo>
                      <a:pt x="18541" y="83418"/>
                    </a:lnTo>
                    <a:lnTo>
                      <a:pt x="16247" y="98221"/>
                    </a:lnTo>
                    <a:lnTo>
                      <a:pt x="15149" y="113303"/>
                    </a:lnTo>
                    <a:lnTo>
                      <a:pt x="15191" y="128330"/>
                    </a:lnTo>
                    <a:lnTo>
                      <a:pt x="16354" y="143012"/>
                    </a:lnTo>
                    <a:lnTo>
                      <a:pt x="18730" y="157025"/>
                    </a:lnTo>
                    <a:lnTo>
                      <a:pt x="22258" y="170259"/>
                    </a:lnTo>
                    <a:lnTo>
                      <a:pt x="26915" y="182621"/>
                    </a:lnTo>
                    <a:lnTo>
                      <a:pt x="32789" y="193938"/>
                    </a:lnTo>
                    <a:lnTo>
                      <a:pt x="39819" y="204216"/>
                    </a:lnTo>
                    <a:lnTo>
                      <a:pt x="47981" y="213442"/>
                    </a:lnTo>
                    <a:lnTo>
                      <a:pt x="57362" y="221502"/>
                    </a:lnTo>
                    <a:lnTo>
                      <a:pt x="67896" y="228444"/>
                    </a:lnTo>
                    <a:lnTo>
                      <a:pt x="79392" y="234447"/>
                    </a:lnTo>
                    <a:lnTo>
                      <a:pt x="91632" y="239722"/>
                    </a:lnTo>
                    <a:lnTo>
                      <a:pt x="104427" y="244450"/>
                    </a:lnTo>
                    <a:lnTo>
                      <a:pt x="117780" y="248457"/>
                    </a:lnTo>
                    <a:lnTo>
                      <a:pt x="131882" y="251245"/>
                    </a:lnTo>
                    <a:lnTo>
                      <a:pt x="146759" y="252642"/>
                    </a:lnTo>
                    <a:lnTo>
                      <a:pt x="161751" y="252931"/>
                    </a:lnTo>
                    <a:lnTo>
                      <a:pt x="177170" y="252708"/>
                    </a:lnTo>
                    <a:lnTo>
                      <a:pt x="195490" y="251951"/>
                    </a:lnTo>
                    <a:lnTo>
                      <a:pt x="221099" y="250572"/>
                    </a:lnTo>
                  </a:path>
                </a:pathLst>
              </a:custGeom>
              <a:ln w="38100" cap="flat" cmpd="sng" algn="ctr">
                <a:solidFill>
                  <a:srgbClr val="80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15854" y="1694093"/>
            <a:ext cx="2768996" cy="600330"/>
            <a:chOff x="315854" y="1694093"/>
            <a:chExt cx="2768996" cy="600330"/>
          </a:xfrm>
        </p:grpSpPr>
        <p:sp>
          <p:nvSpPr>
            <p:cNvPr id="2" name="Freeform 1"/>
            <p:cNvSpPr/>
            <p:nvPr/>
          </p:nvSpPr>
          <p:spPr>
            <a:xfrm>
              <a:off x="326627" y="1694093"/>
              <a:ext cx="168213" cy="421346"/>
            </a:xfrm>
            <a:custGeom>
              <a:avLst/>
              <a:gdLst/>
              <a:ahLst/>
              <a:cxnLst/>
              <a:rect l="0" t="0" r="0" b="0"/>
              <a:pathLst>
                <a:path w="168213" h="421346">
                  <a:moveTo>
                    <a:pt x="20813" y="421345"/>
                  </a:moveTo>
                  <a:lnTo>
                    <a:pt x="15079" y="415276"/>
                  </a:lnTo>
                  <a:lnTo>
                    <a:pt x="10795" y="407791"/>
                  </a:lnTo>
                  <a:lnTo>
                    <a:pt x="7589" y="398107"/>
                  </a:lnTo>
                  <a:lnTo>
                    <a:pt x="5228" y="386620"/>
                  </a:lnTo>
                  <a:lnTo>
                    <a:pt x="3531" y="373989"/>
                  </a:lnTo>
                  <a:lnTo>
                    <a:pt x="2336" y="360710"/>
                  </a:lnTo>
                  <a:lnTo>
                    <a:pt x="1507" y="346916"/>
                  </a:lnTo>
                  <a:lnTo>
                    <a:pt x="939" y="332460"/>
                  </a:lnTo>
                  <a:lnTo>
                    <a:pt x="552" y="317299"/>
                  </a:lnTo>
                  <a:lnTo>
                    <a:pt x="291" y="301510"/>
                  </a:lnTo>
                  <a:lnTo>
                    <a:pt x="114" y="285220"/>
                  </a:lnTo>
                  <a:lnTo>
                    <a:pt x="0" y="268553"/>
                  </a:lnTo>
                  <a:lnTo>
                    <a:pt x="94" y="251613"/>
                  </a:lnTo>
                  <a:lnTo>
                    <a:pt x="689" y="234481"/>
                  </a:lnTo>
                  <a:lnTo>
                    <a:pt x="1902" y="217215"/>
                  </a:lnTo>
                  <a:lnTo>
                    <a:pt x="3531" y="199858"/>
                  </a:lnTo>
                  <a:lnTo>
                    <a:pt x="5163" y="182439"/>
                  </a:lnTo>
                  <a:lnTo>
                    <a:pt x="6555" y="164978"/>
                  </a:lnTo>
                  <a:lnTo>
                    <a:pt x="7641" y="147488"/>
                  </a:lnTo>
                  <a:lnTo>
                    <a:pt x="8444" y="129979"/>
                  </a:lnTo>
                  <a:lnTo>
                    <a:pt x="9024" y="112462"/>
                  </a:lnTo>
                  <a:lnTo>
                    <a:pt x="9599" y="95104"/>
                  </a:lnTo>
                  <a:lnTo>
                    <a:pt x="10526" y="78217"/>
                  </a:lnTo>
                  <a:lnTo>
                    <a:pt x="11969" y="61934"/>
                  </a:lnTo>
                  <a:lnTo>
                    <a:pt x="13924" y="46390"/>
                  </a:lnTo>
                  <a:lnTo>
                    <a:pt x="16308" y="31791"/>
                  </a:lnTo>
                  <a:lnTo>
                    <a:pt x="19048" y="18197"/>
                  </a:lnTo>
                  <a:lnTo>
                    <a:pt x="22933" y="6976"/>
                  </a:lnTo>
                  <a:lnTo>
                    <a:pt x="28449" y="703"/>
                  </a:lnTo>
                  <a:lnTo>
                    <a:pt x="34495" y="0"/>
                  </a:lnTo>
                  <a:lnTo>
                    <a:pt x="40717" y="3823"/>
                  </a:lnTo>
                  <a:lnTo>
                    <a:pt x="47079" y="10911"/>
                  </a:lnTo>
                  <a:lnTo>
                    <a:pt x="53254" y="20258"/>
                  </a:lnTo>
                  <a:lnTo>
                    <a:pt x="58608" y="31144"/>
                  </a:lnTo>
                  <a:lnTo>
                    <a:pt x="62862" y="43065"/>
                  </a:lnTo>
                  <a:lnTo>
                    <a:pt x="66219" y="55515"/>
                  </a:lnTo>
                  <a:lnTo>
                    <a:pt x="69166" y="67959"/>
                  </a:lnTo>
                  <a:lnTo>
                    <a:pt x="72039" y="80112"/>
                  </a:lnTo>
                  <a:lnTo>
                    <a:pt x="74988" y="91903"/>
                  </a:lnTo>
                  <a:lnTo>
                    <a:pt x="78054" y="103362"/>
                  </a:lnTo>
                  <a:lnTo>
                    <a:pt x="81234" y="114570"/>
                  </a:lnTo>
                  <a:lnTo>
                    <a:pt x="84507" y="126083"/>
                  </a:lnTo>
                  <a:lnTo>
                    <a:pt x="87850" y="138878"/>
                  </a:lnTo>
                  <a:lnTo>
                    <a:pt x="91245" y="153372"/>
                  </a:lnTo>
                  <a:lnTo>
                    <a:pt x="94676" y="169008"/>
                  </a:lnTo>
                  <a:lnTo>
                    <a:pt x="98132" y="184582"/>
                  </a:lnTo>
                  <a:lnTo>
                    <a:pt x="101605" y="199395"/>
                  </a:lnTo>
                  <a:lnTo>
                    <a:pt x="105090" y="213593"/>
                  </a:lnTo>
                  <a:lnTo>
                    <a:pt x="108583" y="227873"/>
                  </a:lnTo>
                  <a:lnTo>
                    <a:pt x="112087" y="242658"/>
                  </a:lnTo>
                  <a:lnTo>
                    <a:pt x="115762" y="257893"/>
                  </a:lnTo>
                  <a:lnTo>
                    <a:pt x="119914" y="273214"/>
                  </a:lnTo>
                  <a:lnTo>
                    <a:pt x="124669" y="288376"/>
                  </a:lnTo>
                  <a:lnTo>
                    <a:pt x="129829" y="303136"/>
                  </a:lnTo>
                  <a:lnTo>
                    <a:pt x="134986" y="317194"/>
                  </a:lnTo>
                  <a:lnTo>
                    <a:pt x="139897" y="330447"/>
                  </a:lnTo>
                  <a:lnTo>
                    <a:pt x="144542" y="342521"/>
                  </a:lnTo>
                  <a:lnTo>
                    <a:pt x="149596" y="353865"/>
                  </a:lnTo>
                  <a:lnTo>
                    <a:pt x="156617" y="365477"/>
                  </a:lnTo>
                  <a:lnTo>
                    <a:pt x="168212" y="379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1978567"/>
              <a:ext cx="136872" cy="21059"/>
            </a:xfrm>
            <a:custGeom>
              <a:avLst/>
              <a:gdLst/>
              <a:ahLst/>
              <a:cxnLst/>
              <a:rect l="0" t="0" r="0" b="0"/>
              <a:pathLst>
                <a:path w="136872" h="21059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13" y="5"/>
                  </a:lnTo>
                  <a:lnTo>
                    <a:pt x="90425" y="178"/>
                  </a:lnTo>
                  <a:lnTo>
                    <a:pt x="78413" y="826"/>
                  </a:lnTo>
                  <a:lnTo>
                    <a:pt x="66615" y="2079"/>
                  </a:lnTo>
                  <a:lnTo>
                    <a:pt x="55164" y="3942"/>
                  </a:lnTo>
                  <a:lnTo>
                    <a:pt x="42837" y="6671"/>
                  </a:lnTo>
                  <a:lnTo>
                    <a:pt x="26317" y="1162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19281" y="1732776"/>
              <a:ext cx="101901" cy="340549"/>
            </a:xfrm>
            <a:custGeom>
              <a:avLst/>
              <a:gdLst/>
              <a:ahLst/>
              <a:cxnLst/>
              <a:rect l="0" t="0" r="0" b="0"/>
              <a:pathLst>
                <a:path w="101901" h="340549">
                  <a:moveTo>
                    <a:pt x="49257" y="340548"/>
                  </a:moveTo>
                  <a:lnTo>
                    <a:pt x="46391" y="331679"/>
                  </a:lnTo>
                  <a:lnTo>
                    <a:pt x="44249" y="322693"/>
                  </a:lnTo>
                  <a:lnTo>
                    <a:pt x="42641" y="312697"/>
                  </a:lnTo>
                  <a:lnTo>
                    <a:pt x="41288" y="301717"/>
                  </a:lnTo>
                  <a:lnTo>
                    <a:pt x="39791" y="289905"/>
                  </a:lnTo>
                  <a:lnTo>
                    <a:pt x="37940" y="277447"/>
                  </a:lnTo>
                  <a:lnTo>
                    <a:pt x="35700" y="264509"/>
                  </a:lnTo>
                  <a:lnTo>
                    <a:pt x="33119" y="251228"/>
                  </a:lnTo>
                  <a:lnTo>
                    <a:pt x="30270" y="237706"/>
                  </a:lnTo>
                  <a:lnTo>
                    <a:pt x="27221" y="224018"/>
                  </a:lnTo>
                  <a:lnTo>
                    <a:pt x="24028" y="210216"/>
                  </a:lnTo>
                  <a:lnTo>
                    <a:pt x="20739" y="196337"/>
                  </a:lnTo>
                  <a:lnTo>
                    <a:pt x="17549" y="182405"/>
                  </a:lnTo>
                  <a:lnTo>
                    <a:pt x="14787" y="168439"/>
                  </a:lnTo>
                  <a:lnTo>
                    <a:pt x="12593" y="154448"/>
                  </a:lnTo>
                  <a:lnTo>
                    <a:pt x="10780" y="140442"/>
                  </a:lnTo>
                  <a:lnTo>
                    <a:pt x="8949" y="126426"/>
                  </a:lnTo>
                  <a:lnTo>
                    <a:pt x="6867" y="112402"/>
                  </a:lnTo>
                  <a:lnTo>
                    <a:pt x="4636" y="98373"/>
                  </a:lnTo>
                  <a:lnTo>
                    <a:pt x="2592" y="84342"/>
                  </a:lnTo>
                  <a:lnTo>
                    <a:pt x="929" y="70317"/>
                  </a:lnTo>
                  <a:lnTo>
                    <a:pt x="0" y="56627"/>
                  </a:lnTo>
                  <a:lnTo>
                    <a:pt x="365" y="43888"/>
                  </a:lnTo>
                  <a:lnTo>
                    <a:pt x="2220" y="32367"/>
                  </a:lnTo>
                  <a:lnTo>
                    <a:pt x="5757" y="22326"/>
                  </a:lnTo>
                  <a:lnTo>
                    <a:pt x="11330" y="14179"/>
                  </a:lnTo>
                  <a:lnTo>
                    <a:pt x="18928" y="7964"/>
                  </a:lnTo>
                  <a:lnTo>
                    <a:pt x="28097" y="3587"/>
                  </a:lnTo>
                  <a:lnTo>
                    <a:pt x="38152" y="999"/>
                  </a:lnTo>
                  <a:lnTo>
                    <a:pt x="48603" y="0"/>
                  </a:lnTo>
                  <a:lnTo>
                    <a:pt x="58937" y="507"/>
                  </a:lnTo>
                  <a:lnTo>
                    <a:pt x="69644" y="2905"/>
                  </a:lnTo>
                  <a:lnTo>
                    <a:pt x="82776" y="9634"/>
                  </a:lnTo>
                  <a:lnTo>
                    <a:pt x="101900" y="24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84310" y="1925925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7013" y="2934"/>
                  </a:lnTo>
                  <a:lnTo>
                    <a:pt x="98666" y="5716"/>
                  </a:lnTo>
                  <a:lnTo>
                    <a:pt x="89963" y="8616"/>
                  </a:lnTo>
                  <a:lnTo>
                    <a:pt x="80669" y="11656"/>
                  </a:lnTo>
                  <a:lnTo>
                    <a:pt x="70525" y="14821"/>
                  </a:lnTo>
                  <a:lnTo>
                    <a:pt x="59494" y="18080"/>
                  </a:lnTo>
                  <a:lnTo>
                    <a:pt x="48100" y="21257"/>
                  </a:lnTo>
                  <a:lnTo>
                    <a:pt x="36108" y="24345"/>
                  </a:lnTo>
                  <a:lnTo>
                    <a:pt x="21347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15937" y="1799583"/>
              <a:ext cx="18204" cy="305327"/>
            </a:xfrm>
            <a:custGeom>
              <a:avLst/>
              <a:gdLst/>
              <a:ahLst/>
              <a:cxnLst/>
              <a:rect l="0" t="0" r="0" b="0"/>
              <a:pathLst>
                <a:path w="18204" h="305327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5" y="65463"/>
                  </a:lnTo>
                  <a:lnTo>
                    <a:pt x="6772" y="81177"/>
                  </a:lnTo>
                  <a:lnTo>
                    <a:pt x="8043" y="97107"/>
                  </a:lnTo>
                  <a:lnTo>
                    <a:pt x="9502" y="112482"/>
                  </a:lnTo>
                  <a:lnTo>
                    <a:pt x="11330" y="126936"/>
                  </a:lnTo>
                  <a:lnTo>
                    <a:pt x="13389" y="140773"/>
                  </a:lnTo>
                  <a:lnTo>
                    <a:pt x="15317" y="154751"/>
                  </a:lnTo>
                  <a:lnTo>
                    <a:pt x="16906" y="169305"/>
                  </a:lnTo>
                  <a:lnTo>
                    <a:pt x="17956" y="184371"/>
                  </a:lnTo>
                  <a:lnTo>
                    <a:pt x="18203" y="199572"/>
                  </a:lnTo>
                  <a:lnTo>
                    <a:pt x="17592" y="214650"/>
                  </a:lnTo>
                  <a:lnTo>
                    <a:pt x="16376" y="229490"/>
                  </a:lnTo>
                  <a:lnTo>
                    <a:pt x="14904" y="245815"/>
                  </a:lnTo>
                  <a:lnTo>
                    <a:pt x="13047" y="268410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42238" y="1936453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9059" y="2867"/>
                  </a:lnTo>
                  <a:lnTo>
                    <a:pt x="140072" y="5009"/>
                  </a:lnTo>
                  <a:lnTo>
                    <a:pt x="130081" y="6617"/>
                  </a:lnTo>
                  <a:lnTo>
                    <a:pt x="119274" y="7970"/>
                  </a:lnTo>
                  <a:lnTo>
                    <a:pt x="108110" y="9467"/>
                  </a:lnTo>
                  <a:lnTo>
                    <a:pt x="96901" y="11313"/>
                  </a:lnTo>
                  <a:lnTo>
                    <a:pt x="85616" y="13380"/>
                  </a:lnTo>
                  <a:lnTo>
                    <a:pt x="73983" y="15313"/>
                  </a:lnTo>
                  <a:lnTo>
                    <a:pt x="61877" y="16913"/>
                  </a:lnTo>
                  <a:lnTo>
                    <a:pt x="49726" y="18342"/>
                  </a:lnTo>
                  <a:lnTo>
                    <a:pt x="37128" y="20274"/>
                  </a:lnTo>
                  <a:lnTo>
                    <a:pt x="21855" y="2399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00165" y="1967165"/>
              <a:ext cx="126343" cy="134469"/>
            </a:xfrm>
            <a:custGeom>
              <a:avLst/>
              <a:gdLst/>
              <a:ahLst/>
              <a:cxnLst/>
              <a:rect l="0" t="0" r="0" b="0"/>
              <a:pathLst>
                <a:path w="126343" h="134469">
                  <a:moveTo>
                    <a:pt x="0" y="32459"/>
                  </a:moveTo>
                  <a:lnTo>
                    <a:pt x="8802" y="35393"/>
                  </a:lnTo>
                  <a:lnTo>
                    <a:pt x="17148" y="38175"/>
                  </a:lnTo>
                  <a:lnTo>
                    <a:pt x="25847" y="41066"/>
                  </a:lnTo>
                  <a:lnTo>
                    <a:pt x="34968" y="43760"/>
                  </a:lnTo>
                  <a:lnTo>
                    <a:pt x="44463" y="45629"/>
                  </a:lnTo>
                  <a:lnTo>
                    <a:pt x="54255" y="46386"/>
                  </a:lnTo>
                  <a:lnTo>
                    <a:pt x="64269" y="46073"/>
                  </a:lnTo>
                  <a:lnTo>
                    <a:pt x="74443" y="44871"/>
                  </a:lnTo>
                  <a:lnTo>
                    <a:pt x="84720" y="42979"/>
                  </a:lnTo>
                  <a:lnTo>
                    <a:pt x="94739" y="40252"/>
                  </a:lnTo>
                  <a:lnTo>
                    <a:pt x="103860" y="36218"/>
                  </a:lnTo>
                  <a:lnTo>
                    <a:pt x="111789" y="30738"/>
                  </a:lnTo>
                  <a:lnTo>
                    <a:pt x="117925" y="24278"/>
                  </a:lnTo>
                  <a:lnTo>
                    <a:pt x="121234" y="17712"/>
                  </a:lnTo>
                  <a:lnTo>
                    <a:pt x="121410" y="11568"/>
                  </a:lnTo>
                  <a:lnTo>
                    <a:pt x="118612" y="6326"/>
                  </a:lnTo>
                  <a:lnTo>
                    <a:pt x="113087" y="2570"/>
                  </a:lnTo>
                  <a:lnTo>
                    <a:pt x="105268" y="463"/>
                  </a:lnTo>
                  <a:lnTo>
                    <a:pt x="95820" y="0"/>
                  </a:lnTo>
                  <a:lnTo>
                    <a:pt x="85511" y="1194"/>
                  </a:lnTo>
                  <a:lnTo>
                    <a:pt x="74852" y="3887"/>
                  </a:lnTo>
                  <a:lnTo>
                    <a:pt x="64261" y="7963"/>
                  </a:lnTo>
                  <a:lnTo>
                    <a:pt x="54149" y="13438"/>
                  </a:lnTo>
                  <a:lnTo>
                    <a:pt x="44687" y="20192"/>
                  </a:lnTo>
                  <a:lnTo>
                    <a:pt x="36012" y="27997"/>
                  </a:lnTo>
                  <a:lnTo>
                    <a:pt x="28322" y="36605"/>
                  </a:lnTo>
                  <a:lnTo>
                    <a:pt x="21632" y="45807"/>
                  </a:lnTo>
                  <a:lnTo>
                    <a:pt x="15968" y="55595"/>
                  </a:lnTo>
                  <a:lnTo>
                    <a:pt x="11453" y="66150"/>
                  </a:lnTo>
                  <a:lnTo>
                    <a:pt x="8057" y="77502"/>
                  </a:lnTo>
                  <a:lnTo>
                    <a:pt x="6098" y="89227"/>
                  </a:lnTo>
                  <a:lnTo>
                    <a:pt x="6288" y="100565"/>
                  </a:lnTo>
                  <a:lnTo>
                    <a:pt x="8832" y="111102"/>
                  </a:lnTo>
                  <a:lnTo>
                    <a:pt x="13642" y="120294"/>
                  </a:lnTo>
                  <a:lnTo>
                    <a:pt x="20608" y="127331"/>
                  </a:lnTo>
                  <a:lnTo>
                    <a:pt x="29433" y="131979"/>
                  </a:lnTo>
                  <a:lnTo>
                    <a:pt x="39407" y="134320"/>
                  </a:lnTo>
                  <a:lnTo>
                    <a:pt x="49545" y="134468"/>
                  </a:lnTo>
                  <a:lnTo>
                    <a:pt x="59279" y="132721"/>
                  </a:lnTo>
                  <a:lnTo>
                    <a:pt x="68437" y="129468"/>
                  </a:lnTo>
                  <a:lnTo>
                    <a:pt x="77048" y="125085"/>
                  </a:lnTo>
                  <a:lnTo>
                    <a:pt x="85206" y="119890"/>
                  </a:lnTo>
                  <a:lnTo>
                    <a:pt x="92910" y="114237"/>
                  </a:lnTo>
                  <a:lnTo>
                    <a:pt x="100905" y="107867"/>
                  </a:lnTo>
                  <a:lnTo>
                    <a:pt x="111014" y="99108"/>
                  </a:lnTo>
                  <a:lnTo>
                    <a:pt x="126342" y="8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68621" y="1915396"/>
              <a:ext cx="94758" cy="166972"/>
            </a:xfrm>
            <a:custGeom>
              <a:avLst/>
              <a:gdLst/>
              <a:ahLst/>
              <a:cxnLst/>
              <a:rect l="0" t="0" r="0" b="0"/>
              <a:pathLst>
                <a:path w="94758" h="166972">
                  <a:moveTo>
                    <a:pt x="0" y="94757"/>
                  </a:moveTo>
                  <a:lnTo>
                    <a:pt x="67" y="106425"/>
                  </a:lnTo>
                  <a:lnTo>
                    <a:pt x="708" y="116914"/>
                  </a:lnTo>
                  <a:lnTo>
                    <a:pt x="2004" y="127215"/>
                  </a:lnTo>
                  <a:lnTo>
                    <a:pt x="3864" y="137517"/>
                  </a:lnTo>
                  <a:lnTo>
                    <a:pt x="6180" y="147861"/>
                  </a:lnTo>
                  <a:lnTo>
                    <a:pt x="8826" y="158172"/>
                  </a:lnTo>
                  <a:lnTo>
                    <a:pt x="10971" y="165687"/>
                  </a:lnTo>
                  <a:lnTo>
                    <a:pt x="11813" y="166971"/>
                  </a:lnTo>
                  <a:lnTo>
                    <a:pt x="11901" y="163084"/>
                  </a:lnTo>
                  <a:lnTo>
                    <a:pt x="11703" y="155688"/>
                  </a:lnTo>
                  <a:lnTo>
                    <a:pt x="11440" y="145996"/>
                  </a:lnTo>
                  <a:lnTo>
                    <a:pt x="11209" y="134820"/>
                  </a:lnTo>
                  <a:lnTo>
                    <a:pt x="11362" y="123007"/>
                  </a:lnTo>
                  <a:lnTo>
                    <a:pt x="12515" y="111507"/>
                  </a:lnTo>
                  <a:lnTo>
                    <a:pt x="14917" y="100793"/>
                  </a:lnTo>
                  <a:lnTo>
                    <a:pt x="18495" y="90778"/>
                  </a:lnTo>
                  <a:lnTo>
                    <a:pt x="23038" y="81047"/>
                  </a:lnTo>
                  <a:lnTo>
                    <a:pt x="28315" y="71313"/>
                  </a:lnTo>
                  <a:lnTo>
                    <a:pt x="34128" y="61619"/>
                  </a:lnTo>
                  <a:lnTo>
                    <a:pt x="40321" y="52248"/>
                  </a:lnTo>
                  <a:lnTo>
                    <a:pt x="46778" y="43351"/>
                  </a:lnTo>
                  <a:lnTo>
                    <a:pt x="53499" y="35030"/>
                  </a:lnTo>
                  <a:lnTo>
                    <a:pt x="61455" y="26496"/>
                  </a:lnTo>
                  <a:lnTo>
                    <a:pt x="73577" y="1588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53335" y="1778526"/>
              <a:ext cx="10127" cy="294799"/>
            </a:xfrm>
            <a:custGeom>
              <a:avLst/>
              <a:gdLst/>
              <a:ahLst/>
              <a:cxnLst/>
              <a:rect l="0" t="0" r="0" b="0"/>
              <a:pathLst>
                <a:path w="10127" h="294799">
                  <a:moveTo>
                    <a:pt x="10126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4" y="36466"/>
                  </a:lnTo>
                  <a:lnTo>
                    <a:pt x="2333" y="50487"/>
                  </a:lnTo>
                  <a:lnTo>
                    <a:pt x="1485" y="65463"/>
                  </a:lnTo>
                  <a:lnTo>
                    <a:pt x="887" y="81181"/>
                  </a:lnTo>
                  <a:lnTo>
                    <a:pt x="473" y="97284"/>
                  </a:lnTo>
                  <a:lnTo>
                    <a:pt x="189" y="113308"/>
                  </a:lnTo>
                  <a:lnTo>
                    <a:pt x="0" y="129006"/>
                  </a:lnTo>
                  <a:lnTo>
                    <a:pt x="42" y="144323"/>
                  </a:lnTo>
                  <a:lnTo>
                    <a:pt x="602" y="159301"/>
                  </a:lnTo>
                  <a:lnTo>
                    <a:pt x="1792" y="174009"/>
                  </a:lnTo>
                  <a:lnTo>
                    <a:pt x="3405" y="188515"/>
                  </a:lnTo>
                  <a:lnTo>
                    <a:pt x="5026" y="202875"/>
                  </a:lnTo>
                  <a:lnTo>
                    <a:pt x="6411" y="217124"/>
                  </a:lnTo>
                  <a:lnTo>
                    <a:pt x="7495" y="231073"/>
                  </a:lnTo>
                  <a:lnTo>
                    <a:pt x="8413" y="245893"/>
                  </a:lnTo>
                  <a:lnTo>
                    <a:pt x="9244" y="265123"/>
                  </a:lnTo>
                  <a:lnTo>
                    <a:pt x="1012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37119" y="1921312"/>
              <a:ext cx="200042" cy="15142"/>
            </a:xfrm>
            <a:custGeom>
              <a:avLst/>
              <a:gdLst/>
              <a:ahLst/>
              <a:cxnLst/>
              <a:rect l="0" t="0" r="0" b="0"/>
              <a:pathLst>
                <a:path w="200042" h="15142">
                  <a:moveTo>
                    <a:pt x="200041" y="4613"/>
                  </a:moveTo>
                  <a:lnTo>
                    <a:pt x="191240" y="1813"/>
                  </a:lnTo>
                  <a:lnTo>
                    <a:pt x="182893" y="311"/>
                  </a:lnTo>
                  <a:lnTo>
                    <a:pt x="174185" y="0"/>
                  </a:lnTo>
                  <a:lnTo>
                    <a:pt x="164719" y="507"/>
                  </a:lnTo>
                  <a:lnTo>
                    <a:pt x="153927" y="1326"/>
                  </a:lnTo>
                  <a:lnTo>
                    <a:pt x="141633" y="2146"/>
                  </a:lnTo>
                  <a:lnTo>
                    <a:pt x="128141" y="3003"/>
                  </a:lnTo>
                  <a:lnTo>
                    <a:pt x="114022" y="4178"/>
                  </a:lnTo>
                  <a:lnTo>
                    <a:pt x="99677" y="5813"/>
                  </a:lnTo>
                  <a:lnTo>
                    <a:pt x="85302" y="7740"/>
                  </a:lnTo>
                  <a:lnTo>
                    <a:pt x="70972" y="9580"/>
                  </a:lnTo>
                  <a:lnTo>
                    <a:pt x="56724" y="11115"/>
                  </a:lnTo>
                  <a:lnTo>
                    <a:pt x="43160" y="12300"/>
                  </a:lnTo>
                  <a:lnTo>
                    <a:pt x="30121" y="13299"/>
                  </a:lnTo>
                  <a:lnTo>
                    <a:pt x="16463" y="14196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37160" y="1746941"/>
              <a:ext cx="294799" cy="347418"/>
            </a:xfrm>
            <a:custGeom>
              <a:avLst/>
              <a:gdLst/>
              <a:ahLst/>
              <a:cxnLst/>
              <a:rect l="0" t="0" r="0" b="0"/>
              <a:pathLst>
                <a:path w="294799" h="347418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2" y="72344"/>
                  </a:lnTo>
                  <a:lnTo>
                    <a:pt x="8043" y="85869"/>
                  </a:lnTo>
                  <a:lnTo>
                    <a:pt x="9502" y="100082"/>
                  </a:lnTo>
                  <a:lnTo>
                    <a:pt x="11330" y="115046"/>
                  </a:lnTo>
                  <a:lnTo>
                    <a:pt x="13389" y="130518"/>
                  </a:lnTo>
                  <a:lnTo>
                    <a:pt x="15317" y="146056"/>
                  </a:lnTo>
                  <a:lnTo>
                    <a:pt x="16911" y="161397"/>
                  </a:lnTo>
                  <a:lnTo>
                    <a:pt x="18133" y="176461"/>
                  </a:lnTo>
                  <a:lnTo>
                    <a:pt x="19029" y="191262"/>
                  </a:lnTo>
                  <a:lnTo>
                    <a:pt x="19666" y="205853"/>
                  </a:lnTo>
                  <a:lnTo>
                    <a:pt x="20111" y="220449"/>
                  </a:lnTo>
                  <a:lnTo>
                    <a:pt x="20417" y="235401"/>
                  </a:lnTo>
                  <a:lnTo>
                    <a:pt x="20626" y="250834"/>
                  </a:lnTo>
                  <a:lnTo>
                    <a:pt x="20772" y="265215"/>
                  </a:lnTo>
                  <a:lnTo>
                    <a:pt x="21045" y="273948"/>
                  </a:lnTo>
                  <a:lnTo>
                    <a:pt x="21767" y="274669"/>
                  </a:lnTo>
                  <a:lnTo>
                    <a:pt x="23067" y="270000"/>
                  </a:lnTo>
                  <a:lnTo>
                    <a:pt x="24920" y="262194"/>
                  </a:lnTo>
                  <a:lnTo>
                    <a:pt x="27233" y="252772"/>
                  </a:lnTo>
                  <a:lnTo>
                    <a:pt x="29913" y="242618"/>
                  </a:lnTo>
                  <a:lnTo>
                    <a:pt x="33355" y="232825"/>
                  </a:lnTo>
                  <a:lnTo>
                    <a:pt x="38408" y="224822"/>
                  </a:lnTo>
                  <a:lnTo>
                    <a:pt x="45395" y="219222"/>
                  </a:lnTo>
                  <a:lnTo>
                    <a:pt x="53851" y="216255"/>
                  </a:lnTo>
                  <a:lnTo>
                    <a:pt x="62828" y="216140"/>
                  </a:lnTo>
                  <a:lnTo>
                    <a:pt x="71711" y="218690"/>
                  </a:lnTo>
                  <a:lnTo>
                    <a:pt x="80096" y="223449"/>
                  </a:lnTo>
                  <a:lnTo>
                    <a:pt x="87640" y="229905"/>
                  </a:lnTo>
                  <a:lnTo>
                    <a:pt x="94261" y="237611"/>
                  </a:lnTo>
                  <a:lnTo>
                    <a:pt x="100061" y="246373"/>
                  </a:lnTo>
                  <a:lnTo>
                    <a:pt x="105206" y="256229"/>
                  </a:lnTo>
                  <a:lnTo>
                    <a:pt x="109851" y="267113"/>
                  </a:lnTo>
                  <a:lnTo>
                    <a:pt x="113803" y="278691"/>
                  </a:lnTo>
                  <a:lnTo>
                    <a:pt x="116556" y="290463"/>
                  </a:lnTo>
                  <a:lnTo>
                    <a:pt x="117925" y="302033"/>
                  </a:lnTo>
                  <a:lnTo>
                    <a:pt x="118077" y="310119"/>
                  </a:lnTo>
                  <a:lnTo>
                    <a:pt x="117899" y="311181"/>
                  </a:lnTo>
                  <a:lnTo>
                    <a:pt x="118651" y="307193"/>
                  </a:lnTo>
                  <a:lnTo>
                    <a:pt x="120767" y="300320"/>
                  </a:lnTo>
                  <a:lnTo>
                    <a:pt x="124494" y="292190"/>
                  </a:lnTo>
                  <a:lnTo>
                    <a:pt x="130207" y="284135"/>
                  </a:lnTo>
                  <a:lnTo>
                    <a:pt x="137900" y="276797"/>
                  </a:lnTo>
                  <a:lnTo>
                    <a:pt x="146967" y="270158"/>
                  </a:lnTo>
                  <a:lnTo>
                    <a:pt x="156422" y="263826"/>
                  </a:lnTo>
                  <a:lnTo>
                    <a:pt x="165667" y="257512"/>
                  </a:lnTo>
                  <a:lnTo>
                    <a:pt x="174651" y="251093"/>
                  </a:lnTo>
                  <a:lnTo>
                    <a:pt x="183669" y="244539"/>
                  </a:lnTo>
                  <a:lnTo>
                    <a:pt x="192909" y="237859"/>
                  </a:lnTo>
                  <a:lnTo>
                    <a:pt x="202098" y="230912"/>
                  </a:lnTo>
                  <a:lnTo>
                    <a:pt x="210597" y="223416"/>
                  </a:lnTo>
                  <a:lnTo>
                    <a:pt x="218076" y="215271"/>
                  </a:lnTo>
                  <a:lnTo>
                    <a:pt x="223894" y="206853"/>
                  </a:lnTo>
                  <a:lnTo>
                    <a:pt x="226983" y="198889"/>
                  </a:lnTo>
                  <a:lnTo>
                    <a:pt x="227009" y="191766"/>
                  </a:lnTo>
                  <a:lnTo>
                    <a:pt x="224108" y="185850"/>
                  </a:lnTo>
                  <a:lnTo>
                    <a:pt x="218514" y="181633"/>
                  </a:lnTo>
                  <a:lnTo>
                    <a:pt x="210648" y="179219"/>
                  </a:lnTo>
                  <a:lnTo>
                    <a:pt x="201168" y="178718"/>
                  </a:lnTo>
                  <a:lnTo>
                    <a:pt x="190839" y="180418"/>
                  </a:lnTo>
                  <a:lnTo>
                    <a:pt x="180170" y="184264"/>
                  </a:lnTo>
                  <a:lnTo>
                    <a:pt x="169742" y="189929"/>
                  </a:lnTo>
                  <a:lnTo>
                    <a:pt x="160272" y="197010"/>
                  </a:lnTo>
                  <a:lnTo>
                    <a:pt x="152064" y="205142"/>
                  </a:lnTo>
                  <a:lnTo>
                    <a:pt x="145384" y="214193"/>
                  </a:lnTo>
                  <a:lnTo>
                    <a:pt x="140637" y="224246"/>
                  </a:lnTo>
                  <a:lnTo>
                    <a:pt x="137851" y="235261"/>
                  </a:lnTo>
                  <a:lnTo>
                    <a:pt x="136757" y="246928"/>
                  </a:lnTo>
                  <a:lnTo>
                    <a:pt x="136995" y="258759"/>
                  </a:lnTo>
                  <a:lnTo>
                    <a:pt x="138226" y="270458"/>
                  </a:lnTo>
                  <a:lnTo>
                    <a:pt x="140337" y="281924"/>
                  </a:lnTo>
                  <a:lnTo>
                    <a:pt x="143422" y="293157"/>
                  </a:lnTo>
                  <a:lnTo>
                    <a:pt x="147462" y="304185"/>
                  </a:lnTo>
                  <a:lnTo>
                    <a:pt x="152480" y="314726"/>
                  </a:lnTo>
                  <a:lnTo>
                    <a:pt x="158604" y="324206"/>
                  </a:lnTo>
                  <a:lnTo>
                    <a:pt x="165801" y="332390"/>
                  </a:lnTo>
                  <a:lnTo>
                    <a:pt x="173906" y="339038"/>
                  </a:lnTo>
                  <a:lnTo>
                    <a:pt x="182717" y="343755"/>
                  </a:lnTo>
                  <a:lnTo>
                    <a:pt x="192051" y="346513"/>
                  </a:lnTo>
                  <a:lnTo>
                    <a:pt x="201757" y="347417"/>
                  </a:lnTo>
                  <a:lnTo>
                    <a:pt x="211726" y="346519"/>
                  </a:lnTo>
                  <a:lnTo>
                    <a:pt x="221871" y="344030"/>
                  </a:lnTo>
                  <a:lnTo>
                    <a:pt x="231970" y="340260"/>
                  </a:lnTo>
                  <a:lnTo>
                    <a:pt x="241678" y="335522"/>
                  </a:lnTo>
                  <a:lnTo>
                    <a:pt x="250833" y="330085"/>
                  </a:lnTo>
                  <a:lnTo>
                    <a:pt x="259343" y="324268"/>
                  </a:lnTo>
                  <a:lnTo>
                    <a:pt x="268032" y="317769"/>
                  </a:lnTo>
                  <a:lnTo>
                    <a:pt x="278781" y="308905"/>
                  </a:lnTo>
                  <a:lnTo>
                    <a:pt x="294798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74114" y="1767997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2003" y="34458"/>
                  </a:lnTo>
                  <a:lnTo>
                    <a:pt x="3863" y="46447"/>
                  </a:lnTo>
                  <a:lnTo>
                    <a:pt x="6179" y="58458"/>
                  </a:lnTo>
                  <a:lnTo>
                    <a:pt x="8846" y="70265"/>
                  </a:lnTo>
                  <a:lnTo>
                    <a:pt x="11770" y="81965"/>
                  </a:lnTo>
                  <a:lnTo>
                    <a:pt x="14877" y="93882"/>
                  </a:lnTo>
                  <a:lnTo>
                    <a:pt x="18112" y="106194"/>
                  </a:lnTo>
                  <a:lnTo>
                    <a:pt x="21436" y="118920"/>
                  </a:lnTo>
                  <a:lnTo>
                    <a:pt x="24821" y="132003"/>
                  </a:lnTo>
                  <a:lnTo>
                    <a:pt x="28241" y="145367"/>
                  </a:lnTo>
                  <a:lnTo>
                    <a:pt x="31522" y="159107"/>
                  </a:lnTo>
                  <a:lnTo>
                    <a:pt x="34345" y="173469"/>
                  </a:lnTo>
                  <a:lnTo>
                    <a:pt x="36581" y="188530"/>
                  </a:lnTo>
                  <a:lnTo>
                    <a:pt x="38420" y="203898"/>
                  </a:lnTo>
                  <a:lnTo>
                    <a:pt x="40270" y="218835"/>
                  </a:lnTo>
                  <a:lnTo>
                    <a:pt x="42373" y="232889"/>
                  </a:lnTo>
                  <a:lnTo>
                    <a:pt x="44900" y="243701"/>
                  </a:lnTo>
                  <a:lnTo>
                    <a:pt x="47489" y="248082"/>
                  </a:lnTo>
                  <a:lnTo>
                    <a:pt x="49393" y="246495"/>
                  </a:lnTo>
                  <a:lnTo>
                    <a:pt x="50622" y="240637"/>
                  </a:lnTo>
                  <a:lnTo>
                    <a:pt x="51722" y="232276"/>
                  </a:lnTo>
                  <a:lnTo>
                    <a:pt x="53484" y="223020"/>
                  </a:lnTo>
                  <a:lnTo>
                    <a:pt x="56290" y="213784"/>
                  </a:lnTo>
                  <a:lnTo>
                    <a:pt x="60470" y="205249"/>
                  </a:lnTo>
                  <a:lnTo>
                    <a:pt x="66477" y="198095"/>
                  </a:lnTo>
                  <a:lnTo>
                    <a:pt x="74362" y="192543"/>
                  </a:lnTo>
                  <a:lnTo>
                    <a:pt x="83553" y="188775"/>
                  </a:lnTo>
                  <a:lnTo>
                    <a:pt x="93090" y="187126"/>
                  </a:lnTo>
                  <a:lnTo>
                    <a:pt x="102385" y="187572"/>
                  </a:lnTo>
                  <a:lnTo>
                    <a:pt x="111231" y="189969"/>
                  </a:lnTo>
                  <a:lnTo>
                    <a:pt x="119624" y="194235"/>
                  </a:lnTo>
                  <a:lnTo>
                    <a:pt x="127632" y="200138"/>
                  </a:lnTo>
                  <a:lnTo>
                    <a:pt x="135179" y="207352"/>
                  </a:lnTo>
                  <a:lnTo>
                    <a:pt x="142036" y="215557"/>
                  </a:lnTo>
                  <a:lnTo>
                    <a:pt x="148130" y="224483"/>
                  </a:lnTo>
                  <a:lnTo>
                    <a:pt x="153378" y="234085"/>
                  </a:lnTo>
                  <a:lnTo>
                    <a:pt x="157605" y="244515"/>
                  </a:lnTo>
                  <a:lnTo>
                    <a:pt x="160819" y="255774"/>
                  </a:lnTo>
                  <a:lnTo>
                    <a:pt x="163169" y="267142"/>
                  </a:lnTo>
                  <a:lnTo>
                    <a:pt x="165091" y="278377"/>
                  </a:lnTo>
                  <a:lnTo>
                    <a:pt x="166757" y="290468"/>
                  </a:lnTo>
                  <a:lnTo>
                    <a:pt x="16845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95212" y="1904868"/>
              <a:ext cx="115815" cy="142484"/>
            </a:xfrm>
            <a:custGeom>
              <a:avLst/>
              <a:gdLst/>
              <a:ahLst/>
              <a:cxnLst/>
              <a:rect l="0" t="0" r="0" b="0"/>
              <a:pathLst>
                <a:path w="115815" h="1424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9" y="77028"/>
                  </a:lnTo>
                  <a:lnTo>
                    <a:pt x="3905" y="89653"/>
                  </a:lnTo>
                  <a:lnTo>
                    <a:pt x="6201" y="101732"/>
                  </a:lnTo>
                  <a:lnTo>
                    <a:pt x="8866" y="113352"/>
                  </a:lnTo>
                  <a:lnTo>
                    <a:pt x="12130" y="123967"/>
                  </a:lnTo>
                  <a:lnTo>
                    <a:pt x="16531" y="132439"/>
                  </a:lnTo>
                  <a:lnTo>
                    <a:pt x="22272" y="138317"/>
                  </a:lnTo>
                  <a:lnTo>
                    <a:pt x="29246" y="141620"/>
                  </a:lnTo>
                  <a:lnTo>
                    <a:pt x="37223" y="142483"/>
                  </a:lnTo>
                  <a:lnTo>
                    <a:pt x="45951" y="141243"/>
                  </a:lnTo>
                  <a:lnTo>
                    <a:pt x="54895" y="138176"/>
                  </a:lnTo>
                  <a:lnTo>
                    <a:pt x="63279" y="133393"/>
                  </a:lnTo>
                  <a:lnTo>
                    <a:pt x="70725" y="127110"/>
                  </a:lnTo>
                  <a:lnTo>
                    <a:pt x="77213" y="119624"/>
                  </a:lnTo>
                  <a:lnTo>
                    <a:pt x="82887" y="111231"/>
                  </a:lnTo>
                  <a:lnTo>
                    <a:pt x="87927" y="102178"/>
                  </a:lnTo>
                  <a:lnTo>
                    <a:pt x="92501" y="92660"/>
                  </a:lnTo>
                  <a:lnTo>
                    <a:pt x="96741" y="82818"/>
                  </a:lnTo>
                  <a:lnTo>
                    <a:pt x="100744" y="72767"/>
                  </a:lnTo>
                  <a:lnTo>
                    <a:pt x="104431" y="63033"/>
                  </a:lnTo>
                  <a:lnTo>
                    <a:pt x="107920" y="53603"/>
                  </a:lnTo>
                  <a:lnTo>
                    <a:pt x="111521" y="43649"/>
                  </a:lnTo>
                  <a:lnTo>
                    <a:pt x="11581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2082" y="1884596"/>
              <a:ext cx="168457" cy="167672"/>
            </a:xfrm>
            <a:custGeom>
              <a:avLst/>
              <a:gdLst/>
              <a:ahLst/>
              <a:cxnLst/>
              <a:rect l="0" t="0" r="0" b="0"/>
              <a:pathLst>
                <a:path w="168457" h="167672">
                  <a:moveTo>
                    <a:pt x="0" y="41329"/>
                  </a:moveTo>
                  <a:lnTo>
                    <a:pt x="5801" y="47263"/>
                  </a:lnTo>
                  <a:lnTo>
                    <a:pt x="10725" y="53468"/>
                  </a:lnTo>
                  <a:lnTo>
                    <a:pt x="15228" y="60564"/>
                  </a:lnTo>
                  <a:lnTo>
                    <a:pt x="19449" y="68504"/>
                  </a:lnTo>
                  <a:lnTo>
                    <a:pt x="23462" y="77151"/>
                  </a:lnTo>
                  <a:lnTo>
                    <a:pt x="27324" y="86345"/>
                  </a:lnTo>
                  <a:lnTo>
                    <a:pt x="31076" y="95945"/>
                  </a:lnTo>
                  <a:lnTo>
                    <a:pt x="34752" y="105835"/>
                  </a:lnTo>
                  <a:lnTo>
                    <a:pt x="38379" y="115857"/>
                  </a:lnTo>
                  <a:lnTo>
                    <a:pt x="42160" y="123442"/>
                  </a:lnTo>
                  <a:lnTo>
                    <a:pt x="45762" y="125091"/>
                  </a:lnTo>
                  <a:lnTo>
                    <a:pt x="48344" y="121156"/>
                  </a:lnTo>
                  <a:lnTo>
                    <a:pt x="49977" y="113002"/>
                  </a:lnTo>
                  <a:lnTo>
                    <a:pt x="50978" y="101856"/>
                  </a:lnTo>
                  <a:lnTo>
                    <a:pt x="51592" y="88639"/>
                  </a:lnTo>
                  <a:lnTo>
                    <a:pt x="51981" y="74019"/>
                  </a:lnTo>
                  <a:lnTo>
                    <a:pt x="52565" y="58778"/>
                  </a:lnTo>
                  <a:lnTo>
                    <a:pt x="54013" y="43841"/>
                  </a:lnTo>
                  <a:lnTo>
                    <a:pt x="56621" y="29702"/>
                  </a:lnTo>
                  <a:lnTo>
                    <a:pt x="60508" y="17258"/>
                  </a:lnTo>
                  <a:lnTo>
                    <a:pt x="65791" y="7938"/>
                  </a:lnTo>
                  <a:lnTo>
                    <a:pt x="72379" y="2236"/>
                  </a:lnTo>
                  <a:lnTo>
                    <a:pt x="79886" y="0"/>
                  </a:lnTo>
                  <a:lnTo>
                    <a:pt x="87754" y="910"/>
                  </a:lnTo>
                  <a:lnTo>
                    <a:pt x="95633" y="4442"/>
                  </a:lnTo>
                  <a:lnTo>
                    <a:pt x="103378" y="10010"/>
                  </a:lnTo>
                  <a:lnTo>
                    <a:pt x="110957" y="17084"/>
                  </a:lnTo>
                  <a:lnTo>
                    <a:pt x="118384" y="25237"/>
                  </a:lnTo>
                  <a:lnTo>
                    <a:pt x="125523" y="34145"/>
                  </a:lnTo>
                  <a:lnTo>
                    <a:pt x="132099" y="43576"/>
                  </a:lnTo>
                  <a:lnTo>
                    <a:pt x="138006" y="53364"/>
                  </a:lnTo>
                  <a:lnTo>
                    <a:pt x="143296" y="63394"/>
                  </a:lnTo>
                  <a:lnTo>
                    <a:pt x="148084" y="73589"/>
                  </a:lnTo>
                  <a:lnTo>
                    <a:pt x="152486" y="83898"/>
                  </a:lnTo>
                  <a:lnTo>
                    <a:pt x="156444" y="94450"/>
                  </a:lnTo>
                  <a:lnTo>
                    <a:pt x="159730" y="105526"/>
                  </a:lnTo>
                  <a:lnTo>
                    <a:pt x="162275" y="117223"/>
                  </a:lnTo>
                  <a:lnTo>
                    <a:pt x="164158" y="128886"/>
                  </a:lnTo>
                  <a:lnTo>
                    <a:pt x="165709" y="140353"/>
                  </a:lnTo>
                  <a:lnTo>
                    <a:pt x="167064" y="152632"/>
                  </a:lnTo>
                  <a:lnTo>
                    <a:pt x="168456" y="167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58560" y="1904662"/>
              <a:ext cx="116957" cy="305533"/>
            </a:xfrm>
            <a:custGeom>
              <a:avLst/>
              <a:gdLst/>
              <a:ahLst/>
              <a:cxnLst/>
              <a:rect l="0" t="0" r="0" b="0"/>
              <a:pathLst>
                <a:path w="116957" h="305533">
                  <a:moveTo>
                    <a:pt x="36735" y="94962"/>
                  </a:moveTo>
                  <a:lnTo>
                    <a:pt x="45469" y="91962"/>
                  </a:lnTo>
                  <a:lnTo>
                    <a:pt x="53176" y="88539"/>
                  </a:lnTo>
                  <a:lnTo>
                    <a:pt x="60573" y="84338"/>
                  </a:lnTo>
                  <a:lnTo>
                    <a:pt x="67662" y="79266"/>
                  </a:lnTo>
                  <a:lnTo>
                    <a:pt x="74192" y="73136"/>
                  </a:lnTo>
                  <a:lnTo>
                    <a:pt x="80055" y="65952"/>
                  </a:lnTo>
                  <a:lnTo>
                    <a:pt x="84974" y="57865"/>
                  </a:lnTo>
                  <a:lnTo>
                    <a:pt x="88448" y="49070"/>
                  </a:lnTo>
                  <a:lnTo>
                    <a:pt x="90328" y="39759"/>
                  </a:lnTo>
                  <a:lnTo>
                    <a:pt x="90453" y="30408"/>
                  </a:lnTo>
                  <a:lnTo>
                    <a:pt x="88492" y="21743"/>
                  </a:lnTo>
                  <a:lnTo>
                    <a:pt x="84467" y="14114"/>
                  </a:lnTo>
                  <a:lnTo>
                    <a:pt x="78682" y="7842"/>
                  </a:lnTo>
                  <a:lnTo>
                    <a:pt x="71519" y="3378"/>
                  </a:lnTo>
                  <a:lnTo>
                    <a:pt x="63340" y="789"/>
                  </a:lnTo>
                  <a:lnTo>
                    <a:pt x="54598" y="0"/>
                  </a:lnTo>
                  <a:lnTo>
                    <a:pt x="45817" y="974"/>
                  </a:lnTo>
                  <a:lnTo>
                    <a:pt x="37292" y="3518"/>
                  </a:lnTo>
                  <a:lnTo>
                    <a:pt x="29265" y="7495"/>
                  </a:lnTo>
                  <a:lnTo>
                    <a:pt x="22020" y="12904"/>
                  </a:lnTo>
                  <a:lnTo>
                    <a:pt x="15632" y="19618"/>
                  </a:lnTo>
                  <a:lnTo>
                    <a:pt x="10172" y="27566"/>
                  </a:lnTo>
                  <a:lnTo>
                    <a:pt x="5795" y="36803"/>
                  </a:lnTo>
                  <a:lnTo>
                    <a:pt x="2487" y="47230"/>
                  </a:lnTo>
                  <a:lnTo>
                    <a:pt x="416" y="58317"/>
                  </a:lnTo>
                  <a:lnTo>
                    <a:pt x="0" y="69218"/>
                  </a:lnTo>
                  <a:lnTo>
                    <a:pt x="1323" y="79457"/>
                  </a:lnTo>
                  <a:lnTo>
                    <a:pt x="4499" y="88449"/>
                  </a:lnTo>
                  <a:lnTo>
                    <a:pt x="9829" y="95352"/>
                  </a:lnTo>
                  <a:lnTo>
                    <a:pt x="17260" y="99909"/>
                  </a:lnTo>
                  <a:lnTo>
                    <a:pt x="26146" y="102189"/>
                  </a:lnTo>
                  <a:lnTo>
                    <a:pt x="35479" y="102297"/>
                  </a:lnTo>
                  <a:lnTo>
                    <a:pt x="44633" y="100513"/>
                  </a:lnTo>
                  <a:lnTo>
                    <a:pt x="53215" y="96896"/>
                  </a:lnTo>
                  <a:lnTo>
                    <a:pt x="60899" y="91205"/>
                  </a:lnTo>
                  <a:lnTo>
                    <a:pt x="67634" y="83538"/>
                  </a:lnTo>
                  <a:lnTo>
                    <a:pt x="74084" y="75894"/>
                  </a:lnTo>
                  <a:lnTo>
                    <a:pt x="80525" y="71712"/>
                  </a:lnTo>
                  <a:lnTo>
                    <a:pt x="85969" y="72355"/>
                  </a:lnTo>
                  <a:lnTo>
                    <a:pt x="90130" y="77476"/>
                  </a:lnTo>
                  <a:lnTo>
                    <a:pt x="93158" y="86181"/>
                  </a:lnTo>
                  <a:lnTo>
                    <a:pt x="95467" y="97560"/>
                  </a:lnTo>
                  <a:lnTo>
                    <a:pt x="97598" y="110861"/>
                  </a:lnTo>
                  <a:lnTo>
                    <a:pt x="99868" y="125503"/>
                  </a:lnTo>
                  <a:lnTo>
                    <a:pt x="102386" y="140742"/>
                  </a:lnTo>
                  <a:lnTo>
                    <a:pt x="105151" y="155668"/>
                  </a:lnTo>
                  <a:lnTo>
                    <a:pt x="108118" y="169823"/>
                  </a:lnTo>
                  <a:lnTo>
                    <a:pt x="111075" y="183294"/>
                  </a:lnTo>
                  <a:lnTo>
                    <a:pt x="113673" y="196496"/>
                  </a:lnTo>
                  <a:lnTo>
                    <a:pt x="115741" y="209708"/>
                  </a:lnTo>
                  <a:lnTo>
                    <a:pt x="116956" y="222720"/>
                  </a:lnTo>
                  <a:lnTo>
                    <a:pt x="116789" y="234939"/>
                  </a:lnTo>
                  <a:lnTo>
                    <a:pt x="115071" y="246083"/>
                  </a:lnTo>
                  <a:lnTo>
                    <a:pt x="111628" y="256025"/>
                  </a:lnTo>
                  <a:lnTo>
                    <a:pt x="106119" y="264632"/>
                  </a:lnTo>
                  <a:lnTo>
                    <a:pt x="98559" y="271970"/>
                  </a:lnTo>
                  <a:lnTo>
                    <a:pt x="89246" y="278084"/>
                  </a:lnTo>
                  <a:lnTo>
                    <a:pt x="78562" y="282908"/>
                  </a:lnTo>
                  <a:lnTo>
                    <a:pt x="66874" y="286532"/>
                  </a:lnTo>
                  <a:lnTo>
                    <a:pt x="54888" y="289359"/>
                  </a:lnTo>
                  <a:lnTo>
                    <a:pt x="42361" y="292400"/>
                  </a:lnTo>
                  <a:lnTo>
                    <a:pt x="27080" y="297041"/>
                  </a:lnTo>
                  <a:lnTo>
                    <a:pt x="5149" y="305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21637" y="1890960"/>
              <a:ext cx="115814" cy="108150"/>
            </a:xfrm>
            <a:custGeom>
              <a:avLst/>
              <a:gdLst/>
              <a:ahLst/>
              <a:cxnLst/>
              <a:rect l="0" t="0" r="0" b="0"/>
              <a:pathLst>
                <a:path w="115814" h="108150">
                  <a:moveTo>
                    <a:pt x="0" y="34965"/>
                  </a:moveTo>
                  <a:lnTo>
                    <a:pt x="2934" y="46633"/>
                  </a:lnTo>
                  <a:lnTo>
                    <a:pt x="5716" y="57122"/>
                  </a:lnTo>
                  <a:lnTo>
                    <a:pt x="8615" y="67423"/>
                  </a:lnTo>
                  <a:lnTo>
                    <a:pt x="11656" y="77725"/>
                  </a:lnTo>
                  <a:lnTo>
                    <a:pt x="14821" y="88069"/>
                  </a:lnTo>
                  <a:lnTo>
                    <a:pt x="18068" y="98387"/>
                  </a:lnTo>
                  <a:lnTo>
                    <a:pt x="20792" y="106181"/>
                  </a:lnTo>
                  <a:lnTo>
                    <a:pt x="22227" y="108149"/>
                  </a:lnTo>
                  <a:lnTo>
                    <a:pt x="22638" y="104955"/>
                  </a:lnTo>
                  <a:lnTo>
                    <a:pt x="22543" y="98109"/>
                  </a:lnTo>
                  <a:lnTo>
                    <a:pt x="22439" y="88819"/>
                  </a:lnTo>
                  <a:lnTo>
                    <a:pt x="22794" y="77918"/>
                  </a:lnTo>
                  <a:lnTo>
                    <a:pt x="23802" y="65965"/>
                  </a:lnTo>
                  <a:lnTo>
                    <a:pt x="25607" y="53649"/>
                  </a:lnTo>
                  <a:lnTo>
                    <a:pt x="28409" y="41821"/>
                  </a:lnTo>
                  <a:lnTo>
                    <a:pt x="32225" y="30905"/>
                  </a:lnTo>
                  <a:lnTo>
                    <a:pt x="37243" y="21267"/>
                  </a:lnTo>
                  <a:lnTo>
                    <a:pt x="43892" y="13388"/>
                  </a:lnTo>
                  <a:lnTo>
                    <a:pt x="52246" y="7351"/>
                  </a:lnTo>
                  <a:lnTo>
                    <a:pt x="61868" y="3113"/>
                  </a:lnTo>
                  <a:lnTo>
                    <a:pt x="73141" y="370"/>
                  </a:lnTo>
                  <a:lnTo>
                    <a:pt x="89289" y="0"/>
                  </a:lnTo>
                  <a:lnTo>
                    <a:pt x="115813" y="33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58507" y="1915396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27" y="19226"/>
                  </a:lnTo>
                  <a:lnTo>
                    <a:pt x="23186" y="26881"/>
                  </a:lnTo>
                  <a:lnTo>
                    <a:pt x="29745" y="35290"/>
                  </a:lnTo>
                  <a:lnTo>
                    <a:pt x="38601" y="46314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79564" y="1883811"/>
              <a:ext cx="105286" cy="410612"/>
            </a:xfrm>
            <a:custGeom>
              <a:avLst/>
              <a:gdLst/>
              <a:ahLst/>
              <a:cxnLst/>
              <a:rect l="0" t="0" r="0" b="0"/>
              <a:pathLst>
                <a:path w="105286" h="410612">
                  <a:moveTo>
                    <a:pt x="105285" y="0"/>
                  </a:moveTo>
                  <a:lnTo>
                    <a:pt x="99485" y="8935"/>
                  </a:lnTo>
                  <a:lnTo>
                    <a:pt x="94561" y="18562"/>
                  </a:lnTo>
                  <a:lnTo>
                    <a:pt x="90058" y="29845"/>
                  </a:lnTo>
                  <a:lnTo>
                    <a:pt x="85837" y="42340"/>
                  </a:lnTo>
                  <a:lnTo>
                    <a:pt x="81823" y="55171"/>
                  </a:lnTo>
                  <a:lnTo>
                    <a:pt x="77962" y="67803"/>
                  </a:lnTo>
                  <a:lnTo>
                    <a:pt x="74209" y="80532"/>
                  </a:lnTo>
                  <a:lnTo>
                    <a:pt x="70534" y="94272"/>
                  </a:lnTo>
                  <a:lnTo>
                    <a:pt x="66912" y="109463"/>
                  </a:lnTo>
                  <a:lnTo>
                    <a:pt x="63326" y="125597"/>
                  </a:lnTo>
                  <a:lnTo>
                    <a:pt x="59766" y="141519"/>
                  </a:lnTo>
                  <a:lnTo>
                    <a:pt x="56222" y="156577"/>
                  </a:lnTo>
                  <a:lnTo>
                    <a:pt x="52689" y="171112"/>
                  </a:lnTo>
                  <a:lnTo>
                    <a:pt x="49164" y="186151"/>
                  </a:lnTo>
                  <a:lnTo>
                    <a:pt x="45644" y="202256"/>
                  </a:lnTo>
                  <a:lnTo>
                    <a:pt x="42128" y="219021"/>
                  </a:lnTo>
                  <a:lnTo>
                    <a:pt x="38614" y="235376"/>
                  </a:lnTo>
                  <a:lnTo>
                    <a:pt x="35102" y="250729"/>
                  </a:lnTo>
                  <a:lnTo>
                    <a:pt x="31590" y="265463"/>
                  </a:lnTo>
                  <a:lnTo>
                    <a:pt x="28079" y="280636"/>
                  </a:lnTo>
                  <a:lnTo>
                    <a:pt x="24569" y="296835"/>
                  </a:lnTo>
                  <a:lnTo>
                    <a:pt x="21059" y="313833"/>
                  </a:lnTo>
                  <a:lnTo>
                    <a:pt x="17549" y="330877"/>
                  </a:lnTo>
                  <a:lnTo>
                    <a:pt x="14043" y="347478"/>
                  </a:lnTo>
                  <a:lnTo>
                    <a:pt x="10695" y="362899"/>
                  </a:lnTo>
                  <a:lnTo>
                    <a:pt x="7469" y="377519"/>
                  </a:lnTo>
                  <a:lnTo>
                    <a:pt x="4085" y="39261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369118" y="1641655"/>
            <a:ext cx="1610862" cy="631711"/>
            <a:chOff x="3369118" y="1641655"/>
            <a:chExt cx="1610862" cy="631711"/>
          </a:xfrm>
        </p:grpSpPr>
        <p:sp>
          <p:nvSpPr>
            <p:cNvPr id="21" name="Freeform 20"/>
            <p:cNvSpPr/>
            <p:nvPr/>
          </p:nvSpPr>
          <p:spPr>
            <a:xfrm>
              <a:off x="3369118" y="1662712"/>
              <a:ext cx="162431" cy="379675"/>
            </a:xfrm>
            <a:custGeom>
              <a:avLst/>
              <a:gdLst/>
              <a:ahLst/>
              <a:cxnLst/>
              <a:rect l="0" t="0" r="0" b="0"/>
              <a:pathLst>
                <a:path w="162431" h="379675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7" y="59284"/>
                  </a:lnTo>
                  <a:lnTo>
                    <a:pt x="2080" y="72345"/>
                  </a:lnTo>
                  <a:lnTo>
                    <a:pt x="3905" y="85869"/>
                  </a:lnTo>
                  <a:lnTo>
                    <a:pt x="6202" y="100083"/>
                  </a:lnTo>
                  <a:lnTo>
                    <a:pt x="8853" y="115051"/>
                  </a:lnTo>
                  <a:lnTo>
                    <a:pt x="11599" y="130696"/>
                  </a:lnTo>
                  <a:lnTo>
                    <a:pt x="14055" y="146882"/>
                  </a:lnTo>
                  <a:lnTo>
                    <a:pt x="16041" y="163477"/>
                  </a:lnTo>
                  <a:lnTo>
                    <a:pt x="17711" y="180366"/>
                  </a:lnTo>
                  <a:lnTo>
                    <a:pt x="19447" y="197464"/>
                  </a:lnTo>
                  <a:lnTo>
                    <a:pt x="21464" y="214702"/>
                  </a:lnTo>
                  <a:lnTo>
                    <a:pt x="23652" y="231870"/>
                  </a:lnTo>
                  <a:lnTo>
                    <a:pt x="25667" y="248631"/>
                  </a:lnTo>
                  <a:lnTo>
                    <a:pt x="27320" y="264836"/>
                  </a:lnTo>
                  <a:lnTo>
                    <a:pt x="28582" y="280669"/>
                  </a:lnTo>
                  <a:lnTo>
                    <a:pt x="29505" y="296526"/>
                  </a:lnTo>
                  <a:lnTo>
                    <a:pt x="30155" y="312606"/>
                  </a:lnTo>
                  <a:lnTo>
                    <a:pt x="30427" y="327626"/>
                  </a:lnTo>
                  <a:lnTo>
                    <a:pt x="29707" y="337908"/>
                  </a:lnTo>
                  <a:lnTo>
                    <a:pt x="28271" y="341201"/>
                  </a:lnTo>
                  <a:lnTo>
                    <a:pt x="27570" y="338791"/>
                  </a:lnTo>
                  <a:lnTo>
                    <a:pt x="27783" y="332439"/>
                  </a:lnTo>
                  <a:lnTo>
                    <a:pt x="28441" y="323469"/>
                  </a:lnTo>
                  <a:lnTo>
                    <a:pt x="29185" y="312782"/>
                  </a:lnTo>
                  <a:lnTo>
                    <a:pt x="30177" y="301130"/>
                  </a:lnTo>
                  <a:lnTo>
                    <a:pt x="31983" y="289207"/>
                  </a:lnTo>
                  <a:lnTo>
                    <a:pt x="34874" y="277405"/>
                  </a:lnTo>
                  <a:lnTo>
                    <a:pt x="38971" y="266185"/>
                  </a:lnTo>
                  <a:lnTo>
                    <a:pt x="44404" y="256170"/>
                  </a:lnTo>
                  <a:lnTo>
                    <a:pt x="51106" y="247585"/>
                  </a:lnTo>
                  <a:lnTo>
                    <a:pt x="59031" y="240480"/>
                  </a:lnTo>
                  <a:lnTo>
                    <a:pt x="68246" y="234915"/>
                  </a:lnTo>
                  <a:lnTo>
                    <a:pt x="78656" y="230770"/>
                  </a:lnTo>
                  <a:lnTo>
                    <a:pt x="89729" y="228119"/>
                  </a:lnTo>
                  <a:lnTo>
                    <a:pt x="100620" y="227305"/>
                  </a:lnTo>
                  <a:lnTo>
                    <a:pt x="110867" y="228352"/>
                  </a:lnTo>
                  <a:lnTo>
                    <a:pt x="120372" y="231173"/>
                  </a:lnTo>
                  <a:lnTo>
                    <a:pt x="129216" y="235732"/>
                  </a:lnTo>
                  <a:lnTo>
                    <a:pt x="137526" y="241844"/>
                  </a:lnTo>
                  <a:lnTo>
                    <a:pt x="145108" y="249541"/>
                  </a:lnTo>
                  <a:lnTo>
                    <a:pt x="151456" y="259134"/>
                  </a:lnTo>
                  <a:lnTo>
                    <a:pt x="156392" y="270615"/>
                  </a:lnTo>
                  <a:lnTo>
                    <a:pt x="159877" y="283392"/>
                  </a:lnTo>
                  <a:lnTo>
                    <a:pt x="161850" y="296498"/>
                  </a:lnTo>
                  <a:lnTo>
                    <a:pt x="162430" y="309346"/>
                  </a:lnTo>
                  <a:lnTo>
                    <a:pt x="161703" y="321733"/>
                  </a:lnTo>
                  <a:lnTo>
                    <a:pt x="159627" y="333657"/>
                  </a:lnTo>
                  <a:lnTo>
                    <a:pt x="156299" y="345181"/>
                  </a:lnTo>
                  <a:lnTo>
                    <a:pt x="151609" y="355902"/>
                  </a:lnTo>
                  <a:lnTo>
                    <a:pt x="145179" y="364979"/>
                  </a:lnTo>
                  <a:lnTo>
                    <a:pt x="136968" y="372077"/>
                  </a:lnTo>
                  <a:lnTo>
                    <a:pt x="127369" y="377013"/>
                  </a:lnTo>
                  <a:lnTo>
                    <a:pt x="117017" y="379511"/>
                  </a:lnTo>
                  <a:lnTo>
                    <a:pt x="106352" y="379674"/>
                  </a:lnTo>
                  <a:lnTo>
                    <a:pt x="95601" y="378040"/>
                  </a:lnTo>
                  <a:lnTo>
                    <a:pt x="84857" y="375358"/>
                  </a:lnTo>
                  <a:lnTo>
                    <a:pt x="74166" y="372161"/>
                  </a:lnTo>
                  <a:lnTo>
                    <a:pt x="63984" y="368890"/>
                  </a:lnTo>
                  <a:lnTo>
                    <a:pt x="54197" y="365662"/>
                  </a:lnTo>
                  <a:lnTo>
                    <a:pt x="43944" y="362202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00746" y="1915396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8"/>
                  </a:lnTo>
                  <a:lnTo>
                    <a:pt x="0" y="60598"/>
                  </a:lnTo>
                  <a:lnTo>
                    <a:pt x="0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00746" y="17785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74445" y="1694298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6" y="32472"/>
                  </a:lnTo>
                  <a:lnTo>
                    <a:pt x="11656" y="43292"/>
                  </a:lnTo>
                  <a:lnTo>
                    <a:pt x="14821" y="55581"/>
                  </a:lnTo>
                  <a:lnTo>
                    <a:pt x="18080" y="69730"/>
                  </a:lnTo>
                  <a:lnTo>
                    <a:pt x="21246" y="85635"/>
                  </a:lnTo>
                  <a:lnTo>
                    <a:pt x="23989" y="102982"/>
                  </a:lnTo>
                  <a:lnTo>
                    <a:pt x="26169" y="121416"/>
                  </a:lnTo>
                  <a:lnTo>
                    <a:pt x="27971" y="140148"/>
                  </a:lnTo>
                  <a:lnTo>
                    <a:pt x="29795" y="158022"/>
                  </a:lnTo>
                  <a:lnTo>
                    <a:pt x="31872" y="174483"/>
                  </a:lnTo>
                  <a:lnTo>
                    <a:pt x="34099" y="189667"/>
                  </a:lnTo>
                  <a:lnTo>
                    <a:pt x="36142" y="204099"/>
                  </a:lnTo>
                  <a:lnTo>
                    <a:pt x="37812" y="218184"/>
                  </a:lnTo>
                  <a:lnTo>
                    <a:pt x="39087" y="232139"/>
                  </a:lnTo>
                  <a:lnTo>
                    <a:pt x="40017" y="246063"/>
                  </a:lnTo>
                  <a:lnTo>
                    <a:pt x="40677" y="259992"/>
                  </a:lnTo>
                  <a:lnTo>
                    <a:pt x="41138" y="273909"/>
                  </a:lnTo>
                  <a:lnTo>
                    <a:pt x="41505" y="289441"/>
                  </a:lnTo>
                  <a:lnTo>
                    <a:pt x="41812" y="311307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90259" y="1662712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5" y="77808"/>
                  </a:lnTo>
                  <a:lnTo>
                    <a:pt x="2079" y="93048"/>
                  </a:lnTo>
                  <a:lnTo>
                    <a:pt x="3904" y="107704"/>
                  </a:lnTo>
                  <a:lnTo>
                    <a:pt x="6201" y="122823"/>
                  </a:lnTo>
                  <a:lnTo>
                    <a:pt x="8852" y="138994"/>
                  </a:lnTo>
                  <a:lnTo>
                    <a:pt x="11598" y="156313"/>
                  </a:lnTo>
                  <a:lnTo>
                    <a:pt x="14054" y="174636"/>
                  </a:lnTo>
                  <a:lnTo>
                    <a:pt x="16035" y="193741"/>
                  </a:lnTo>
                  <a:lnTo>
                    <a:pt x="17532" y="213098"/>
                  </a:lnTo>
                  <a:lnTo>
                    <a:pt x="18620" y="231926"/>
                  </a:lnTo>
                  <a:lnTo>
                    <a:pt x="19389" y="249840"/>
                  </a:lnTo>
                  <a:lnTo>
                    <a:pt x="19924" y="266815"/>
                  </a:lnTo>
                  <a:lnTo>
                    <a:pt x="20291" y="282988"/>
                  </a:lnTo>
                  <a:lnTo>
                    <a:pt x="20545" y="298524"/>
                  </a:lnTo>
                  <a:lnTo>
                    <a:pt x="20917" y="313174"/>
                  </a:lnTo>
                  <a:lnTo>
                    <a:pt x="21951" y="327813"/>
                  </a:lnTo>
                  <a:lnTo>
                    <a:pt x="24858" y="344848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53430" y="1925925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26" y="23843"/>
                  </a:lnTo>
                  <a:lnTo>
                    <a:pt x="23185" y="31187"/>
                  </a:lnTo>
                  <a:lnTo>
                    <a:pt x="29744" y="39626"/>
                  </a:lnTo>
                  <a:lnTo>
                    <a:pt x="38601" y="52142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53430" y="1894339"/>
              <a:ext cx="115814" cy="379027"/>
            </a:xfrm>
            <a:custGeom>
              <a:avLst/>
              <a:gdLst/>
              <a:ahLst/>
              <a:cxnLst/>
              <a:rect l="0" t="0" r="0" b="0"/>
              <a:pathLst>
                <a:path w="115814" h="379027">
                  <a:moveTo>
                    <a:pt x="115813" y="0"/>
                  </a:moveTo>
                  <a:lnTo>
                    <a:pt x="112880" y="8802"/>
                  </a:lnTo>
                  <a:lnTo>
                    <a:pt x="110097" y="17148"/>
                  </a:lnTo>
                  <a:lnTo>
                    <a:pt x="107198" y="25847"/>
                  </a:lnTo>
                  <a:lnTo>
                    <a:pt x="104157" y="34968"/>
                  </a:lnTo>
                  <a:lnTo>
                    <a:pt x="100992" y="44463"/>
                  </a:lnTo>
                  <a:lnTo>
                    <a:pt x="97728" y="54255"/>
                  </a:lnTo>
                  <a:lnTo>
                    <a:pt x="94390" y="64269"/>
                  </a:lnTo>
                  <a:lnTo>
                    <a:pt x="90999" y="74443"/>
                  </a:lnTo>
                  <a:lnTo>
                    <a:pt x="87571" y="84729"/>
                  </a:lnTo>
                  <a:lnTo>
                    <a:pt x="84115" y="95094"/>
                  </a:lnTo>
                  <a:lnTo>
                    <a:pt x="80643" y="105511"/>
                  </a:lnTo>
                  <a:lnTo>
                    <a:pt x="77159" y="115974"/>
                  </a:lnTo>
                  <a:lnTo>
                    <a:pt x="73665" y="126798"/>
                  </a:lnTo>
                  <a:lnTo>
                    <a:pt x="70167" y="138590"/>
                  </a:lnTo>
                  <a:lnTo>
                    <a:pt x="66665" y="151593"/>
                  </a:lnTo>
                  <a:lnTo>
                    <a:pt x="63161" y="165412"/>
                  </a:lnTo>
                  <a:lnTo>
                    <a:pt x="59654" y="179227"/>
                  </a:lnTo>
                  <a:lnTo>
                    <a:pt x="56142" y="192563"/>
                  </a:lnTo>
                  <a:lnTo>
                    <a:pt x="52462" y="205619"/>
                  </a:lnTo>
                  <a:lnTo>
                    <a:pt x="48305" y="219057"/>
                  </a:lnTo>
                  <a:lnTo>
                    <a:pt x="43548" y="233241"/>
                  </a:lnTo>
                  <a:lnTo>
                    <a:pt x="38386" y="248057"/>
                  </a:lnTo>
                  <a:lnTo>
                    <a:pt x="33228" y="263088"/>
                  </a:lnTo>
                  <a:lnTo>
                    <a:pt x="28316" y="278052"/>
                  </a:lnTo>
                  <a:lnTo>
                    <a:pt x="23714" y="292678"/>
                  </a:lnTo>
                  <a:lnTo>
                    <a:pt x="19397" y="306646"/>
                  </a:lnTo>
                  <a:lnTo>
                    <a:pt x="15314" y="319842"/>
                  </a:lnTo>
                  <a:lnTo>
                    <a:pt x="11560" y="332076"/>
                  </a:lnTo>
                  <a:lnTo>
                    <a:pt x="8011" y="344291"/>
                  </a:lnTo>
                  <a:lnTo>
                    <a:pt x="4354" y="35867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51272" y="1825177"/>
              <a:ext cx="141737" cy="385339"/>
            </a:xfrm>
            <a:custGeom>
              <a:avLst/>
              <a:gdLst/>
              <a:ahLst/>
              <a:cxnLst/>
              <a:rect l="0" t="0" r="0" b="0"/>
              <a:pathLst>
                <a:path w="141737" h="385339">
                  <a:moveTo>
                    <a:pt x="107526" y="132333"/>
                  </a:moveTo>
                  <a:lnTo>
                    <a:pt x="113326" y="126399"/>
                  </a:lnTo>
                  <a:lnTo>
                    <a:pt x="118250" y="120194"/>
                  </a:lnTo>
                  <a:lnTo>
                    <a:pt x="122753" y="113098"/>
                  </a:lnTo>
                  <a:lnTo>
                    <a:pt x="126974" y="105158"/>
                  </a:lnTo>
                  <a:lnTo>
                    <a:pt x="130988" y="96512"/>
                  </a:lnTo>
                  <a:lnTo>
                    <a:pt x="134840" y="87317"/>
                  </a:lnTo>
                  <a:lnTo>
                    <a:pt x="138246" y="77718"/>
                  </a:lnTo>
                  <a:lnTo>
                    <a:pt x="140625" y="67828"/>
                  </a:lnTo>
                  <a:lnTo>
                    <a:pt x="141736" y="57735"/>
                  </a:lnTo>
                  <a:lnTo>
                    <a:pt x="141498" y="47501"/>
                  </a:lnTo>
                  <a:lnTo>
                    <a:pt x="139818" y="37172"/>
                  </a:lnTo>
                  <a:lnTo>
                    <a:pt x="136791" y="26796"/>
                  </a:lnTo>
                  <a:lnTo>
                    <a:pt x="132489" y="17048"/>
                  </a:lnTo>
                  <a:lnTo>
                    <a:pt x="126860" y="9173"/>
                  </a:lnTo>
                  <a:lnTo>
                    <a:pt x="120002" y="3702"/>
                  </a:lnTo>
                  <a:lnTo>
                    <a:pt x="112129" y="676"/>
                  </a:lnTo>
                  <a:lnTo>
                    <a:pt x="103474" y="0"/>
                  </a:lnTo>
                  <a:lnTo>
                    <a:pt x="94250" y="1360"/>
                  </a:lnTo>
                  <a:lnTo>
                    <a:pt x="84787" y="4339"/>
                  </a:lnTo>
                  <a:lnTo>
                    <a:pt x="75515" y="8530"/>
                  </a:lnTo>
                  <a:lnTo>
                    <a:pt x="66650" y="13602"/>
                  </a:lnTo>
                  <a:lnTo>
                    <a:pt x="58225" y="19460"/>
                  </a:lnTo>
                  <a:lnTo>
                    <a:pt x="50179" y="26222"/>
                  </a:lnTo>
                  <a:lnTo>
                    <a:pt x="42436" y="33888"/>
                  </a:lnTo>
                  <a:lnTo>
                    <a:pt x="35082" y="42493"/>
                  </a:lnTo>
                  <a:lnTo>
                    <a:pt x="28362" y="52181"/>
                  </a:lnTo>
                  <a:lnTo>
                    <a:pt x="22358" y="62919"/>
                  </a:lnTo>
                  <a:lnTo>
                    <a:pt x="17004" y="74385"/>
                  </a:lnTo>
                  <a:lnTo>
                    <a:pt x="12172" y="86074"/>
                  </a:lnTo>
                  <a:lnTo>
                    <a:pt x="7745" y="97675"/>
                  </a:lnTo>
                  <a:lnTo>
                    <a:pt x="3941" y="109073"/>
                  </a:lnTo>
                  <a:lnTo>
                    <a:pt x="1291" y="120259"/>
                  </a:lnTo>
                  <a:lnTo>
                    <a:pt x="0" y="131247"/>
                  </a:lnTo>
                  <a:lnTo>
                    <a:pt x="285" y="141422"/>
                  </a:lnTo>
                  <a:lnTo>
                    <a:pt x="2531" y="149591"/>
                  </a:lnTo>
                  <a:lnTo>
                    <a:pt x="6744" y="155263"/>
                  </a:lnTo>
                  <a:lnTo>
                    <a:pt x="12488" y="158426"/>
                  </a:lnTo>
                  <a:lnTo>
                    <a:pt x="19092" y="159195"/>
                  </a:lnTo>
                  <a:lnTo>
                    <a:pt x="26082" y="157891"/>
                  </a:lnTo>
                  <a:lnTo>
                    <a:pt x="33212" y="154781"/>
                  </a:lnTo>
                  <a:lnTo>
                    <a:pt x="40371" y="149970"/>
                  </a:lnTo>
                  <a:lnTo>
                    <a:pt x="47512" y="143668"/>
                  </a:lnTo>
                  <a:lnTo>
                    <a:pt x="54458" y="136170"/>
                  </a:lnTo>
                  <a:lnTo>
                    <a:pt x="60904" y="127768"/>
                  </a:lnTo>
                  <a:lnTo>
                    <a:pt x="66728" y="118733"/>
                  </a:lnTo>
                  <a:lnTo>
                    <a:pt x="72156" y="110082"/>
                  </a:lnTo>
                  <a:lnTo>
                    <a:pt x="78438" y="103773"/>
                  </a:lnTo>
                  <a:lnTo>
                    <a:pt x="85889" y="101173"/>
                  </a:lnTo>
                  <a:lnTo>
                    <a:pt x="92826" y="102549"/>
                  </a:lnTo>
                  <a:lnTo>
                    <a:pt x="98827" y="107373"/>
                  </a:lnTo>
                  <a:lnTo>
                    <a:pt x="104047" y="114890"/>
                  </a:lnTo>
                  <a:lnTo>
                    <a:pt x="108711" y="124394"/>
                  </a:lnTo>
                  <a:lnTo>
                    <a:pt x="112988" y="135318"/>
                  </a:lnTo>
                  <a:lnTo>
                    <a:pt x="116841" y="147235"/>
                  </a:lnTo>
                  <a:lnTo>
                    <a:pt x="120048" y="159837"/>
                  </a:lnTo>
                  <a:lnTo>
                    <a:pt x="122534" y="172906"/>
                  </a:lnTo>
                  <a:lnTo>
                    <a:pt x="124371" y="186293"/>
                  </a:lnTo>
                  <a:lnTo>
                    <a:pt x="125686" y="199895"/>
                  </a:lnTo>
                  <a:lnTo>
                    <a:pt x="126608" y="213640"/>
                  </a:lnTo>
                  <a:lnTo>
                    <a:pt x="127245" y="227483"/>
                  </a:lnTo>
                  <a:lnTo>
                    <a:pt x="127680" y="241390"/>
                  </a:lnTo>
                  <a:lnTo>
                    <a:pt x="127967" y="255341"/>
                  </a:lnTo>
                  <a:lnTo>
                    <a:pt x="127821" y="269321"/>
                  </a:lnTo>
                  <a:lnTo>
                    <a:pt x="126659" y="283320"/>
                  </a:lnTo>
                  <a:lnTo>
                    <a:pt x="124234" y="297323"/>
                  </a:lnTo>
                  <a:lnTo>
                    <a:pt x="120297" y="310998"/>
                  </a:lnTo>
                  <a:lnTo>
                    <a:pt x="114448" y="323727"/>
                  </a:lnTo>
                  <a:lnTo>
                    <a:pt x="106661" y="335247"/>
                  </a:lnTo>
                  <a:lnTo>
                    <a:pt x="97364" y="345456"/>
                  </a:lnTo>
                  <a:lnTo>
                    <a:pt x="87222" y="354249"/>
                  </a:lnTo>
                  <a:lnTo>
                    <a:pt x="76704" y="361724"/>
                  </a:lnTo>
                  <a:lnTo>
                    <a:pt x="66052" y="368271"/>
                  </a:lnTo>
                  <a:lnTo>
                    <a:pt x="55375" y="374451"/>
                  </a:lnTo>
                  <a:lnTo>
                    <a:pt x="44723" y="380622"/>
                  </a:lnTo>
                  <a:lnTo>
                    <a:pt x="37227" y="385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41920" y="1883801"/>
              <a:ext cx="118048" cy="140876"/>
            </a:xfrm>
            <a:custGeom>
              <a:avLst/>
              <a:gdLst/>
              <a:ahLst/>
              <a:cxnLst/>
              <a:rect l="0" t="0" r="0" b="0"/>
              <a:pathLst>
                <a:path w="118048" h="140876">
                  <a:moveTo>
                    <a:pt x="74805" y="10"/>
                  </a:moveTo>
                  <a:lnTo>
                    <a:pt x="66071" y="5877"/>
                  </a:lnTo>
                  <a:lnTo>
                    <a:pt x="58364" y="11442"/>
                  </a:lnTo>
                  <a:lnTo>
                    <a:pt x="50962" y="17241"/>
                  </a:lnTo>
                  <a:lnTo>
                    <a:pt x="43701" y="23322"/>
                  </a:lnTo>
                  <a:lnTo>
                    <a:pt x="36522" y="29652"/>
                  </a:lnTo>
                  <a:lnTo>
                    <a:pt x="29401" y="36184"/>
                  </a:lnTo>
                  <a:lnTo>
                    <a:pt x="22483" y="43033"/>
                  </a:lnTo>
                  <a:lnTo>
                    <a:pt x="16066" y="50464"/>
                  </a:lnTo>
                  <a:lnTo>
                    <a:pt x="10277" y="58579"/>
                  </a:lnTo>
                  <a:lnTo>
                    <a:pt x="5408" y="67487"/>
                  </a:lnTo>
                  <a:lnTo>
                    <a:pt x="1968" y="77377"/>
                  </a:lnTo>
                  <a:lnTo>
                    <a:pt x="111" y="88242"/>
                  </a:lnTo>
                  <a:lnTo>
                    <a:pt x="0" y="99453"/>
                  </a:lnTo>
                  <a:lnTo>
                    <a:pt x="1971" y="109906"/>
                  </a:lnTo>
                  <a:lnTo>
                    <a:pt x="6007" y="119036"/>
                  </a:lnTo>
                  <a:lnTo>
                    <a:pt x="11970" y="126637"/>
                  </a:lnTo>
                  <a:lnTo>
                    <a:pt x="19784" y="132600"/>
                  </a:lnTo>
                  <a:lnTo>
                    <a:pt x="29214" y="137043"/>
                  </a:lnTo>
                  <a:lnTo>
                    <a:pt x="39611" y="139909"/>
                  </a:lnTo>
                  <a:lnTo>
                    <a:pt x="50039" y="140875"/>
                  </a:lnTo>
                  <a:lnTo>
                    <a:pt x="59972" y="139933"/>
                  </a:lnTo>
                  <a:lnTo>
                    <a:pt x="69265" y="137185"/>
                  </a:lnTo>
                  <a:lnTo>
                    <a:pt x="77967" y="132675"/>
                  </a:lnTo>
                  <a:lnTo>
                    <a:pt x="86187" y="126605"/>
                  </a:lnTo>
                  <a:lnTo>
                    <a:pt x="93877" y="119276"/>
                  </a:lnTo>
                  <a:lnTo>
                    <a:pt x="100831" y="110995"/>
                  </a:lnTo>
                  <a:lnTo>
                    <a:pt x="106986" y="102021"/>
                  </a:lnTo>
                  <a:lnTo>
                    <a:pt x="112105" y="92557"/>
                  </a:lnTo>
                  <a:lnTo>
                    <a:pt x="115713" y="82752"/>
                  </a:lnTo>
                  <a:lnTo>
                    <a:pt x="117688" y="72712"/>
                  </a:lnTo>
                  <a:lnTo>
                    <a:pt x="118047" y="62513"/>
                  </a:lnTo>
                  <a:lnTo>
                    <a:pt x="116776" y="52205"/>
                  </a:lnTo>
                  <a:lnTo>
                    <a:pt x="114028" y="41834"/>
                  </a:lnTo>
                  <a:lnTo>
                    <a:pt x="109914" y="31751"/>
                  </a:lnTo>
                  <a:lnTo>
                    <a:pt x="104412" y="22585"/>
                  </a:lnTo>
                  <a:lnTo>
                    <a:pt x="97644" y="14617"/>
                  </a:lnTo>
                  <a:lnTo>
                    <a:pt x="89910" y="8124"/>
                  </a:lnTo>
                  <a:lnTo>
                    <a:pt x="80642" y="3027"/>
                  </a:lnTo>
                  <a:lnTo>
                    <a:pt x="66793" y="0"/>
                  </a:lnTo>
                  <a:lnTo>
                    <a:pt x="43220" y="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18828" y="1876083"/>
              <a:ext cx="192696" cy="123542"/>
            </a:xfrm>
            <a:custGeom>
              <a:avLst/>
              <a:gdLst/>
              <a:ahLst/>
              <a:cxnLst/>
              <a:rect l="0" t="0" r="0" b="0"/>
              <a:pathLst>
                <a:path w="192696" h="123542">
                  <a:moveTo>
                    <a:pt x="97939" y="70899"/>
                  </a:moveTo>
                  <a:lnTo>
                    <a:pt x="97805" y="59231"/>
                  </a:lnTo>
                  <a:lnTo>
                    <a:pt x="96524" y="48742"/>
                  </a:lnTo>
                  <a:lnTo>
                    <a:pt x="93922" y="38449"/>
                  </a:lnTo>
                  <a:lnTo>
                    <a:pt x="89857" y="28494"/>
                  </a:lnTo>
                  <a:lnTo>
                    <a:pt x="83927" y="19447"/>
                  </a:lnTo>
                  <a:lnTo>
                    <a:pt x="76097" y="11577"/>
                  </a:lnTo>
                  <a:lnTo>
                    <a:pt x="66944" y="5319"/>
                  </a:lnTo>
                  <a:lnTo>
                    <a:pt x="57433" y="1399"/>
                  </a:lnTo>
                  <a:lnTo>
                    <a:pt x="48157" y="0"/>
                  </a:lnTo>
                  <a:lnTo>
                    <a:pt x="39324" y="1164"/>
                  </a:lnTo>
                  <a:lnTo>
                    <a:pt x="30939" y="5053"/>
                  </a:lnTo>
                  <a:lnTo>
                    <a:pt x="22941" y="11482"/>
                  </a:lnTo>
                  <a:lnTo>
                    <a:pt x="15571" y="20017"/>
                  </a:lnTo>
                  <a:lnTo>
                    <a:pt x="9365" y="30170"/>
                  </a:lnTo>
                  <a:lnTo>
                    <a:pt x="4530" y="41502"/>
                  </a:lnTo>
                  <a:lnTo>
                    <a:pt x="1282" y="53343"/>
                  </a:lnTo>
                  <a:lnTo>
                    <a:pt x="0" y="64824"/>
                  </a:lnTo>
                  <a:lnTo>
                    <a:pt x="696" y="75503"/>
                  </a:lnTo>
                  <a:lnTo>
                    <a:pt x="3096" y="85315"/>
                  </a:lnTo>
                  <a:lnTo>
                    <a:pt x="6833" y="94374"/>
                  </a:lnTo>
                  <a:lnTo>
                    <a:pt x="11567" y="102827"/>
                  </a:lnTo>
                  <a:lnTo>
                    <a:pt x="17183" y="110336"/>
                  </a:lnTo>
                  <a:lnTo>
                    <a:pt x="23776" y="116104"/>
                  </a:lnTo>
                  <a:lnTo>
                    <a:pt x="31315" y="119823"/>
                  </a:lnTo>
                  <a:lnTo>
                    <a:pt x="39495" y="121168"/>
                  </a:lnTo>
                  <a:lnTo>
                    <a:pt x="47831" y="119569"/>
                  </a:lnTo>
                  <a:lnTo>
                    <a:pt x="56023" y="115005"/>
                  </a:lnTo>
                  <a:lnTo>
                    <a:pt x="63640" y="107890"/>
                  </a:lnTo>
                  <a:lnTo>
                    <a:pt x="70071" y="98772"/>
                  </a:lnTo>
                  <a:lnTo>
                    <a:pt x="75100" y="88169"/>
                  </a:lnTo>
                  <a:lnTo>
                    <a:pt x="79001" y="76665"/>
                  </a:lnTo>
                  <a:lnTo>
                    <a:pt x="82325" y="64886"/>
                  </a:lnTo>
                  <a:lnTo>
                    <a:pt x="85444" y="53269"/>
                  </a:lnTo>
                  <a:lnTo>
                    <a:pt x="88128" y="44610"/>
                  </a:lnTo>
                  <a:lnTo>
                    <a:pt x="90332" y="42356"/>
                  </a:lnTo>
                  <a:lnTo>
                    <a:pt x="92945" y="45592"/>
                  </a:lnTo>
                  <a:lnTo>
                    <a:pt x="96401" y="52433"/>
                  </a:lnTo>
                  <a:lnTo>
                    <a:pt x="100731" y="61258"/>
                  </a:lnTo>
                  <a:lnTo>
                    <a:pt x="105806" y="71060"/>
                  </a:lnTo>
                  <a:lnTo>
                    <a:pt x="111622" y="81148"/>
                  </a:lnTo>
                  <a:lnTo>
                    <a:pt x="118334" y="90957"/>
                  </a:lnTo>
                  <a:lnTo>
                    <a:pt x="125950" y="100225"/>
                  </a:lnTo>
                  <a:lnTo>
                    <a:pt x="134348" y="108439"/>
                  </a:lnTo>
                  <a:lnTo>
                    <a:pt x="143361" y="114759"/>
                  </a:lnTo>
                  <a:lnTo>
                    <a:pt x="152819" y="118905"/>
                  </a:lnTo>
                  <a:lnTo>
                    <a:pt x="162136" y="121233"/>
                  </a:lnTo>
                  <a:lnTo>
                    <a:pt x="171234" y="122692"/>
                  </a:lnTo>
                  <a:lnTo>
                    <a:pt x="180909" y="123406"/>
                  </a:lnTo>
                  <a:lnTo>
                    <a:pt x="192695" y="123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43108" y="1641655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1" y="0"/>
                  </a:moveTo>
                  <a:lnTo>
                    <a:pt x="1" y="11803"/>
                  </a:lnTo>
                  <a:lnTo>
                    <a:pt x="0" y="23572"/>
                  </a:lnTo>
                  <a:lnTo>
                    <a:pt x="4" y="36476"/>
                  </a:lnTo>
                  <a:lnTo>
                    <a:pt x="178" y="50842"/>
                  </a:lnTo>
                  <a:lnTo>
                    <a:pt x="826" y="67115"/>
                  </a:lnTo>
                  <a:lnTo>
                    <a:pt x="2074" y="85340"/>
                  </a:lnTo>
                  <a:lnTo>
                    <a:pt x="3727" y="105094"/>
                  </a:lnTo>
                  <a:lnTo>
                    <a:pt x="5375" y="125711"/>
                  </a:lnTo>
                  <a:lnTo>
                    <a:pt x="6783" y="146720"/>
                  </a:lnTo>
                  <a:lnTo>
                    <a:pt x="8048" y="167874"/>
                  </a:lnTo>
                  <a:lnTo>
                    <a:pt x="9505" y="189061"/>
                  </a:lnTo>
                  <a:lnTo>
                    <a:pt x="11332" y="210228"/>
                  </a:lnTo>
                  <a:lnTo>
                    <a:pt x="13390" y="231035"/>
                  </a:lnTo>
                  <a:lnTo>
                    <a:pt x="15317" y="250867"/>
                  </a:lnTo>
                  <a:lnTo>
                    <a:pt x="16915" y="269464"/>
                  </a:lnTo>
                  <a:lnTo>
                    <a:pt x="18311" y="286734"/>
                  </a:lnTo>
                  <a:lnTo>
                    <a:pt x="19855" y="302575"/>
                  </a:lnTo>
                  <a:lnTo>
                    <a:pt x="21741" y="317079"/>
                  </a:lnTo>
                  <a:lnTo>
                    <a:pt x="23847" y="330413"/>
                  </a:lnTo>
                  <a:lnTo>
                    <a:pt x="26029" y="344238"/>
                  </a:lnTo>
                  <a:lnTo>
                    <a:pt x="28481" y="362009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74653" y="1794999"/>
              <a:ext cx="305327" cy="15113"/>
            </a:xfrm>
            <a:custGeom>
              <a:avLst/>
              <a:gdLst/>
              <a:ahLst/>
              <a:cxnLst/>
              <a:rect l="0" t="0" r="0" b="0"/>
              <a:pathLst>
                <a:path w="305327" h="15113">
                  <a:moveTo>
                    <a:pt x="305326" y="15112"/>
                  </a:moveTo>
                  <a:lnTo>
                    <a:pt x="296390" y="12246"/>
                  </a:lnTo>
                  <a:lnTo>
                    <a:pt x="286763" y="10104"/>
                  </a:lnTo>
                  <a:lnTo>
                    <a:pt x="275467" y="8501"/>
                  </a:lnTo>
                  <a:lnTo>
                    <a:pt x="262454" y="7320"/>
                  </a:lnTo>
                  <a:lnTo>
                    <a:pt x="247678" y="6472"/>
                  </a:lnTo>
                  <a:lnTo>
                    <a:pt x="231299" y="5869"/>
                  </a:lnTo>
                  <a:lnTo>
                    <a:pt x="213612" y="5282"/>
                  </a:lnTo>
                  <a:lnTo>
                    <a:pt x="194928" y="4350"/>
                  </a:lnTo>
                  <a:lnTo>
                    <a:pt x="175529" y="2912"/>
                  </a:lnTo>
                  <a:lnTo>
                    <a:pt x="156117" y="1302"/>
                  </a:lnTo>
                  <a:lnTo>
                    <a:pt x="137771" y="214"/>
                  </a:lnTo>
                  <a:lnTo>
                    <a:pt x="120982" y="0"/>
                  </a:lnTo>
                  <a:lnTo>
                    <a:pt x="105406" y="520"/>
                  </a:lnTo>
                  <a:lnTo>
                    <a:pt x="90176" y="1334"/>
                  </a:lnTo>
                  <a:lnTo>
                    <a:pt x="74756" y="2141"/>
                  </a:lnTo>
                  <a:lnTo>
                    <a:pt x="59515" y="2819"/>
                  </a:lnTo>
                  <a:lnTo>
                    <a:pt x="43956" y="3413"/>
                  </a:lnTo>
                  <a:lnTo>
                    <a:pt x="25588" y="3972"/>
                  </a:lnTo>
                  <a:lnTo>
                    <a:pt x="0" y="4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285306" y="1577723"/>
            <a:ext cx="482852" cy="411374"/>
            <a:chOff x="5285306" y="1577723"/>
            <a:chExt cx="482852" cy="411374"/>
          </a:xfrm>
        </p:grpSpPr>
        <p:sp>
          <p:nvSpPr>
            <p:cNvPr id="34" name="Freeform 33"/>
            <p:cNvSpPr/>
            <p:nvPr/>
          </p:nvSpPr>
          <p:spPr>
            <a:xfrm>
              <a:off x="5285306" y="1652184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4"/>
                  </a:lnTo>
                  <a:lnTo>
                    <a:pt x="2079" y="72344"/>
                  </a:lnTo>
                  <a:lnTo>
                    <a:pt x="3904" y="85869"/>
                  </a:lnTo>
                  <a:lnTo>
                    <a:pt x="6201" y="100082"/>
                  </a:lnTo>
                  <a:lnTo>
                    <a:pt x="8852" y="115046"/>
                  </a:lnTo>
                  <a:lnTo>
                    <a:pt x="11597" y="130518"/>
                  </a:lnTo>
                  <a:lnTo>
                    <a:pt x="14053" y="146056"/>
                  </a:lnTo>
                  <a:lnTo>
                    <a:pt x="16039" y="161393"/>
                  </a:lnTo>
                  <a:lnTo>
                    <a:pt x="17709" y="176284"/>
                  </a:lnTo>
                  <a:lnTo>
                    <a:pt x="19445" y="190437"/>
                  </a:lnTo>
                  <a:lnTo>
                    <a:pt x="21463" y="203779"/>
                  </a:lnTo>
                  <a:lnTo>
                    <a:pt x="23650" y="216722"/>
                  </a:lnTo>
                  <a:lnTo>
                    <a:pt x="25666" y="230026"/>
                  </a:lnTo>
                  <a:lnTo>
                    <a:pt x="27323" y="244088"/>
                  </a:lnTo>
                  <a:lnTo>
                    <a:pt x="28759" y="258637"/>
                  </a:lnTo>
                  <a:lnTo>
                    <a:pt x="30329" y="272951"/>
                  </a:lnTo>
                  <a:lnTo>
                    <a:pt x="32214" y="286539"/>
                  </a:lnTo>
                  <a:lnTo>
                    <a:pt x="33653" y="296605"/>
                  </a:lnTo>
                  <a:lnTo>
                    <a:pt x="33879" y="299480"/>
                  </a:lnTo>
                  <a:lnTo>
                    <a:pt x="33554" y="295820"/>
                  </a:lnTo>
                  <a:lnTo>
                    <a:pt x="33281" y="287640"/>
                  </a:lnTo>
                  <a:lnTo>
                    <a:pt x="33525" y="276795"/>
                  </a:lnTo>
                  <a:lnTo>
                    <a:pt x="34461" y="264493"/>
                  </a:lnTo>
                  <a:lnTo>
                    <a:pt x="36219" y="251578"/>
                  </a:lnTo>
                  <a:lnTo>
                    <a:pt x="38992" y="238718"/>
                  </a:lnTo>
                  <a:lnTo>
                    <a:pt x="42789" y="226252"/>
                  </a:lnTo>
                  <a:lnTo>
                    <a:pt x="47795" y="214907"/>
                  </a:lnTo>
                  <a:lnTo>
                    <a:pt x="54436" y="205863"/>
                  </a:lnTo>
                  <a:lnTo>
                    <a:pt x="62785" y="199562"/>
                  </a:lnTo>
                  <a:lnTo>
                    <a:pt x="72305" y="195957"/>
                  </a:lnTo>
                  <a:lnTo>
                    <a:pt x="82072" y="194882"/>
                  </a:lnTo>
                  <a:lnTo>
                    <a:pt x="91521" y="195976"/>
                  </a:lnTo>
                  <a:lnTo>
                    <a:pt x="100302" y="198943"/>
                  </a:lnTo>
                  <a:lnTo>
                    <a:pt x="108120" y="203658"/>
                  </a:lnTo>
                  <a:lnTo>
                    <a:pt x="114933" y="209891"/>
                  </a:lnTo>
                  <a:lnTo>
                    <a:pt x="121034" y="217173"/>
                  </a:lnTo>
                  <a:lnTo>
                    <a:pt x="126913" y="224897"/>
                  </a:lnTo>
                  <a:lnTo>
                    <a:pt x="132868" y="232692"/>
                  </a:lnTo>
                  <a:lnTo>
                    <a:pt x="138686" y="240721"/>
                  </a:lnTo>
                  <a:lnTo>
                    <a:pt x="143760" y="249557"/>
                  </a:lnTo>
                  <a:lnTo>
                    <a:pt x="147811" y="259463"/>
                  </a:lnTo>
                  <a:lnTo>
                    <a:pt x="151193" y="270236"/>
                  </a:lnTo>
                  <a:lnTo>
                    <a:pt x="154684" y="281393"/>
                  </a:lnTo>
                  <a:lnTo>
                    <a:pt x="158730" y="292591"/>
                  </a:lnTo>
                  <a:lnTo>
                    <a:pt x="163129" y="303232"/>
                  </a:lnTo>
                  <a:lnTo>
                    <a:pt x="167638" y="313437"/>
                  </a:lnTo>
                  <a:lnTo>
                    <a:pt x="172660" y="324096"/>
                  </a:lnTo>
                  <a:lnTo>
                    <a:pt x="17898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88636" y="1846043"/>
              <a:ext cx="165168" cy="132525"/>
            </a:xfrm>
            <a:custGeom>
              <a:avLst/>
              <a:gdLst/>
              <a:ahLst/>
              <a:cxnLst/>
              <a:rect l="0" t="0" r="0" b="0"/>
              <a:pathLst>
                <a:path w="165168" h="132525">
                  <a:moveTo>
                    <a:pt x="70410" y="48296"/>
                  </a:moveTo>
                  <a:lnTo>
                    <a:pt x="73143" y="39495"/>
                  </a:lnTo>
                  <a:lnTo>
                    <a:pt x="74005" y="31148"/>
                  </a:lnTo>
                  <a:lnTo>
                    <a:pt x="73005" y="22468"/>
                  </a:lnTo>
                  <a:lnTo>
                    <a:pt x="70121" y="14038"/>
                  </a:lnTo>
                  <a:lnTo>
                    <a:pt x="65040" y="7137"/>
                  </a:lnTo>
                  <a:lnTo>
                    <a:pt x="57807" y="2367"/>
                  </a:lnTo>
                  <a:lnTo>
                    <a:pt x="49069" y="0"/>
                  </a:lnTo>
                  <a:lnTo>
                    <a:pt x="39842" y="309"/>
                  </a:lnTo>
                  <a:lnTo>
                    <a:pt x="30768" y="3158"/>
                  </a:lnTo>
                  <a:lnTo>
                    <a:pt x="22412" y="8291"/>
                  </a:lnTo>
                  <a:lnTo>
                    <a:pt x="15412" y="15533"/>
                  </a:lnTo>
                  <a:lnTo>
                    <a:pt x="9971" y="24580"/>
                  </a:lnTo>
                  <a:lnTo>
                    <a:pt x="5945" y="35057"/>
                  </a:lnTo>
                  <a:lnTo>
                    <a:pt x="3062" y="46604"/>
                  </a:lnTo>
                  <a:lnTo>
                    <a:pt x="1051" y="58918"/>
                  </a:lnTo>
                  <a:lnTo>
                    <a:pt x="0" y="71609"/>
                  </a:lnTo>
                  <a:lnTo>
                    <a:pt x="342" y="84201"/>
                  </a:lnTo>
                  <a:lnTo>
                    <a:pt x="2204" y="96425"/>
                  </a:lnTo>
                  <a:lnTo>
                    <a:pt x="5590" y="107411"/>
                  </a:lnTo>
                  <a:lnTo>
                    <a:pt x="10536" y="115667"/>
                  </a:lnTo>
                  <a:lnTo>
                    <a:pt x="16899" y="120620"/>
                  </a:lnTo>
                  <a:lnTo>
                    <a:pt x="24256" y="122503"/>
                  </a:lnTo>
                  <a:lnTo>
                    <a:pt x="32024" y="121881"/>
                  </a:lnTo>
                  <a:lnTo>
                    <a:pt x="39831" y="119352"/>
                  </a:lnTo>
                  <a:lnTo>
                    <a:pt x="47358" y="115269"/>
                  </a:lnTo>
                  <a:lnTo>
                    <a:pt x="54259" y="109731"/>
                  </a:lnTo>
                  <a:lnTo>
                    <a:pt x="60412" y="102901"/>
                  </a:lnTo>
                  <a:lnTo>
                    <a:pt x="65713" y="94862"/>
                  </a:lnTo>
                  <a:lnTo>
                    <a:pt x="69984" y="85556"/>
                  </a:lnTo>
                  <a:lnTo>
                    <a:pt x="73243" y="75104"/>
                  </a:lnTo>
                  <a:lnTo>
                    <a:pt x="76159" y="64922"/>
                  </a:lnTo>
                  <a:lnTo>
                    <a:pt x="79769" y="58664"/>
                  </a:lnTo>
                  <a:lnTo>
                    <a:pt x="83934" y="58190"/>
                  </a:lnTo>
                  <a:lnTo>
                    <a:pt x="87920" y="61691"/>
                  </a:lnTo>
                  <a:lnTo>
                    <a:pt x="91808" y="67660"/>
                  </a:lnTo>
                  <a:lnTo>
                    <a:pt x="96016" y="75200"/>
                  </a:lnTo>
                  <a:lnTo>
                    <a:pt x="100766" y="83750"/>
                  </a:lnTo>
                  <a:lnTo>
                    <a:pt x="106235" y="92630"/>
                  </a:lnTo>
                  <a:lnTo>
                    <a:pt x="112650" y="100999"/>
                  </a:lnTo>
                  <a:lnTo>
                    <a:pt x="120027" y="108444"/>
                  </a:lnTo>
                  <a:lnTo>
                    <a:pt x="127970" y="114786"/>
                  </a:lnTo>
                  <a:lnTo>
                    <a:pt x="136657" y="120512"/>
                  </a:lnTo>
                  <a:lnTo>
                    <a:pt x="147968" y="126119"/>
                  </a:lnTo>
                  <a:lnTo>
                    <a:pt x="165167" y="132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59770" y="1577723"/>
              <a:ext cx="108388" cy="400845"/>
            </a:xfrm>
            <a:custGeom>
              <a:avLst/>
              <a:gdLst/>
              <a:ahLst/>
              <a:cxnLst/>
              <a:rect l="0" t="0" r="0" b="0"/>
              <a:pathLst>
                <a:path w="108388" h="400845">
                  <a:moveTo>
                    <a:pt x="78261" y="348202"/>
                  </a:moveTo>
                  <a:lnTo>
                    <a:pt x="83994" y="342200"/>
                  </a:lnTo>
                  <a:lnTo>
                    <a:pt x="88278" y="335355"/>
                  </a:lnTo>
                  <a:lnTo>
                    <a:pt x="91475" y="326972"/>
                  </a:lnTo>
                  <a:lnTo>
                    <a:pt x="93491" y="317518"/>
                  </a:lnTo>
                  <a:lnTo>
                    <a:pt x="93891" y="307852"/>
                  </a:lnTo>
                  <a:lnTo>
                    <a:pt x="92571" y="298506"/>
                  </a:lnTo>
                  <a:lnTo>
                    <a:pt x="89403" y="289980"/>
                  </a:lnTo>
                  <a:lnTo>
                    <a:pt x="84081" y="282873"/>
                  </a:lnTo>
                  <a:lnTo>
                    <a:pt x="76659" y="277372"/>
                  </a:lnTo>
                  <a:lnTo>
                    <a:pt x="67779" y="273648"/>
                  </a:lnTo>
                  <a:lnTo>
                    <a:pt x="58449" y="272033"/>
                  </a:lnTo>
                  <a:lnTo>
                    <a:pt x="49295" y="272504"/>
                  </a:lnTo>
                  <a:lnTo>
                    <a:pt x="40542" y="274919"/>
                  </a:lnTo>
                  <a:lnTo>
                    <a:pt x="32211" y="279197"/>
                  </a:lnTo>
                  <a:lnTo>
                    <a:pt x="24249" y="285114"/>
                  </a:lnTo>
                  <a:lnTo>
                    <a:pt x="16903" y="292507"/>
                  </a:lnTo>
                  <a:lnTo>
                    <a:pt x="10712" y="301363"/>
                  </a:lnTo>
                  <a:lnTo>
                    <a:pt x="5883" y="311536"/>
                  </a:lnTo>
                  <a:lnTo>
                    <a:pt x="2470" y="322620"/>
                  </a:lnTo>
                  <a:lnTo>
                    <a:pt x="544" y="334051"/>
                  </a:lnTo>
                  <a:lnTo>
                    <a:pt x="0" y="345470"/>
                  </a:lnTo>
                  <a:lnTo>
                    <a:pt x="922" y="356406"/>
                  </a:lnTo>
                  <a:lnTo>
                    <a:pt x="3659" y="366218"/>
                  </a:lnTo>
                  <a:lnTo>
                    <a:pt x="8236" y="374652"/>
                  </a:lnTo>
                  <a:lnTo>
                    <a:pt x="14240" y="381314"/>
                  </a:lnTo>
                  <a:lnTo>
                    <a:pt x="21025" y="385515"/>
                  </a:lnTo>
                  <a:lnTo>
                    <a:pt x="28140" y="387109"/>
                  </a:lnTo>
                  <a:lnTo>
                    <a:pt x="35356" y="386077"/>
                  </a:lnTo>
                  <a:lnTo>
                    <a:pt x="42573" y="382278"/>
                  </a:lnTo>
                  <a:lnTo>
                    <a:pt x="49752" y="375914"/>
                  </a:lnTo>
                  <a:lnTo>
                    <a:pt x="56725" y="367593"/>
                  </a:lnTo>
                  <a:lnTo>
                    <a:pt x="63188" y="358116"/>
                  </a:lnTo>
                  <a:lnTo>
                    <a:pt x="69020" y="348037"/>
                  </a:lnTo>
                  <a:lnTo>
                    <a:pt x="74259" y="337343"/>
                  </a:lnTo>
                  <a:lnTo>
                    <a:pt x="79013" y="325573"/>
                  </a:lnTo>
                  <a:lnTo>
                    <a:pt x="83398" y="312543"/>
                  </a:lnTo>
                  <a:lnTo>
                    <a:pt x="87513" y="298350"/>
                  </a:lnTo>
                  <a:lnTo>
                    <a:pt x="91437" y="283213"/>
                  </a:lnTo>
                  <a:lnTo>
                    <a:pt x="95224" y="267353"/>
                  </a:lnTo>
                  <a:lnTo>
                    <a:pt x="98752" y="250803"/>
                  </a:lnTo>
                  <a:lnTo>
                    <a:pt x="101741" y="233409"/>
                  </a:lnTo>
                  <a:lnTo>
                    <a:pt x="104083" y="215153"/>
                  </a:lnTo>
                  <a:lnTo>
                    <a:pt x="105825" y="196147"/>
                  </a:lnTo>
                  <a:lnTo>
                    <a:pt x="107077" y="176551"/>
                  </a:lnTo>
                  <a:lnTo>
                    <a:pt x="107951" y="156528"/>
                  </a:lnTo>
                  <a:lnTo>
                    <a:pt x="108387" y="136692"/>
                  </a:lnTo>
                  <a:lnTo>
                    <a:pt x="108155" y="118060"/>
                  </a:lnTo>
                  <a:lnTo>
                    <a:pt x="107186" y="101084"/>
                  </a:lnTo>
                  <a:lnTo>
                    <a:pt x="105552" y="85550"/>
                  </a:lnTo>
                  <a:lnTo>
                    <a:pt x="103384" y="70882"/>
                  </a:lnTo>
                  <a:lnTo>
                    <a:pt x="100814" y="56643"/>
                  </a:lnTo>
                  <a:lnTo>
                    <a:pt x="97954" y="42755"/>
                  </a:lnTo>
                  <a:lnTo>
                    <a:pt x="94889" y="29408"/>
                  </a:lnTo>
                  <a:lnTo>
                    <a:pt x="91654" y="16722"/>
                  </a:lnTo>
                  <a:lnTo>
                    <a:pt x="87409" y="6165"/>
                  </a:lnTo>
                  <a:lnTo>
                    <a:pt x="81639" y="380"/>
                  </a:lnTo>
                  <a:lnTo>
                    <a:pt x="75764" y="0"/>
                  </a:lnTo>
                  <a:lnTo>
                    <a:pt x="70727" y="4026"/>
                  </a:lnTo>
                  <a:lnTo>
                    <a:pt x="66794" y="11251"/>
                  </a:lnTo>
                  <a:lnTo>
                    <a:pt x="63881" y="21025"/>
                  </a:lnTo>
                  <a:lnTo>
                    <a:pt x="61795" y="33258"/>
                  </a:lnTo>
                  <a:lnTo>
                    <a:pt x="60334" y="47722"/>
                  </a:lnTo>
                  <a:lnTo>
                    <a:pt x="59325" y="64018"/>
                  </a:lnTo>
                  <a:lnTo>
                    <a:pt x="58634" y="81717"/>
                  </a:lnTo>
                  <a:lnTo>
                    <a:pt x="58166" y="100444"/>
                  </a:lnTo>
                  <a:lnTo>
                    <a:pt x="57849" y="119903"/>
                  </a:lnTo>
                  <a:lnTo>
                    <a:pt x="57636" y="139872"/>
                  </a:lnTo>
                  <a:lnTo>
                    <a:pt x="57498" y="160184"/>
                  </a:lnTo>
                  <a:lnTo>
                    <a:pt x="57575" y="180399"/>
                  </a:lnTo>
                  <a:lnTo>
                    <a:pt x="58159" y="199826"/>
                  </a:lnTo>
                  <a:lnTo>
                    <a:pt x="59369" y="218166"/>
                  </a:lnTo>
                  <a:lnTo>
                    <a:pt x="61166" y="235941"/>
                  </a:lnTo>
                  <a:lnTo>
                    <a:pt x="63443" y="254250"/>
                  </a:lnTo>
                  <a:lnTo>
                    <a:pt x="66082" y="273674"/>
                  </a:lnTo>
                  <a:lnTo>
                    <a:pt x="68819" y="293808"/>
                  </a:lnTo>
                  <a:lnTo>
                    <a:pt x="71269" y="313571"/>
                  </a:lnTo>
                  <a:lnTo>
                    <a:pt x="73246" y="332330"/>
                  </a:lnTo>
                  <a:lnTo>
                    <a:pt x="74745" y="349371"/>
                  </a:lnTo>
                  <a:lnTo>
                    <a:pt x="75995" y="365336"/>
                  </a:lnTo>
                  <a:lnTo>
                    <a:pt x="77104" y="381619"/>
                  </a:lnTo>
                  <a:lnTo>
                    <a:pt x="78261" y="400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79942" y="1585375"/>
            <a:ext cx="1984888" cy="414250"/>
            <a:chOff x="6079942" y="1585375"/>
            <a:chExt cx="1984888" cy="414250"/>
          </a:xfrm>
        </p:grpSpPr>
        <p:sp>
          <p:nvSpPr>
            <p:cNvPr id="38" name="Freeform 37"/>
            <p:cNvSpPr/>
            <p:nvPr/>
          </p:nvSpPr>
          <p:spPr>
            <a:xfrm>
              <a:off x="6079942" y="1778526"/>
              <a:ext cx="181553" cy="221099"/>
            </a:xfrm>
            <a:custGeom>
              <a:avLst/>
              <a:gdLst/>
              <a:ahLst/>
              <a:cxnLst/>
              <a:rect l="0" t="0" r="0" b="0"/>
              <a:pathLst>
                <a:path w="181553" h="221099">
                  <a:moveTo>
                    <a:pt x="163457" y="0"/>
                  </a:moveTo>
                  <a:lnTo>
                    <a:pt x="154588" y="2934"/>
                  </a:lnTo>
                  <a:lnTo>
                    <a:pt x="145601" y="5716"/>
                  </a:lnTo>
                  <a:lnTo>
                    <a:pt x="135611" y="8615"/>
                  </a:lnTo>
                  <a:lnTo>
                    <a:pt x="124803" y="11656"/>
                  </a:lnTo>
                  <a:lnTo>
                    <a:pt x="113640" y="14821"/>
                  </a:lnTo>
                  <a:lnTo>
                    <a:pt x="102435" y="18089"/>
                  </a:lnTo>
                  <a:lnTo>
                    <a:pt x="91323" y="21600"/>
                  </a:lnTo>
                  <a:lnTo>
                    <a:pt x="80338" y="25640"/>
                  </a:lnTo>
                  <a:lnTo>
                    <a:pt x="69472" y="30322"/>
                  </a:lnTo>
                  <a:lnTo>
                    <a:pt x="58703" y="35602"/>
                  </a:lnTo>
                  <a:lnTo>
                    <a:pt x="48005" y="41371"/>
                  </a:lnTo>
                  <a:lnTo>
                    <a:pt x="37369" y="47516"/>
                  </a:lnTo>
                  <a:lnTo>
                    <a:pt x="27106" y="54100"/>
                  </a:lnTo>
                  <a:lnTo>
                    <a:pt x="17820" y="61351"/>
                  </a:lnTo>
                  <a:lnTo>
                    <a:pt x="9780" y="69332"/>
                  </a:lnTo>
                  <a:lnTo>
                    <a:pt x="3569" y="77639"/>
                  </a:lnTo>
                  <a:lnTo>
                    <a:pt x="210" y="85529"/>
                  </a:lnTo>
                  <a:lnTo>
                    <a:pt x="0" y="92611"/>
                  </a:lnTo>
                  <a:lnTo>
                    <a:pt x="2776" y="98840"/>
                  </a:lnTo>
                  <a:lnTo>
                    <a:pt x="8286" y="104331"/>
                  </a:lnTo>
                  <a:lnTo>
                    <a:pt x="16100" y="109242"/>
                  </a:lnTo>
                  <a:lnTo>
                    <a:pt x="25715" y="113557"/>
                  </a:lnTo>
                  <a:lnTo>
                    <a:pt x="36667" y="117091"/>
                  </a:lnTo>
                  <a:lnTo>
                    <a:pt x="48580" y="119806"/>
                  </a:lnTo>
                  <a:lnTo>
                    <a:pt x="61169" y="121801"/>
                  </a:lnTo>
                  <a:lnTo>
                    <a:pt x="74224" y="123224"/>
                  </a:lnTo>
                  <a:lnTo>
                    <a:pt x="87594" y="124223"/>
                  </a:lnTo>
                  <a:lnTo>
                    <a:pt x="101013" y="125082"/>
                  </a:lnTo>
                  <a:lnTo>
                    <a:pt x="114103" y="126198"/>
                  </a:lnTo>
                  <a:lnTo>
                    <a:pt x="126682" y="127774"/>
                  </a:lnTo>
                  <a:lnTo>
                    <a:pt x="138588" y="129987"/>
                  </a:lnTo>
                  <a:lnTo>
                    <a:pt x="149591" y="133076"/>
                  </a:lnTo>
                  <a:lnTo>
                    <a:pt x="159646" y="137087"/>
                  </a:lnTo>
                  <a:lnTo>
                    <a:pt x="168382" y="142068"/>
                  </a:lnTo>
                  <a:lnTo>
                    <a:pt x="175048" y="148161"/>
                  </a:lnTo>
                  <a:lnTo>
                    <a:pt x="179413" y="155329"/>
                  </a:lnTo>
                  <a:lnTo>
                    <a:pt x="181549" y="163243"/>
                  </a:lnTo>
                  <a:lnTo>
                    <a:pt x="181552" y="171392"/>
                  </a:lnTo>
                  <a:lnTo>
                    <a:pt x="179700" y="179458"/>
                  </a:lnTo>
                  <a:lnTo>
                    <a:pt x="176205" y="187160"/>
                  </a:lnTo>
                  <a:lnTo>
                    <a:pt x="171126" y="194179"/>
                  </a:lnTo>
                  <a:lnTo>
                    <a:pt x="164637" y="200412"/>
                  </a:lnTo>
                  <a:lnTo>
                    <a:pt x="156842" y="205766"/>
                  </a:lnTo>
                  <a:lnTo>
                    <a:pt x="147708" y="210071"/>
                  </a:lnTo>
                  <a:lnTo>
                    <a:pt x="137341" y="213340"/>
                  </a:lnTo>
                  <a:lnTo>
                    <a:pt x="125955" y="215724"/>
                  </a:lnTo>
                  <a:lnTo>
                    <a:pt x="113788" y="217415"/>
                  </a:lnTo>
                  <a:lnTo>
                    <a:pt x="101067" y="218593"/>
                  </a:lnTo>
                  <a:lnTo>
                    <a:pt x="88564" y="219405"/>
                  </a:lnTo>
                  <a:lnTo>
                    <a:pt x="76369" y="220047"/>
                  </a:lnTo>
                  <a:lnTo>
                    <a:pt x="63415" y="220579"/>
                  </a:lnTo>
                  <a:lnTo>
                    <a:pt x="47643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17098" y="1820167"/>
              <a:ext cx="147400" cy="158770"/>
            </a:xfrm>
            <a:custGeom>
              <a:avLst/>
              <a:gdLst/>
              <a:ahLst/>
              <a:cxnLst/>
              <a:rect l="0" t="0" r="0" b="0"/>
              <a:pathLst>
                <a:path w="147400" h="158770">
                  <a:moveTo>
                    <a:pt x="0" y="84701"/>
                  </a:moveTo>
                  <a:lnTo>
                    <a:pt x="8802" y="81700"/>
                  </a:lnTo>
                  <a:lnTo>
                    <a:pt x="17148" y="78278"/>
                  </a:lnTo>
                  <a:lnTo>
                    <a:pt x="25847" y="74081"/>
                  </a:lnTo>
                  <a:lnTo>
                    <a:pt x="34968" y="69182"/>
                  </a:lnTo>
                  <a:lnTo>
                    <a:pt x="44463" y="63700"/>
                  </a:lnTo>
                  <a:lnTo>
                    <a:pt x="54246" y="57765"/>
                  </a:lnTo>
                  <a:lnTo>
                    <a:pt x="63914" y="51330"/>
                  </a:lnTo>
                  <a:lnTo>
                    <a:pt x="72791" y="44184"/>
                  </a:lnTo>
                  <a:lnTo>
                    <a:pt x="80553" y="36275"/>
                  </a:lnTo>
                  <a:lnTo>
                    <a:pt x="86575" y="28017"/>
                  </a:lnTo>
                  <a:lnTo>
                    <a:pt x="89806" y="20160"/>
                  </a:lnTo>
                  <a:lnTo>
                    <a:pt x="89934" y="13110"/>
                  </a:lnTo>
                  <a:lnTo>
                    <a:pt x="87275" y="7242"/>
                  </a:lnTo>
                  <a:lnTo>
                    <a:pt x="82375" y="3057"/>
                  </a:lnTo>
                  <a:lnTo>
                    <a:pt x="75793" y="660"/>
                  </a:lnTo>
                  <a:lnTo>
                    <a:pt x="68159" y="0"/>
                  </a:lnTo>
                  <a:lnTo>
                    <a:pt x="60141" y="1062"/>
                  </a:lnTo>
                  <a:lnTo>
                    <a:pt x="52133" y="3666"/>
                  </a:lnTo>
                  <a:lnTo>
                    <a:pt x="44457" y="7682"/>
                  </a:lnTo>
                  <a:lnTo>
                    <a:pt x="37448" y="13117"/>
                  </a:lnTo>
                  <a:lnTo>
                    <a:pt x="31219" y="19849"/>
                  </a:lnTo>
                  <a:lnTo>
                    <a:pt x="25865" y="27809"/>
                  </a:lnTo>
                  <a:lnTo>
                    <a:pt x="21559" y="37054"/>
                  </a:lnTo>
                  <a:lnTo>
                    <a:pt x="18289" y="47496"/>
                  </a:lnTo>
                  <a:lnTo>
                    <a:pt x="15905" y="58931"/>
                  </a:lnTo>
                  <a:lnTo>
                    <a:pt x="14213" y="71131"/>
                  </a:lnTo>
                  <a:lnTo>
                    <a:pt x="13044" y="83888"/>
                  </a:lnTo>
                  <a:lnTo>
                    <a:pt x="12578" y="96878"/>
                  </a:lnTo>
                  <a:lnTo>
                    <a:pt x="13322" y="109671"/>
                  </a:lnTo>
                  <a:lnTo>
                    <a:pt x="15463" y="122038"/>
                  </a:lnTo>
                  <a:lnTo>
                    <a:pt x="19207" y="133460"/>
                  </a:lnTo>
                  <a:lnTo>
                    <a:pt x="24927" y="143073"/>
                  </a:lnTo>
                  <a:lnTo>
                    <a:pt x="32627" y="150564"/>
                  </a:lnTo>
                  <a:lnTo>
                    <a:pt x="41865" y="155779"/>
                  </a:lnTo>
                  <a:lnTo>
                    <a:pt x="51968" y="158471"/>
                  </a:lnTo>
                  <a:lnTo>
                    <a:pt x="62461" y="158769"/>
                  </a:lnTo>
                  <a:lnTo>
                    <a:pt x="73095" y="157226"/>
                  </a:lnTo>
                  <a:lnTo>
                    <a:pt x="83760" y="154605"/>
                  </a:lnTo>
                  <a:lnTo>
                    <a:pt x="94404" y="151446"/>
                  </a:lnTo>
                  <a:lnTo>
                    <a:pt x="104751" y="148001"/>
                  </a:lnTo>
                  <a:lnTo>
                    <a:pt x="115412" y="143893"/>
                  </a:lnTo>
                  <a:lnTo>
                    <a:pt x="128441" y="137653"/>
                  </a:lnTo>
                  <a:lnTo>
                    <a:pt x="147399" y="126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73197" y="1842822"/>
              <a:ext cx="149229" cy="125218"/>
            </a:xfrm>
            <a:custGeom>
              <a:avLst/>
              <a:gdLst/>
              <a:ahLst/>
              <a:cxnLst/>
              <a:rect l="0" t="0" r="0" b="0"/>
              <a:pathLst>
                <a:path w="149229" h="125218">
                  <a:moveTo>
                    <a:pt x="107114" y="51517"/>
                  </a:moveTo>
                  <a:lnTo>
                    <a:pt x="104113" y="42783"/>
                  </a:lnTo>
                  <a:lnTo>
                    <a:pt x="100690" y="35076"/>
                  </a:lnTo>
                  <a:lnTo>
                    <a:pt x="96490" y="27679"/>
                  </a:lnTo>
                  <a:lnTo>
                    <a:pt x="91417" y="20591"/>
                  </a:lnTo>
                  <a:lnTo>
                    <a:pt x="85287" y="14060"/>
                  </a:lnTo>
                  <a:lnTo>
                    <a:pt x="78104" y="8202"/>
                  </a:lnTo>
                  <a:lnTo>
                    <a:pt x="70017" y="3456"/>
                  </a:lnTo>
                  <a:lnTo>
                    <a:pt x="61221" y="630"/>
                  </a:lnTo>
                  <a:lnTo>
                    <a:pt x="51910" y="0"/>
                  </a:lnTo>
                  <a:lnTo>
                    <a:pt x="42559" y="1527"/>
                  </a:lnTo>
                  <a:lnTo>
                    <a:pt x="33894" y="5136"/>
                  </a:lnTo>
                  <a:lnTo>
                    <a:pt x="26257" y="10563"/>
                  </a:lnTo>
                  <a:lnTo>
                    <a:pt x="19639" y="17441"/>
                  </a:lnTo>
                  <a:lnTo>
                    <a:pt x="13877" y="25412"/>
                  </a:lnTo>
                  <a:lnTo>
                    <a:pt x="8787" y="34178"/>
                  </a:lnTo>
                  <a:lnTo>
                    <a:pt x="4520" y="43671"/>
                  </a:lnTo>
                  <a:lnTo>
                    <a:pt x="1549" y="54028"/>
                  </a:lnTo>
                  <a:lnTo>
                    <a:pt x="35" y="65246"/>
                  </a:lnTo>
                  <a:lnTo>
                    <a:pt x="0" y="76881"/>
                  </a:lnTo>
                  <a:lnTo>
                    <a:pt x="1496" y="88159"/>
                  </a:lnTo>
                  <a:lnTo>
                    <a:pt x="4399" y="98650"/>
                  </a:lnTo>
                  <a:lnTo>
                    <a:pt x="8618" y="107643"/>
                  </a:lnTo>
                  <a:lnTo>
                    <a:pt x="14191" y="114014"/>
                  </a:lnTo>
                  <a:lnTo>
                    <a:pt x="21008" y="117392"/>
                  </a:lnTo>
                  <a:lnTo>
                    <a:pt x="28684" y="117726"/>
                  </a:lnTo>
                  <a:lnTo>
                    <a:pt x="36674" y="114925"/>
                  </a:lnTo>
                  <a:lnTo>
                    <a:pt x="44633" y="109269"/>
                  </a:lnTo>
                  <a:lnTo>
                    <a:pt x="52264" y="101443"/>
                  </a:lnTo>
                  <a:lnTo>
                    <a:pt x="59235" y="92306"/>
                  </a:lnTo>
                  <a:lnTo>
                    <a:pt x="65455" y="82500"/>
                  </a:lnTo>
                  <a:lnTo>
                    <a:pt x="71545" y="73547"/>
                  </a:lnTo>
                  <a:lnTo>
                    <a:pt x="78246" y="68784"/>
                  </a:lnTo>
                  <a:lnTo>
                    <a:pt x="84835" y="69584"/>
                  </a:lnTo>
                  <a:lnTo>
                    <a:pt x="90424" y="73952"/>
                  </a:lnTo>
                  <a:lnTo>
                    <a:pt x="95303" y="80299"/>
                  </a:lnTo>
                  <a:lnTo>
                    <a:pt x="100115" y="87533"/>
                  </a:lnTo>
                  <a:lnTo>
                    <a:pt x="105233" y="95042"/>
                  </a:lnTo>
                  <a:lnTo>
                    <a:pt x="110840" y="102257"/>
                  </a:lnTo>
                  <a:lnTo>
                    <a:pt x="117823" y="109199"/>
                  </a:lnTo>
                  <a:lnTo>
                    <a:pt x="129037" y="116467"/>
                  </a:lnTo>
                  <a:lnTo>
                    <a:pt x="149228" y="125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40613" y="1831168"/>
              <a:ext cx="129211" cy="143123"/>
            </a:xfrm>
            <a:custGeom>
              <a:avLst/>
              <a:gdLst/>
              <a:ahLst/>
              <a:cxnLst/>
              <a:rect l="0" t="0" r="0" b="0"/>
              <a:pathLst>
                <a:path w="129211" h="143123">
                  <a:moveTo>
                    <a:pt x="13397" y="52643"/>
                  </a:moveTo>
                  <a:lnTo>
                    <a:pt x="10598" y="61444"/>
                  </a:lnTo>
                  <a:lnTo>
                    <a:pt x="9095" y="69791"/>
                  </a:lnTo>
                  <a:lnTo>
                    <a:pt x="8789" y="78490"/>
                  </a:lnTo>
                  <a:lnTo>
                    <a:pt x="9468" y="87611"/>
                  </a:lnTo>
                  <a:lnTo>
                    <a:pt x="10936" y="97105"/>
                  </a:lnTo>
                  <a:lnTo>
                    <a:pt x="13010" y="106893"/>
                  </a:lnTo>
                  <a:lnTo>
                    <a:pt x="15692" y="116734"/>
                  </a:lnTo>
                  <a:lnTo>
                    <a:pt x="19162" y="126260"/>
                  </a:lnTo>
                  <a:lnTo>
                    <a:pt x="23408" y="135238"/>
                  </a:lnTo>
                  <a:lnTo>
                    <a:pt x="26621" y="141735"/>
                  </a:lnTo>
                  <a:lnTo>
                    <a:pt x="26895" y="143122"/>
                  </a:lnTo>
                  <a:lnTo>
                    <a:pt x="25308" y="139779"/>
                  </a:lnTo>
                  <a:lnTo>
                    <a:pt x="22784" y="133124"/>
                  </a:lnTo>
                  <a:lnTo>
                    <a:pt x="19791" y="124555"/>
                  </a:lnTo>
                  <a:lnTo>
                    <a:pt x="16555" y="114984"/>
                  </a:lnTo>
                  <a:lnTo>
                    <a:pt x="13196" y="104913"/>
                  </a:lnTo>
                  <a:lnTo>
                    <a:pt x="9770" y="94598"/>
                  </a:lnTo>
                  <a:lnTo>
                    <a:pt x="6316" y="84167"/>
                  </a:lnTo>
                  <a:lnTo>
                    <a:pt x="3179" y="73681"/>
                  </a:lnTo>
                  <a:lnTo>
                    <a:pt x="984" y="63169"/>
                  </a:lnTo>
                  <a:lnTo>
                    <a:pt x="0" y="52656"/>
                  </a:lnTo>
                  <a:lnTo>
                    <a:pt x="494" y="42474"/>
                  </a:lnTo>
                  <a:lnTo>
                    <a:pt x="2877" y="33242"/>
                  </a:lnTo>
                  <a:lnTo>
                    <a:pt x="7193" y="25224"/>
                  </a:lnTo>
                  <a:lnTo>
                    <a:pt x="13345" y="18518"/>
                  </a:lnTo>
                  <a:lnTo>
                    <a:pt x="21287" y="13230"/>
                  </a:lnTo>
                  <a:lnTo>
                    <a:pt x="30812" y="9266"/>
                  </a:lnTo>
                  <a:lnTo>
                    <a:pt x="41612" y="6400"/>
                  </a:lnTo>
                  <a:lnTo>
                    <a:pt x="53376" y="4376"/>
                  </a:lnTo>
                  <a:lnTo>
                    <a:pt x="65828" y="2972"/>
                  </a:lnTo>
                  <a:lnTo>
                    <a:pt x="78347" y="2006"/>
                  </a:lnTo>
                  <a:lnTo>
                    <a:pt x="91297" y="1244"/>
                  </a:lnTo>
                  <a:lnTo>
                    <a:pt x="106932" y="614"/>
                  </a:lnTo>
                  <a:lnTo>
                    <a:pt x="1292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94842" y="1831799"/>
              <a:ext cx="143439" cy="140707"/>
            </a:xfrm>
            <a:custGeom>
              <a:avLst/>
              <a:gdLst/>
              <a:ahLst/>
              <a:cxnLst/>
              <a:rect l="0" t="0" r="0" b="0"/>
              <a:pathLst>
                <a:path w="143439" h="140707">
                  <a:moveTo>
                    <a:pt x="101323" y="30955"/>
                  </a:moveTo>
                  <a:lnTo>
                    <a:pt x="95456" y="25087"/>
                  </a:lnTo>
                  <a:lnTo>
                    <a:pt x="89892" y="19523"/>
                  </a:lnTo>
                  <a:lnTo>
                    <a:pt x="84088" y="13737"/>
                  </a:lnTo>
                  <a:lnTo>
                    <a:pt x="77835" y="8175"/>
                  </a:lnTo>
                  <a:lnTo>
                    <a:pt x="70857" y="3790"/>
                  </a:lnTo>
                  <a:lnTo>
                    <a:pt x="63076" y="1027"/>
                  </a:lnTo>
                  <a:lnTo>
                    <a:pt x="54573" y="0"/>
                  </a:lnTo>
                  <a:lnTo>
                    <a:pt x="45493" y="755"/>
                  </a:lnTo>
                  <a:lnTo>
                    <a:pt x="35994" y="3128"/>
                  </a:lnTo>
                  <a:lnTo>
                    <a:pt x="26685" y="7145"/>
                  </a:lnTo>
                  <a:lnTo>
                    <a:pt x="18580" y="13106"/>
                  </a:lnTo>
                  <a:lnTo>
                    <a:pt x="12136" y="21002"/>
                  </a:lnTo>
                  <a:lnTo>
                    <a:pt x="7304" y="30555"/>
                  </a:lnTo>
                  <a:lnTo>
                    <a:pt x="3813" y="41408"/>
                  </a:lnTo>
                  <a:lnTo>
                    <a:pt x="1361" y="53217"/>
                  </a:lnTo>
                  <a:lnTo>
                    <a:pt x="0" y="65381"/>
                  </a:lnTo>
                  <a:lnTo>
                    <a:pt x="126" y="77080"/>
                  </a:lnTo>
                  <a:lnTo>
                    <a:pt x="1836" y="87905"/>
                  </a:lnTo>
                  <a:lnTo>
                    <a:pt x="4948" y="97815"/>
                  </a:lnTo>
                  <a:lnTo>
                    <a:pt x="9178" y="106940"/>
                  </a:lnTo>
                  <a:lnTo>
                    <a:pt x="14256" y="115442"/>
                  </a:lnTo>
                  <a:lnTo>
                    <a:pt x="20275" y="123153"/>
                  </a:lnTo>
                  <a:lnTo>
                    <a:pt x="27671" y="129589"/>
                  </a:lnTo>
                  <a:lnTo>
                    <a:pt x="36568" y="134583"/>
                  </a:lnTo>
                  <a:lnTo>
                    <a:pt x="46643" y="138108"/>
                  </a:lnTo>
                  <a:lnTo>
                    <a:pt x="57324" y="140108"/>
                  </a:lnTo>
                  <a:lnTo>
                    <a:pt x="68205" y="140706"/>
                  </a:lnTo>
                  <a:lnTo>
                    <a:pt x="78935" y="139991"/>
                  </a:lnTo>
                  <a:lnTo>
                    <a:pt x="89133" y="137923"/>
                  </a:lnTo>
                  <a:lnTo>
                    <a:pt x="98650" y="134614"/>
                  </a:lnTo>
                  <a:lnTo>
                    <a:pt x="107418" y="130398"/>
                  </a:lnTo>
                  <a:lnTo>
                    <a:pt x="116315" y="125230"/>
                  </a:lnTo>
                  <a:lnTo>
                    <a:pt x="127242" y="117542"/>
                  </a:lnTo>
                  <a:lnTo>
                    <a:pt x="143438" y="104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17222" y="1652184"/>
              <a:ext cx="284271" cy="324694"/>
            </a:xfrm>
            <a:custGeom>
              <a:avLst/>
              <a:gdLst/>
              <a:ahLst/>
              <a:cxnLst/>
              <a:rect l="0" t="0" r="0" b="0"/>
              <a:pathLst>
                <a:path w="284271" h="324694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7" y="41079"/>
                  </a:lnTo>
                  <a:lnTo>
                    <a:pt x="11657" y="54593"/>
                  </a:lnTo>
                  <a:lnTo>
                    <a:pt x="14821" y="68750"/>
                  </a:lnTo>
                  <a:lnTo>
                    <a:pt x="18086" y="83657"/>
                  </a:lnTo>
                  <a:lnTo>
                    <a:pt x="21425" y="99249"/>
                  </a:lnTo>
                  <a:lnTo>
                    <a:pt x="24815" y="115395"/>
                  </a:lnTo>
                  <a:lnTo>
                    <a:pt x="28243" y="131959"/>
                  </a:lnTo>
                  <a:lnTo>
                    <a:pt x="31698" y="148827"/>
                  </a:lnTo>
                  <a:lnTo>
                    <a:pt x="35171" y="165910"/>
                  </a:lnTo>
                  <a:lnTo>
                    <a:pt x="38651" y="183142"/>
                  </a:lnTo>
                  <a:lnTo>
                    <a:pt x="41971" y="200476"/>
                  </a:lnTo>
                  <a:lnTo>
                    <a:pt x="44821" y="217880"/>
                  </a:lnTo>
                  <a:lnTo>
                    <a:pt x="47073" y="235322"/>
                  </a:lnTo>
                  <a:lnTo>
                    <a:pt x="48925" y="252459"/>
                  </a:lnTo>
                  <a:lnTo>
                    <a:pt x="50783" y="268667"/>
                  </a:lnTo>
                  <a:lnTo>
                    <a:pt x="52865" y="283580"/>
                  </a:lnTo>
                  <a:lnTo>
                    <a:pt x="54447" y="293797"/>
                  </a:lnTo>
                  <a:lnTo>
                    <a:pt x="54778" y="295684"/>
                  </a:lnTo>
                  <a:lnTo>
                    <a:pt x="54521" y="291543"/>
                  </a:lnTo>
                  <a:lnTo>
                    <a:pt x="54287" y="283861"/>
                  </a:lnTo>
                  <a:lnTo>
                    <a:pt x="54552" y="274383"/>
                  </a:lnTo>
                  <a:lnTo>
                    <a:pt x="55496" y="264097"/>
                  </a:lnTo>
                  <a:lnTo>
                    <a:pt x="57089" y="253329"/>
                  </a:lnTo>
                  <a:lnTo>
                    <a:pt x="59218" y="241991"/>
                  </a:lnTo>
                  <a:lnTo>
                    <a:pt x="61764" y="230068"/>
                  </a:lnTo>
                  <a:lnTo>
                    <a:pt x="64947" y="218440"/>
                  </a:lnTo>
                  <a:lnTo>
                    <a:pt x="69291" y="208750"/>
                  </a:lnTo>
                  <a:lnTo>
                    <a:pt x="74989" y="201763"/>
                  </a:lnTo>
                  <a:lnTo>
                    <a:pt x="81765" y="197735"/>
                  </a:lnTo>
                  <a:lnTo>
                    <a:pt x="89075" y="196843"/>
                  </a:lnTo>
                  <a:lnTo>
                    <a:pt x="96543" y="198845"/>
                  </a:lnTo>
                  <a:lnTo>
                    <a:pt x="103827" y="203390"/>
                  </a:lnTo>
                  <a:lnTo>
                    <a:pt x="110558" y="210229"/>
                  </a:lnTo>
                  <a:lnTo>
                    <a:pt x="116598" y="218999"/>
                  </a:lnTo>
                  <a:lnTo>
                    <a:pt x="121990" y="229117"/>
                  </a:lnTo>
                  <a:lnTo>
                    <a:pt x="126854" y="239891"/>
                  </a:lnTo>
                  <a:lnTo>
                    <a:pt x="131315" y="250877"/>
                  </a:lnTo>
                  <a:lnTo>
                    <a:pt x="135483" y="262032"/>
                  </a:lnTo>
                  <a:lnTo>
                    <a:pt x="139444" y="273586"/>
                  </a:lnTo>
                  <a:lnTo>
                    <a:pt x="143267" y="285590"/>
                  </a:lnTo>
                  <a:lnTo>
                    <a:pt x="147184" y="295624"/>
                  </a:lnTo>
                  <a:lnTo>
                    <a:pt x="150888" y="299977"/>
                  </a:lnTo>
                  <a:lnTo>
                    <a:pt x="153534" y="298556"/>
                  </a:lnTo>
                  <a:lnTo>
                    <a:pt x="155219" y="292863"/>
                  </a:lnTo>
                  <a:lnTo>
                    <a:pt x="156761" y="284629"/>
                  </a:lnTo>
                  <a:lnTo>
                    <a:pt x="159334" y="275464"/>
                  </a:lnTo>
                  <a:lnTo>
                    <a:pt x="163486" y="266292"/>
                  </a:lnTo>
                  <a:lnTo>
                    <a:pt x="169378" y="257800"/>
                  </a:lnTo>
                  <a:lnTo>
                    <a:pt x="177070" y="250676"/>
                  </a:lnTo>
                  <a:lnTo>
                    <a:pt x="186386" y="245131"/>
                  </a:lnTo>
                  <a:lnTo>
                    <a:pt x="196859" y="240858"/>
                  </a:lnTo>
                  <a:lnTo>
                    <a:pt x="207861" y="237273"/>
                  </a:lnTo>
                  <a:lnTo>
                    <a:pt x="218989" y="233956"/>
                  </a:lnTo>
                  <a:lnTo>
                    <a:pt x="229897" y="230535"/>
                  </a:lnTo>
                  <a:lnTo>
                    <a:pt x="240221" y="226617"/>
                  </a:lnTo>
                  <a:lnTo>
                    <a:pt x="249811" y="222043"/>
                  </a:lnTo>
                  <a:lnTo>
                    <a:pt x="258064" y="216680"/>
                  </a:lnTo>
                  <a:lnTo>
                    <a:pt x="263873" y="210330"/>
                  </a:lnTo>
                  <a:lnTo>
                    <a:pt x="266841" y="202998"/>
                  </a:lnTo>
                  <a:lnTo>
                    <a:pt x="266883" y="195315"/>
                  </a:lnTo>
                  <a:lnTo>
                    <a:pt x="263879" y="188384"/>
                  </a:lnTo>
                  <a:lnTo>
                    <a:pt x="258084" y="182772"/>
                  </a:lnTo>
                  <a:lnTo>
                    <a:pt x="250162" y="178687"/>
                  </a:lnTo>
                  <a:lnTo>
                    <a:pt x="240962" y="176238"/>
                  </a:lnTo>
                  <a:lnTo>
                    <a:pt x="231085" y="175306"/>
                  </a:lnTo>
                  <a:lnTo>
                    <a:pt x="221037" y="175952"/>
                  </a:lnTo>
                  <a:lnTo>
                    <a:pt x="211299" y="178496"/>
                  </a:lnTo>
                  <a:lnTo>
                    <a:pt x="202088" y="182940"/>
                  </a:lnTo>
                  <a:lnTo>
                    <a:pt x="193411" y="188853"/>
                  </a:lnTo>
                  <a:lnTo>
                    <a:pt x="185189" y="195576"/>
                  </a:lnTo>
                  <a:lnTo>
                    <a:pt x="177327" y="202658"/>
                  </a:lnTo>
                  <a:lnTo>
                    <a:pt x="170064" y="210191"/>
                  </a:lnTo>
                  <a:lnTo>
                    <a:pt x="163936" y="218686"/>
                  </a:lnTo>
                  <a:lnTo>
                    <a:pt x="159152" y="228359"/>
                  </a:lnTo>
                  <a:lnTo>
                    <a:pt x="155770" y="238974"/>
                  </a:lnTo>
                  <a:lnTo>
                    <a:pt x="153865" y="250025"/>
                  </a:lnTo>
                  <a:lnTo>
                    <a:pt x="153331" y="261160"/>
                  </a:lnTo>
                  <a:lnTo>
                    <a:pt x="154091" y="272060"/>
                  </a:lnTo>
                  <a:lnTo>
                    <a:pt x="156187" y="282373"/>
                  </a:lnTo>
                  <a:lnTo>
                    <a:pt x="159524" y="291967"/>
                  </a:lnTo>
                  <a:lnTo>
                    <a:pt x="164051" y="300730"/>
                  </a:lnTo>
                  <a:lnTo>
                    <a:pt x="169838" y="308477"/>
                  </a:lnTo>
                  <a:lnTo>
                    <a:pt x="176801" y="315195"/>
                  </a:lnTo>
                  <a:lnTo>
                    <a:pt x="184577" y="320539"/>
                  </a:lnTo>
                  <a:lnTo>
                    <a:pt x="192635" y="323774"/>
                  </a:lnTo>
                  <a:lnTo>
                    <a:pt x="200648" y="324693"/>
                  </a:lnTo>
                  <a:lnTo>
                    <a:pt x="208655" y="323700"/>
                  </a:lnTo>
                  <a:lnTo>
                    <a:pt x="216943" y="321515"/>
                  </a:lnTo>
                  <a:lnTo>
                    <a:pt x="225663" y="318676"/>
                  </a:lnTo>
                  <a:lnTo>
                    <a:pt x="234657" y="315333"/>
                  </a:lnTo>
                  <a:lnTo>
                    <a:pt x="243547" y="311345"/>
                  </a:lnTo>
                  <a:lnTo>
                    <a:pt x="252114" y="306677"/>
                  </a:lnTo>
                  <a:lnTo>
                    <a:pt x="260012" y="301710"/>
                  </a:lnTo>
                  <a:lnTo>
                    <a:pt x="267472" y="296685"/>
                  </a:lnTo>
                  <a:lnTo>
                    <a:pt x="275146" y="291160"/>
                  </a:lnTo>
                  <a:lnTo>
                    <a:pt x="28427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96859" y="1684727"/>
              <a:ext cx="141504" cy="308427"/>
            </a:xfrm>
            <a:custGeom>
              <a:avLst/>
              <a:gdLst/>
              <a:ahLst/>
              <a:cxnLst/>
              <a:rect l="0" t="0" r="0" b="0"/>
              <a:pathLst>
                <a:path w="141504" h="308427">
                  <a:moveTo>
                    <a:pt x="109918" y="220141"/>
                  </a:moveTo>
                  <a:lnTo>
                    <a:pt x="106851" y="211473"/>
                  </a:lnTo>
                  <a:lnTo>
                    <a:pt x="102788" y="204407"/>
                  </a:lnTo>
                  <a:lnTo>
                    <a:pt x="97294" y="198311"/>
                  </a:lnTo>
                  <a:lnTo>
                    <a:pt x="90534" y="193255"/>
                  </a:lnTo>
                  <a:lnTo>
                    <a:pt x="82737" y="189689"/>
                  </a:lnTo>
                  <a:lnTo>
                    <a:pt x="74145" y="187742"/>
                  </a:lnTo>
                  <a:lnTo>
                    <a:pt x="65132" y="187399"/>
                  </a:lnTo>
                  <a:lnTo>
                    <a:pt x="56175" y="188680"/>
                  </a:lnTo>
                  <a:lnTo>
                    <a:pt x="47529" y="191430"/>
                  </a:lnTo>
                  <a:lnTo>
                    <a:pt x="39252" y="195376"/>
                  </a:lnTo>
                  <a:lnTo>
                    <a:pt x="31306" y="200232"/>
                  </a:lnTo>
                  <a:lnTo>
                    <a:pt x="23637" y="205763"/>
                  </a:lnTo>
                  <a:lnTo>
                    <a:pt x="16502" y="212101"/>
                  </a:lnTo>
                  <a:lnTo>
                    <a:pt x="10462" y="219719"/>
                  </a:lnTo>
                  <a:lnTo>
                    <a:pt x="5737" y="228767"/>
                  </a:lnTo>
                  <a:lnTo>
                    <a:pt x="2393" y="238947"/>
                  </a:lnTo>
                  <a:lnTo>
                    <a:pt x="517" y="249697"/>
                  </a:lnTo>
                  <a:lnTo>
                    <a:pt x="0" y="260627"/>
                  </a:lnTo>
                  <a:lnTo>
                    <a:pt x="772" y="271388"/>
                  </a:lnTo>
                  <a:lnTo>
                    <a:pt x="2877" y="281607"/>
                  </a:lnTo>
                  <a:lnTo>
                    <a:pt x="6219" y="291124"/>
                  </a:lnTo>
                  <a:lnTo>
                    <a:pt x="10749" y="299326"/>
                  </a:lnTo>
                  <a:lnTo>
                    <a:pt x="16538" y="305099"/>
                  </a:lnTo>
                  <a:lnTo>
                    <a:pt x="23502" y="308053"/>
                  </a:lnTo>
                  <a:lnTo>
                    <a:pt x="31279" y="308426"/>
                  </a:lnTo>
                  <a:lnTo>
                    <a:pt x="39338" y="306708"/>
                  </a:lnTo>
                  <a:lnTo>
                    <a:pt x="47344" y="303403"/>
                  </a:lnTo>
                  <a:lnTo>
                    <a:pt x="55005" y="298783"/>
                  </a:lnTo>
                  <a:lnTo>
                    <a:pt x="61997" y="292875"/>
                  </a:lnTo>
                  <a:lnTo>
                    <a:pt x="68216" y="285793"/>
                  </a:lnTo>
                  <a:lnTo>
                    <a:pt x="73730" y="277583"/>
                  </a:lnTo>
                  <a:lnTo>
                    <a:pt x="78676" y="268163"/>
                  </a:lnTo>
                  <a:lnTo>
                    <a:pt x="83193" y="257595"/>
                  </a:lnTo>
                  <a:lnTo>
                    <a:pt x="87399" y="245904"/>
                  </a:lnTo>
                  <a:lnTo>
                    <a:pt x="91384" y="233000"/>
                  </a:lnTo>
                  <a:lnTo>
                    <a:pt x="95212" y="218952"/>
                  </a:lnTo>
                  <a:lnTo>
                    <a:pt x="98767" y="204111"/>
                  </a:lnTo>
                  <a:lnTo>
                    <a:pt x="101775" y="189005"/>
                  </a:lnTo>
                  <a:lnTo>
                    <a:pt x="104130" y="173951"/>
                  </a:lnTo>
                  <a:lnTo>
                    <a:pt x="105881" y="158912"/>
                  </a:lnTo>
                  <a:lnTo>
                    <a:pt x="107137" y="143596"/>
                  </a:lnTo>
                  <a:lnTo>
                    <a:pt x="108016" y="127846"/>
                  </a:lnTo>
                  <a:lnTo>
                    <a:pt x="108454" y="111657"/>
                  </a:lnTo>
                  <a:lnTo>
                    <a:pt x="108223" y="95097"/>
                  </a:lnTo>
                  <a:lnTo>
                    <a:pt x="107254" y="78252"/>
                  </a:lnTo>
                  <a:lnTo>
                    <a:pt x="105621" y="61362"/>
                  </a:lnTo>
                  <a:lnTo>
                    <a:pt x="103454" y="44796"/>
                  </a:lnTo>
                  <a:lnTo>
                    <a:pt x="100886" y="28761"/>
                  </a:lnTo>
                  <a:lnTo>
                    <a:pt x="98012" y="14414"/>
                  </a:lnTo>
                  <a:lnTo>
                    <a:pt x="94469" y="4247"/>
                  </a:lnTo>
                  <a:lnTo>
                    <a:pt x="90371" y="0"/>
                  </a:lnTo>
                  <a:lnTo>
                    <a:pt x="86861" y="1896"/>
                  </a:lnTo>
                  <a:lnTo>
                    <a:pt x="84236" y="9047"/>
                  </a:lnTo>
                  <a:lnTo>
                    <a:pt x="82540" y="20110"/>
                  </a:lnTo>
                  <a:lnTo>
                    <a:pt x="81892" y="33700"/>
                  </a:lnTo>
                  <a:lnTo>
                    <a:pt x="82256" y="48824"/>
                  </a:lnTo>
                  <a:lnTo>
                    <a:pt x="83477" y="64870"/>
                  </a:lnTo>
                  <a:lnTo>
                    <a:pt x="85365" y="81475"/>
                  </a:lnTo>
                  <a:lnTo>
                    <a:pt x="87747" y="98423"/>
                  </a:lnTo>
                  <a:lnTo>
                    <a:pt x="90481" y="115585"/>
                  </a:lnTo>
                  <a:lnTo>
                    <a:pt x="93461" y="132882"/>
                  </a:lnTo>
                  <a:lnTo>
                    <a:pt x="96613" y="150258"/>
                  </a:lnTo>
                  <a:lnTo>
                    <a:pt x="99881" y="167353"/>
                  </a:lnTo>
                  <a:lnTo>
                    <a:pt x="103228" y="183533"/>
                  </a:lnTo>
                  <a:lnTo>
                    <a:pt x="106628" y="198527"/>
                  </a:lnTo>
                  <a:lnTo>
                    <a:pt x="110065" y="212393"/>
                  </a:lnTo>
                  <a:lnTo>
                    <a:pt x="113525" y="225327"/>
                  </a:lnTo>
                  <a:lnTo>
                    <a:pt x="117003" y="237540"/>
                  </a:lnTo>
                  <a:lnTo>
                    <a:pt x="120532" y="248963"/>
                  </a:lnTo>
                  <a:lnTo>
                    <a:pt x="124641" y="260473"/>
                  </a:lnTo>
                  <a:lnTo>
                    <a:pt x="130810" y="274202"/>
                  </a:lnTo>
                  <a:lnTo>
                    <a:pt x="141503" y="293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34956" y="1585375"/>
              <a:ext cx="135076" cy="403722"/>
            </a:xfrm>
            <a:custGeom>
              <a:avLst/>
              <a:gdLst/>
              <a:ahLst/>
              <a:cxnLst/>
              <a:rect l="0" t="0" r="0" b="0"/>
              <a:pathLst>
                <a:path w="135076" h="403722">
                  <a:moveTo>
                    <a:pt x="71904" y="403721"/>
                  </a:moveTo>
                  <a:lnTo>
                    <a:pt x="68969" y="394853"/>
                  </a:lnTo>
                  <a:lnTo>
                    <a:pt x="66187" y="385866"/>
                  </a:lnTo>
                  <a:lnTo>
                    <a:pt x="63294" y="375870"/>
                  </a:lnTo>
                  <a:lnTo>
                    <a:pt x="60426" y="364890"/>
                  </a:lnTo>
                  <a:lnTo>
                    <a:pt x="57909" y="353078"/>
                  </a:lnTo>
                  <a:lnTo>
                    <a:pt x="55890" y="340615"/>
                  </a:lnTo>
                  <a:lnTo>
                    <a:pt x="54031" y="327505"/>
                  </a:lnTo>
                  <a:lnTo>
                    <a:pt x="51639" y="313575"/>
                  </a:lnTo>
                  <a:lnTo>
                    <a:pt x="48365" y="298800"/>
                  </a:lnTo>
                  <a:lnTo>
                    <a:pt x="44351" y="283287"/>
                  </a:lnTo>
                  <a:lnTo>
                    <a:pt x="40038" y="267188"/>
                  </a:lnTo>
                  <a:lnTo>
                    <a:pt x="35729" y="250653"/>
                  </a:lnTo>
                  <a:lnTo>
                    <a:pt x="31547" y="233803"/>
                  </a:lnTo>
                  <a:lnTo>
                    <a:pt x="27520" y="216732"/>
                  </a:lnTo>
                  <a:lnTo>
                    <a:pt x="23631" y="199512"/>
                  </a:lnTo>
                  <a:lnTo>
                    <a:pt x="19852" y="182356"/>
                  </a:lnTo>
                  <a:lnTo>
                    <a:pt x="16154" y="165603"/>
                  </a:lnTo>
                  <a:lnTo>
                    <a:pt x="12519" y="149408"/>
                  </a:lnTo>
                  <a:lnTo>
                    <a:pt x="9092" y="133752"/>
                  </a:lnTo>
                  <a:lnTo>
                    <a:pt x="6172" y="118545"/>
                  </a:lnTo>
                  <a:lnTo>
                    <a:pt x="3875" y="103683"/>
                  </a:lnTo>
                  <a:lnTo>
                    <a:pt x="2164" y="89073"/>
                  </a:lnTo>
                  <a:lnTo>
                    <a:pt x="933" y="74643"/>
                  </a:lnTo>
                  <a:lnTo>
                    <a:pt x="81" y="60353"/>
                  </a:lnTo>
                  <a:lnTo>
                    <a:pt x="0" y="46653"/>
                  </a:lnTo>
                  <a:lnTo>
                    <a:pt x="1535" y="34438"/>
                  </a:lnTo>
                  <a:lnTo>
                    <a:pt x="5024" y="24083"/>
                  </a:lnTo>
                  <a:lnTo>
                    <a:pt x="10657" y="15639"/>
                  </a:lnTo>
                  <a:lnTo>
                    <a:pt x="18717" y="9102"/>
                  </a:lnTo>
                  <a:lnTo>
                    <a:pt x="29097" y="4270"/>
                  </a:lnTo>
                  <a:lnTo>
                    <a:pt x="41100" y="1142"/>
                  </a:lnTo>
                  <a:lnTo>
                    <a:pt x="53672" y="0"/>
                  </a:lnTo>
                  <a:lnTo>
                    <a:pt x="66149" y="815"/>
                  </a:lnTo>
                  <a:lnTo>
                    <a:pt x="78214" y="3182"/>
                  </a:lnTo>
                  <a:lnTo>
                    <a:pt x="91096" y="6826"/>
                  </a:lnTo>
                  <a:lnTo>
                    <a:pt x="108154" y="13180"/>
                  </a:lnTo>
                  <a:lnTo>
                    <a:pt x="135075" y="24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80518" y="182064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712" y="2934"/>
                  </a:lnTo>
                  <a:lnTo>
                    <a:pt x="172365" y="5716"/>
                  </a:lnTo>
                  <a:lnTo>
                    <a:pt x="163666" y="8615"/>
                  </a:lnTo>
                  <a:lnTo>
                    <a:pt x="154546" y="11656"/>
                  </a:lnTo>
                  <a:lnTo>
                    <a:pt x="145050" y="14821"/>
                  </a:lnTo>
                  <a:lnTo>
                    <a:pt x="135254" y="18085"/>
                  </a:lnTo>
                  <a:lnTo>
                    <a:pt x="125067" y="21423"/>
                  </a:lnTo>
                  <a:lnTo>
                    <a:pt x="114245" y="24814"/>
                  </a:lnTo>
                  <a:lnTo>
                    <a:pt x="102706" y="28238"/>
                  </a:lnTo>
                  <a:lnTo>
                    <a:pt x="90516" y="31520"/>
                  </a:lnTo>
                  <a:lnTo>
                    <a:pt x="77802" y="34345"/>
                  </a:lnTo>
                  <a:lnTo>
                    <a:pt x="64705" y="36576"/>
                  </a:lnTo>
                  <a:lnTo>
                    <a:pt x="51751" y="38247"/>
                  </a:lnTo>
                  <a:lnTo>
                    <a:pt x="38459" y="39632"/>
                  </a:lnTo>
                  <a:lnTo>
                    <a:pt x="22546" y="408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44476" y="1837127"/>
              <a:ext cx="125429" cy="131959"/>
            </a:xfrm>
            <a:custGeom>
              <a:avLst/>
              <a:gdLst/>
              <a:ahLst/>
              <a:cxnLst/>
              <a:rect l="0" t="0" r="0" b="0"/>
              <a:pathLst>
                <a:path w="125429" h="131959">
                  <a:moveTo>
                    <a:pt x="88726" y="25627"/>
                  </a:moveTo>
                  <a:lnTo>
                    <a:pt x="85591" y="17027"/>
                  </a:lnTo>
                  <a:lnTo>
                    <a:pt x="80888" y="10601"/>
                  </a:lnTo>
                  <a:lnTo>
                    <a:pt x="74104" y="5796"/>
                  </a:lnTo>
                  <a:lnTo>
                    <a:pt x="65657" y="2427"/>
                  </a:lnTo>
                  <a:lnTo>
                    <a:pt x="56191" y="530"/>
                  </a:lnTo>
                  <a:lnTo>
                    <a:pt x="46190" y="0"/>
                  </a:lnTo>
                  <a:lnTo>
                    <a:pt x="36252" y="928"/>
                  </a:lnTo>
                  <a:lnTo>
                    <a:pt x="27132" y="3668"/>
                  </a:lnTo>
                  <a:lnTo>
                    <a:pt x="19164" y="8260"/>
                  </a:lnTo>
                  <a:lnTo>
                    <a:pt x="12480" y="14783"/>
                  </a:lnTo>
                  <a:lnTo>
                    <a:pt x="7202" y="23512"/>
                  </a:lnTo>
                  <a:lnTo>
                    <a:pt x="3249" y="34373"/>
                  </a:lnTo>
                  <a:lnTo>
                    <a:pt x="728" y="46546"/>
                  </a:lnTo>
                  <a:lnTo>
                    <a:pt x="0" y="58708"/>
                  </a:lnTo>
                  <a:lnTo>
                    <a:pt x="1102" y="70100"/>
                  </a:lnTo>
                  <a:lnTo>
                    <a:pt x="3789" y="80524"/>
                  </a:lnTo>
                  <a:lnTo>
                    <a:pt x="7724" y="90059"/>
                  </a:lnTo>
                  <a:lnTo>
                    <a:pt x="12597" y="98874"/>
                  </a:lnTo>
                  <a:lnTo>
                    <a:pt x="18306" y="106980"/>
                  </a:lnTo>
                  <a:lnTo>
                    <a:pt x="24962" y="114221"/>
                  </a:lnTo>
                  <a:lnTo>
                    <a:pt x="32549" y="120573"/>
                  </a:lnTo>
                  <a:lnTo>
                    <a:pt x="40930" y="125824"/>
                  </a:lnTo>
                  <a:lnTo>
                    <a:pt x="49935" y="129523"/>
                  </a:lnTo>
                  <a:lnTo>
                    <a:pt x="59397" y="131558"/>
                  </a:lnTo>
                  <a:lnTo>
                    <a:pt x="69020" y="131958"/>
                  </a:lnTo>
                  <a:lnTo>
                    <a:pt x="78402" y="130714"/>
                  </a:lnTo>
                  <a:lnTo>
                    <a:pt x="87335" y="127984"/>
                  </a:lnTo>
                  <a:lnTo>
                    <a:pt x="95637" y="123882"/>
                  </a:lnTo>
                  <a:lnTo>
                    <a:pt x="103067" y="118388"/>
                  </a:lnTo>
                  <a:lnTo>
                    <a:pt x="109579" y="111616"/>
                  </a:lnTo>
                  <a:lnTo>
                    <a:pt x="115122" y="103630"/>
                  </a:lnTo>
                  <a:lnTo>
                    <a:pt x="119554" y="94367"/>
                  </a:lnTo>
                  <a:lnTo>
                    <a:pt x="122900" y="83922"/>
                  </a:lnTo>
                  <a:lnTo>
                    <a:pt x="124995" y="72825"/>
                  </a:lnTo>
                  <a:lnTo>
                    <a:pt x="125428" y="61916"/>
                  </a:lnTo>
                  <a:lnTo>
                    <a:pt x="124120" y="51661"/>
                  </a:lnTo>
                  <a:lnTo>
                    <a:pt x="121124" y="42321"/>
                  </a:lnTo>
                  <a:lnTo>
                    <a:pt x="116448" y="34119"/>
                  </a:lnTo>
                  <a:lnTo>
                    <a:pt x="110275" y="27094"/>
                  </a:lnTo>
                  <a:lnTo>
                    <a:pt x="103296" y="22650"/>
                  </a:lnTo>
                  <a:lnTo>
                    <a:pt x="97211" y="22701"/>
                  </a:lnTo>
                  <a:lnTo>
                    <a:pt x="92627" y="25973"/>
                  </a:lnTo>
                  <a:lnTo>
                    <a:pt x="89795" y="33449"/>
                  </a:lnTo>
                  <a:lnTo>
                    <a:pt x="88726" y="46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35299" y="1806284"/>
              <a:ext cx="129531" cy="130101"/>
            </a:xfrm>
            <a:custGeom>
              <a:avLst/>
              <a:gdLst/>
              <a:ahLst/>
              <a:cxnLst/>
              <a:rect l="0" t="0" r="0" b="0"/>
              <a:pathLst>
                <a:path w="129531" h="130101">
                  <a:moveTo>
                    <a:pt x="3188" y="88055"/>
                  </a:moveTo>
                  <a:lnTo>
                    <a:pt x="6122" y="99723"/>
                  </a:lnTo>
                  <a:lnTo>
                    <a:pt x="8904" y="110212"/>
                  </a:lnTo>
                  <a:lnTo>
                    <a:pt x="11786" y="120443"/>
                  </a:lnTo>
                  <a:lnTo>
                    <a:pt x="14185" y="128100"/>
                  </a:lnTo>
                  <a:lnTo>
                    <a:pt x="15179" y="130100"/>
                  </a:lnTo>
                  <a:lnTo>
                    <a:pt x="14758" y="127453"/>
                  </a:lnTo>
                  <a:lnTo>
                    <a:pt x="13294" y="121796"/>
                  </a:lnTo>
                  <a:lnTo>
                    <a:pt x="11124" y="114293"/>
                  </a:lnTo>
                  <a:lnTo>
                    <a:pt x="8495" y="105665"/>
                  </a:lnTo>
                  <a:lnTo>
                    <a:pt x="5572" y="96339"/>
                  </a:lnTo>
                  <a:lnTo>
                    <a:pt x="2791" y="86414"/>
                  </a:lnTo>
                  <a:lnTo>
                    <a:pt x="830" y="75739"/>
                  </a:lnTo>
                  <a:lnTo>
                    <a:pt x="0" y="64294"/>
                  </a:lnTo>
                  <a:lnTo>
                    <a:pt x="425" y="52501"/>
                  </a:lnTo>
                  <a:lnTo>
                    <a:pt x="2231" y="41114"/>
                  </a:lnTo>
                  <a:lnTo>
                    <a:pt x="5345" y="30538"/>
                  </a:lnTo>
                  <a:lnTo>
                    <a:pt x="9876" y="21150"/>
                  </a:lnTo>
                  <a:lnTo>
                    <a:pt x="16191" y="13448"/>
                  </a:lnTo>
                  <a:lnTo>
                    <a:pt x="24326" y="7536"/>
                  </a:lnTo>
                  <a:lnTo>
                    <a:pt x="34043" y="3363"/>
                  </a:lnTo>
                  <a:lnTo>
                    <a:pt x="45005" y="913"/>
                  </a:lnTo>
                  <a:lnTo>
                    <a:pt x="56887" y="0"/>
                  </a:lnTo>
                  <a:lnTo>
                    <a:pt x="69204" y="368"/>
                  </a:lnTo>
                  <a:lnTo>
                    <a:pt x="82735" y="1912"/>
                  </a:lnTo>
                  <a:lnTo>
                    <a:pt x="100897" y="5882"/>
                  </a:lnTo>
                  <a:lnTo>
                    <a:pt x="129530" y="14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401741" y="1612476"/>
            <a:ext cx="1284478" cy="418735"/>
            <a:chOff x="8401741" y="1612476"/>
            <a:chExt cx="1284478" cy="418735"/>
          </a:xfrm>
        </p:grpSpPr>
        <p:sp>
          <p:nvSpPr>
            <p:cNvPr id="50" name="Freeform 49"/>
            <p:cNvSpPr/>
            <p:nvPr/>
          </p:nvSpPr>
          <p:spPr>
            <a:xfrm>
              <a:off x="8467824" y="1612476"/>
              <a:ext cx="144488" cy="387149"/>
            </a:xfrm>
            <a:custGeom>
              <a:avLst/>
              <a:gdLst/>
              <a:ahLst/>
              <a:cxnLst/>
              <a:rect l="0" t="0" r="0" b="0"/>
              <a:pathLst>
                <a:path w="144488" h="387149">
                  <a:moveTo>
                    <a:pt x="49730" y="387148"/>
                  </a:moveTo>
                  <a:lnTo>
                    <a:pt x="46796" y="378280"/>
                  </a:lnTo>
                  <a:lnTo>
                    <a:pt x="44014" y="369293"/>
                  </a:lnTo>
                  <a:lnTo>
                    <a:pt x="41119" y="359298"/>
                  </a:lnTo>
                  <a:lnTo>
                    <a:pt x="38252" y="348317"/>
                  </a:lnTo>
                  <a:lnTo>
                    <a:pt x="35735" y="336506"/>
                  </a:lnTo>
                  <a:lnTo>
                    <a:pt x="33720" y="324043"/>
                  </a:lnTo>
                  <a:lnTo>
                    <a:pt x="32036" y="310932"/>
                  </a:lnTo>
                  <a:lnTo>
                    <a:pt x="30292" y="297003"/>
                  </a:lnTo>
                  <a:lnTo>
                    <a:pt x="28265" y="282232"/>
                  </a:lnTo>
                  <a:lnTo>
                    <a:pt x="25904" y="266892"/>
                  </a:lnTo>
                  <a:lnTo>
                    <a:pt x="23239" y="251441"/>
                  </a:lnTo>
                  <a:lnTo>
                    <a:pt x="20337" y="236159"/>
                  </a:lnTo>
                  <a:lnTo>
                    <a:pt x="17422" y="221135"/>
                  </a:lnTo>
                  <a:lnTo>
                    <a:pt x="14852" y="206360"/>
                  </a:lnTo>
                  <a:lnTo>
                    <a:pt x="12789" y="191792"/>
                  </a:lnTo>
                  <a:lnTo>
                    <a:pt x="11067" y="177381"/>
                  </a:lnTo>
                  <a:lnTo>
                    <a:pt x="9297" y="163085"/>
                  </a:lnTo>
                  <a:lnTo>
                    <a:pt x="7255" y="148865"/>
                  </a:lnTo>
                  <a:lnTo>
                    <a:pt x="5052" y="134534"/>
                  </a:lnTo>
                  <a:lnTo>
                    <a:pt x="3027" y="119767"/>
                  </a:lnTo>
                  <a:lnTo>
                    <a:pt x="1372" y="104430"/>
                  </a:lnTo>
                  <a:lnTo>
                    <a:pt x="278" y="88875"/>
                  </a:lnTo>
                  <a:lnTo>
                    <a:pt x="0" y="73813"/>
                  </a:lnTo>
                  <a:lnTo>
                    <a:pt x="606" y="59618"/>
                  </a:lnTo>
                  <a:lnTo>
                    <a:pt x="2320" y="46647"/>
                  </a:lnTo>
                  <a:lnTo>
                    <a:pt x="5599" y="35387"/>
                  </a:lnTo>
                  <a:lnTo>
                    <a:pt x="10556" y="25933"/>
                  </a:lnTo>
                  <a:lnTo>
                    <a:pt x="17326" y="18229"/>
                  </a:lnTo>
                  <a:lnTo>
                    <a:pt x="26221" y="12255"/>
                  </a:lnTo>
                  <a:lnTo>
                    <a:pt x="37204" y="7824"/>
                  </a:lnTo>
                  <a:lnTo>
                    <a:pt x="49797" y="4640"/>
                  </a:lnTo>
                  <a:lnTo>
                    <a:pt x="63304" y="2404"/>
                  </a:lnTo>
                  <a:lnTo>
                    <a:pt x="77224" y="860"/>
                  </a:lnTo>
                  <a:lnTo>
                    <a:pt x="90881" y="0"/>
                  </a:lnTo>
                  <a:lnTo>
                    <a:pt x="104793" y="64"/>
                  </a:lnTo>
                  <a:lnTo>
                    <a:pt x="121293" y="2172"/>
                  </a:lnTo>
                  <a:lnTo>
                    <a:pt x="144487" y="8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01741" y="1810111"/>
              <a:ext cx="189513" cy="52644"/>
            </a:xfrm>
            <a:custGeom>
              <a:avLst/>
              <a:gdLst/>
              <a:ahLst/>
              <a:cxnLst/>
              <a:rect l="0" t="0" r="0" b="0"/>
              <a:pathLst>
                <a:path w="189513" h="52644">
                  <a:moveTo>
                    <a:pt x="189512" y="0"/>
                  </a:moveTo>
                  <a:lnTo>
                    <a:pt x="180711" y="2934"/>
                  </a:lnTo>
                  <a:lnTo>
                    <a:pt x="172365" y="5717"/>
                  </a:lnTo>
                  <a:lnTo>
                    <a:pt x="163666" y="8616"/>
                  </a:lnTo>
                  <a:lnTo>
                    <a:pt x="154545" y="11656"/>
                  </a:lnTo>
                  <a:lnTo>
                    <a:pt x="145049" y="14821"/>
                  </a:lnTo>
                  <a:lnTo>
                    <a:pt x="135253" y="18085"/>
                  </a:lnTo>
                  <a:lnTo>
                    <a:pt x="125066" y="21423"/>
                  </a:lnTo>
                  <a:lnTo>
                    <a:pt x="114245" y="24815"/>
                  </a:lnTo>
                  <a:lnTo>
                    <a:pt x="102709" y="28244"/>
                  </a:lnTo>
                  <a:lnTo>
                    <a:pt x="90693" y="31698"/>
                  </a:lnTo>
                  <a:lnTo>
                    <a:pt x="78627" y="35171"/>
                  </a:lnTo>
                  <a:lnTo>
                    <a:pt x="66775" y="38651"/>
                  </a:lnTo>
                  <a:lnTo>
                    <a:pt x="55280" y="41983"/>
                  </a:lnTo>
                  <a:lnTo>
                    <a:pt x="42914" y="45195"/>
                  </a:lnTo>
                  <a:lnTo>
                    <a:pt x="26356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58861" y="1852225"/>
              <a:ext cx="119156" cy="123911"/>
            </a:xfrm>
            <a:custGeom>
              <a:avLst/>
              <a:gdLst/>
              <a:ahLst/>
              <a:cxnLst/>
              <a:rect l="0" t="0" r="0" b="0"/>
              <a:pathLst>
                <a:path w="119156" h="123911">
                  <a:moveTo>
                    <a:pt x="63978" y="0"/>
                  </a:moveTo>
                  <a:lnTo>
                    <a:pt x="52376" y="3068"/>
                  </a:lnTo>
                  <a:lnTo>
                    <a:pt x="42529" y="7131"/>
                  </a:lnTo>
                  <a:lnTo>
                    <a:pt x="33527" y="12624"/>
                  </a:lnTo>
                  <a:lnTo>
                    <a:pt x="25259" y="19383"/>
                  </a:lnTo>
                  <a:lnTo>
                    <a:pt x="17880" y="27181"/>
                  </a:lnTo>
                  <a:lnTo>
                    <a:pt x="11419" y="35783"/>
                  </a:lnTo>
                  <a:lnTo>
                    <a:pt x="6086" y="45141"/>
                  </a:lnTo>
                  <a:lnTo>
                    <a:pt x="2328" y="55395"/>
                  </a:lnTo>
                  <a:lnTo>
                    <a:pt x="256" y="66538"/>
                  </a:lnTo>
                  <a:lnTo>
                    <a:pt x="0" y="78121"/>
                  </a:lnTo>
                  <a:lnTo>
                    <a:pt x="1873" y="89362"/>
                  </a:lnTo>
                  <a:lnTo>
                    <a:pt x="5841" y="99833"/>
                  </a:lnTo>
                  <a:lnTo>
                    <a:pt x="11760" y="108981"/>
                  </a:lnTo>
                  <a:lnTo>
                    <a:pt x="19544" y="115989"/>
                  </a:lnTo>
                  <a:lnTo>
                    <a:pt x="28958" y="120622"/>
                  </a:lnTo>
                  <a:lnTo>
                    <a:pt x="39514" y="123122"/>
                  </a:lnTo>
                  <a:lnTo>
                    <a:pt x="50584" y="123910"/>
                  </a:lnTo>
                  <a:lnTo>
                    <a:pt x="61760" y="123401"/>
                  </a:lnTo>
                  <a:lnTo>
                    <a:pt x="72702" y="121624"/>
                  </a:lnTo>
                  <a:lnTo>
                    <a:pt x="83049" y="118238"/>
                  </a:lnTo>
                  <a:lnTo>
                    <a:pt x="92665" y="113182"/>
                  </a:lnTo>
                  <a:lnTo>
                    <a:pt x="101274" y="106500"/>
                  </a:lnTo>
                  <a:lnTo>
                    <a:pt x="108388" y="98188"/>
                  </a:lnTo>
                  <a:lnTo>
                    <a:pt x="113866" y="88416"/>
                  </a:lnTo>
                  <a:lnTo>
                    <a:pt x="117565" y="77788"/>
                  </a:lnTo>
                  <a:lnTo>
                    <a:pt x="119155" y="67201"/>
                  </a:lnTo>
                  <a:lnTo>
                    <a:pt x="118661" y="57171"/>
                  </a:lnTo>
                  <a:lnTo>
                    <a:pt x="116059" y="48153"/>
                  </a:lnTo>
                  <a:lnTo>
                    <a:pt x="111122" y="40700"/>
                  </a:lnTo>
                  <a:lnTo>
                    <a:pt x="103965" y="34955"/>
                  </a:lnTo>
                  <a:lnTo>
                    <a:pt x="95365" y="30914"/>
                  </a:lnTo>
                  <a:lnTo>
                    <a:pt x="85642" y="28327"/>
                  </a:lnTo>
                  <a:lnTo>
                    <a:pt x="72829" y="28084"/>
                  </a:lnTo>
                  <a:lnTo>
                    <a:pt x="5345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28124" y="191539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27294" y="1872267"/>
              <a:ext cx="138576" cy="121451"/>
            </a:xfrm>
            <a:custGeom>
              <a:avLst/>
              <a:gdLst/>
              <a:ahLst/>
              <a:cxnLst/>
              <a:rect l="0" t="0" r="0" b="0"/>
              <a:pathLst>
                <a:path w="138576" h="121451">
                  <a:moveTo>
                    <a:pt x="85058" y="11544"/>
                  </a:moveTo>
                  <a:lnTo>
                    <a:pt x="79056" y="5877"/>
                  </a:lnTo>
                  <a:lnTo>
                    <a:pt x="72212" y="2233"/>
                  </a:lnTo>
                  <a:lnTo>
                    <a:pt x="63829" y="328"/>
                  </a:lnTo>
                  <a:lnTo>
                    <a:pt x="54374" y="0"/>
                  </a:lnTo>
                  <a:lnTo>
                    <a:pt x="44709" y="1268"/>
                  </a:lnTo>
                  <a:lnTo>
                    <a:pt x="35358" y="3997"/>
                  </a:lnTo>
                  <a:lnTo>
                    <a:pt x="26660" y="8090"/>
                  </a:lnTo>
                  <a:lnTo>
                    <a:pt x="18903" y="13574"/>
                  </a:lnTo>
                  <a:lnTo>
                    <a:pt x="12148" y="20332"/>
                  </a:lnTo>
                  <a:lnTo>
                    <a:pt x="6599" y="28138"/>
                  </a:lnTo>
                  <a:lnTo>
                    <a:pt x="2687" y="36747"/>
                  </a:lnTo>
                  <a:lnTo>
                    <a:pt x="502" y="45939"/>
                  </a:lnTo>
                  <a:lnTo>
                    <a:pt x="0" y="55382"/>
                  </a:lnTo>
                  <a:lnTo>
                    <a:pt x="1174" y="64640"/>
                  </a:lnTo>
                  <a:lnTo>
                    <a:pt x="3852" y="73495"/>
                  </a:lnTo>
                  <a:lnTo>
                    <a:pt x="7748" y="81915"/>
                  </a:lnTo>
                  <a:lnTo>
                    <a:pt x="12572" y="89956"/>
                  </a:lnTo>
                  <a:lnTo>
                    <a:pt x="18081" y="97692"/>
                  </a:lnTo>
                  <a:lnTo>
                    <a:pt x="24404" y="104871"/>
                  </a:lnTo>
                  <a:lnTo>
                    <a:pt x="32012" y="110941"/>
                  </a:lnTo>
                  <a:lnTo>
                    <a:pt x="41055" y="115686"/>
                  </a:lnTo>
                  <a:lnTo>
                    <a:pt x="51230" y="119042"/>
                  </a:lnTo>
                  <a:lnTo>
                    <a:pt x="61978" y="120928"/>
                  </a:lnTo>
                  <a:lnTo>
                    <a:pt x="72906" y="121450"/>
                  </a:lnTo>
                  <a:lnTo>
                    <a:pt x="83666" y="120683"/>
                  </a:lnTo>
                  <a:lnTo>
                    <a:pt x="93885" y="118581"/>
                  </a:lnTo>
                  <a:lnTo>
                    <a:pt x="103414" y="115240"/>
                  </a:lnTo>
                  <a:lnTo>
                    <a:pt x="112133" y="110710"/>
                  </a:lnTo>
                  <a:lnTo>
                    <a:pt x="119852" y="104922"/>
                  </a:lnTo>
                  <a:lnTo>
                    <a:pt x="126557" y="97954"/>
                  </a:lnTo>
                  <a:lnTo>
                    <a:pt x="132060" y="90004"/>
                  </a:lnTo>
                  <a:lnTo>
                    <a:pt x="135935" y="81297"/>
                  </a:lnTo>
                  <a:lnTo>
                    <a:pt x="138091" y="72039"/>
                  </a:lnTo>
                  <a:lnTo>
                    <a:pt x="138575" y="62552"/>
                  </a:lnTo>
                  <a:lnTo>
                    <a:pt x="137387" y="53264"/>
                  </a:lnTo>
                  <a:lnTo>
                    <a:pt x="134696" y="44403"/>
                  </a:lnTo>
                  <a:lnTo>
                    <a:pt x="130620" y="36488"/>
                  </a:lnTo>
                  <a:lnTo>
                    <a:pt x="125143" y="30383"/>
                  </a:lnTo>
                  <a:lnTo>
                    <a:pt x="118354" y="26388"/>
                  </a:lnTo>
                  <a:lnTo>
                    <a:pt x="110346" y="23718"/>
                  </a:lnTo>
                  <a:lnTo>
                    <a:pt x="99912" y="22327"/>
                  </a:lnTo>
                  <a:lnTo>
                    <a:pt x="85058" y="22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24946" y="1690518"/>
              <a:ext cx="129562" cy="309107"/>
            </a:xfrm>
            <a:custGeom>
              <a:avLst/>
              <a:gdLst/>
              <a:ahLst/>
              <a:cxnLst/>
              <a:rect l="0" t="0" r="0" b="0"/>
              <a:pathLst>
                <a:path w="129562" h="309107">
                  <a:moveTo>
                    <a:pt x="55862" y="288049"/>
                  </a:moveTo>
                  <a:lnTo>
                    <a:pt x="61596" y="282048"/>
                  </a:lnTo>
                  <a:lnTo>
                    <a:pt x="65879" y="275203"/>
                  </a:lnTo>
                  <a:lnTo>
                    <a:pt x="69077" y="266820"/>
                  </a:lnTo>
                  <a:lnTo>
                    <a:pt x="71092" y="257365"/>
                  </a:lnTo>
                  <a:lnTo>
                    <a:pt x="71493" y="247699"/>
                  </a:lnTo>
                  <a:lnTo>
                    <a:pt x="70176" y="238349"/>
                  </a:lnTo>
                  <a:lnTo>
                    <a:pt x="67181" y="229650"/>
                  </a:lnTo>
                  <a:lnTo>
                    <a:pt x="62508" y="221894"/>
                  </a:lnTo>
                  <a:lnTo>
                    <a:pt x="56330" y="215145"/>
                  </a:lnTo>
                  <a:lnTo>
                    <a:pt x="48929" y="209768"/>
                  </a:lnTo>
                  <a:lnTo>
                    <a:pt x="40599" y="206505"/>
                  </a:lnTo>
                  <a:lnTo>
                    <a:pt x="31608" y="205582"/>
                  </a:lnTo>
                  <a:lnTo>
                    <a:pt x="22641" y="207251"/>
                  </a:lnTo>
                  <a:lnTo>
                    <a:pt x="14767" y="212018"/>
                  </a:lnTo>
                  <a:lnTo>
                    <a:pt x="8483" y="219848"/>
                  </a:lnTo>
                  <a:lnTo>
                    <a:pt x="3926" y="229969"/>
                  </a:lnTo>
                  <a:lnTo>
                    <a:pt x="1152" y="241194"/>
                  </a:lnTo>
                  <a:lnTo>
                    <a:pt x="0" y="252724"/>
                  </a:lnTo>
                  <a:lnTo>
                    <a:pt x="495" y="263865"/>
                  </a:lnTo>
                  <a:lnTo>
                    <a:pt x="2938" y="273880"/>
                  </a:lnTo>
                  <a:lnTo>
                    <a:pt x="7322" y="282486"/>
                  </a:lnTo>
                  <a:lnTo>
                    <a:pt x="13535" y="289449"/>
                  </a:lnTo>
                  <a:lnTo>
                    <a:pt x="21524" y="294393"/>
                  </a:lnTo>
                  <a:lnTo>
                    <a:pt x="31074" y="297310"/>
                  </a:lnTo>
                  <a:lnTo>
                    <a:pt x="41551" y="298323"/>
                  </a:lnTo>
                  <a:lnTo>
                    <a:pt x="52038" y="297500"/>
                  </a:lnTo>
                  <a:lnTo>
                    <a:pt x="62004" y="295058"/>
                  </a:lnTo>
                  <a:lnTo>
                    <a:pt x="71150" y="291150"/>
                  </a:lnTo>
                  <a:lnTo>
                    <a:pt x="79221" y="285787"/>
                  </a:lnTo>
                  <a:lnTo>
                    <a:pt x="86203" y="279104"/>
                  </a:lnTo>
                  <a:lnTo>
                    <a:pt x="92248" y="271176"/>
                  </a:lnTo>
                  <a:lnTo>
                    <a:pt x="97559" y="261953"/>
                  </a:lnTo>
                  <a:lnTo>
                    <a:pt x="102320" y="251521"/>
                  </a:lnTo>
                  <a:lnTo>
                    <a:pt x="106521" y="239923"/>
                  </a:lnTo>
                  <a:lnTo>
                    <a:pt x="109971" y="227081"/>
                  </a:lnTo>
                  <a:lnTo>
                    <a:pt x="112627" y="213070"/>
                  </a:lnTo>
                  <a:lnTo>
                    <a:pt x="114581" y="198086"/>
                  </a:lnTo>
                  <a:lnTo>
                    <a:pt x="115975" y="182349"/>
                  </a:lnTo>
                  <a:lnTo>
                    <a:pt x="116945" y="166060"/>
                  </a:lnTo>
                  <a:lnTo>
                    <a:pt x="117445" y="149377"/>
                  </a:lnTo>
                  <a:lnTo>
                    <a:pt x="117256" y="132418"/>
                  </a:lnTo>
                  <a:lnTo>
                    <a:pt x="116319" y="115274"/>
                  </a:lnTo>
                  <a:lnTo>
                    <a:pt x="114878" y="98168"/>
                  </a:lnTo>
                  <a:lnTo>
                    <a:pt x="113371" y="81449"/>
                  </a:lnTo>
                  <a:lnTo>
                    <a:pt x="112059" y="65281"/>
                  </a:lnTo>
                  <a:lnTo>
                    <a:pt x="110858" y="49812"/>
                  </a:lnTo>
                  <a:lnTo>
                    <a:pt x="109444" y="35264"/>
                  </a:lnTo>
                  <a:lnTo>
                    <a:pt x="107615" y="21692"/>
                  </a:lnTo>
                  <a:lnTo>
                    <a:pt x="104510" y="10044"/>
                  </a:lnTo>
                  <a:lnTo>
                    <a:pt x="99634" y="2464"/>
                  </a:lnTo>
                  <a:lnTo>
                    <a:pt x="94374" y="0"/>
                  </a:lnTo>
                  <a:lnTo>
                    <a:pt x="89735" y="2101"/>
                  </a:lnTo>
                  <a:lnTo>
                    <a:pt x="86052" y="7751"/>
                  </a:lnTo>
                  <a:lnTo>
                    <a:pt x="83300" y="16158"/>
                  </a:lnTo>
                  <a:lnTo>
                    <a:pt x="81316" y="26875"/>
                  </a:lnTo>
                  <a:lnTo>
                    <a:pt x="79922" y="39470"/>
                  </a:lnTo>
                  <a:lnTo>
                    <a:pt x="78955" y="53512"/>
                  </a:lnTo>
                  <a:lnTo>
                    <a:pt x="78294" y="68620"/>
                  </a:lnTo>
                  <a:lnTo>
                    <a:pt x="77849" y="84491"/>
                  </a:lnTo>
                  <a:lnTo>
                    <a:pt x="77718" y="100895"/>
                  </a:lnTo>
                  <a:lnTo>
                    <a:pt x="78161" y="117668"/>
                  </a:lnTo>
                  <a:lnTo>
                    <a:pt x="79270" y="134689"/>
                  </a:lnTo>
                  <a:lnTo>
                    <a:pt x="80831" y="151712"/>
                  </a:lnTo>
                  <a:lnTo>
                    <a:pt x="82418" y="168376"/>
                  </a:lnTo>
                  <a:lnTo>
                    <a:pt x="83784" y="184513"/>
                  </a:lnTo>
                  <a:lnTo>
                    <a:pt x="85022" y="200129"/>
                  </a:lnTo>
                  <a:lnTo>
                    <a:pt x="86461" y="215310"/>
                  </a:lnTo>
                  <a:lnTo>
                    <a:pt x="88286" y="230145"/>
                  </a:lnTo>
                  <a:lnTo>
                    <a:pt x="90680" y="244397"/>
                  </a:lnTo>
                  <a:lnTo>
                    <a:pt x="93898" y="257522"/>
                  </a:lnTo>
                  <a:lnTo>
                    <a:pt x="97990" y="269306"/>
                  </a:lnTo>
                  <a:lnTo>
                    <a:pt x="102737" y="279556"/>
                  </a:lnTo>
                  <a:lnTo>
                    <a:pt x="108321" y="288941"/>
                  </a:lnTo>
                  <a:lnTo>
                    <a:pt x="116348" y="298283"/>
                  </a:lnTo>
                  <a:lnTo>
                    <a:pt x="129561" y="309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316757" y="1842826"/>
              <a:ext cx="201005" cy="132677"/>
            </a:xfrm>
            <a:custGeom>
              <a:avLst/>
              <a:gdLst/>
              <a:ahLst/>
              <a:cxnLst/>
              <a:rect l="0" t="0" r="0" b="0"/>
              <a:pathLst>
                <a:path w="201005" h="132677">
                  <a:moveTo>
                    <a:pt x="116777" y="51513"/>
                  </a:moveTo>
                  <a:lnTo>
                    <a:pt x="113776" y="42779"/>
                  </a:lnTo>
                  <a:lnTo>
                    <a:pt x="110354" y="35073"/>
                  </a:lnTo>
                  <a:lnTo>
                    <a:pt x="106153" y="27675"/>
                  </a:lnTo>
                  <a:lnTo>
                    <a:pt x="101080" y="20587"/>
                  </a:lnTo>
                  <a:lnTo>
                    <a:pt x="94950" y="14056"/>
                  </a:lnTo>
                  <a:lnTo>
                    <a:pt x="87766" y="8198"/>
                  </a:lnTo>
                  <a:lnTo>
                    <a:pt x="79679" y="3452"/>
                  </a:lnTo>
                  <a:lnTo>
                    <a:pt x="70883" y="626"/>
                  </a:lnTo>
                  <a:lnTo>
                    <a:pt x="61568" y="0"/>
                  </a:lnTo>
                  <a:lnTo>
                    <a:pt x="52044" y="1700"/>
                  </a:lnTo>
                  <a:lnTo>
                    <a:pt x="42730" y="5958"/>
                  </a:lnTo>
                  <a:lnTo>
                    <a:pt x="33845" y="12638"/>
                  </a:lnTo>
                  <a:lnTo>
                    <a:pt x="25573" y="21342"/>
                  </a:lnTo>
                  <a:lnTo>
                    <a:pt x="18164" y="31609"/>
                  </a:lnTo>
                  <a:lnTo>
                    <a:pt x="11672" y="43022"/>
                  </a:lnTo>
                  <a:lnTo>
                    <a:pt x="6311" y="55088"/>
                  </a:lnTo>
                  <a:lnTo>
                    <a:pt x="2533" y="67252"/>
                  </a:lnTo>
                  <a:lnTo>
                    <a:pt x="440" y="79202"/>
                  </a:lnTo>
                  <a:lnTo>
                    <a:pt x="0" y="90683"/>
                  </a:lnTo>
                  <a:lnTo>
                    <a:pt x="1218" y="101400"/>
                  </a:lnTo>
                  <a:lnTo>
                    <a:pt x="3929" y="111263"/>
                  </a:lnTo>
                  <a:lnTo>
                    <a:pt x="8018" y="119869"/>
                  </a:lnTo>
                  <a:lnTo>
                    <a:pt x="13503" y="126448"/>
                  </a:lnTo>
                  <a:lnTo>
                    <a:pt x="20261" y="130752"/>
                  </a:lnTo>
                  <a:lnTo>
                    <a:pt x="27897" y="132676"/>
                  </a:lnTo>
                  <a:lnTo>
                    <a:pt x="35861" y="132005"/>
                  </a:lnTo>
                  <a:lnTo>
                    <a:pt x="43803" y="128887"/>
                  </a:lnTo>
                  <a:lnTo>
                    <a:pt x="51420" y="123728"/>
                  </a:lnTo>
                  <a:lnTo>
                    <a:pt x="58384" y="116994"/>
                  </a:lnTo>
                  <a:lnTo>
                    <a:pt x="64584" y="109097"/>
                  </a:lnTo>
                  <a:lnTo>
                    <a:pt x="70085" y="100205"/>
                  </a:lnTo>
                  <a:lnTo>
                    <a:pt x="75023" y="90261"/>
                  </a:lnTo>
                  <a:lnTo>
                    <a:pt x="79549" y="79347"/>
                  </a:lnTo>
                  <a:lnTo>
                    <a:pt x="84283" y="68829"/>
                  </a:lnTo>
                  <a:lnTo>
                    <a:pt x="89903" y="62320"/>
                  </a:lnTo>
                  <a:lnTo>
                    <a:pt x="95723" y="61674"/>
                  </a:lnTo>
                  <a:lnTo>
                    <a:pt x="100829" y="65063"/>
                  </a:lnTo>
                  <a:lnTo>
                    <a:pt x="105418" y="70796"/>
                  </a:lnTo>
                  <a:lnTo>
                    <a:pt x="110057" y="77650"/>
                  </a:lnTo>
                  <a:lnTo>
                    <a:pt x="115075" y="84929"/>
                  </a:lnTo>
                  <a:lnTo>
                    <a:pt x="120712" y="92144"/>
                  </a:lnTo>
                  <a:lnTo>
                    <a:pt x="127234" y="98856"/>
                  </a:lnTo>
                  <a:lnTo>
                    <a:pt x="134689" y="104888"/>
                  </a:lnTo>
                  <a:lnTo>
                    <a:pt x="142960" y="109942"/>
                  </a:lnTo>
                  <a:lnTo>
                    <a:pt x="151882" y="113518"/>
                  </a:lnTo>
                  <a:lnTo>
                    <a:pt x="161272" y="115485"/>
                  </a:lnTo>
                  <a:lnTo>
                    <a:pt x="170544" y="116176"/>
                  </a:lnTo>
                  <a:lnTo>
                    <a:pt x="179604" y="116276"/>
                  </a:lnTo>
                  <a:lnTo>
                    <a:pt x="189248" y="115792"/>
                  </a:lnTo>
                  <a:lnTo>
                    <a:pt x="201004" y="114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507233" y="1673241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83"/>
                  </a:lnTo>
                  <a:lnTo>
                    <a:pt x="3863" y="54771"/>
                  </a:lnTo>
                  <a:lnTo>
                    <a:pt x="6180" y="69576"/>
                  </a:lnTo>
                  <a:lnTo>
                    <a:pt x="8847" y="85731"/>
                  </a:lnTo>
                  <a:lnTo>
                    <a:pt x="11770" y="102976"/>
                  </a:lnTo>
                  <a:lnTo>
                    <a:pt x="14877" y="120770"/>
                  </a:lnTo>
                  <a:lnTo>
                    <a:pt x="18113" y="138733"/>
                  </a:lnTo>
                  <a:lnTo>
                    <a:pt x="21437" y="156521"/>
                  </a:lnTo>
                  <a:lnTo>
                    <a:pt x="24822" y="173763"/>
                  </a:lnTo>
                  <a:lnTo>
                    <a:pt x="28242" y="190320"/>
                  </a:lnTo>
                  <a:lnTo>
                    <a:pt x="31522" y="206234"/>
                  </a:lnTo>
                  <a:lnTo>
                    <a:pt x="34345" y="221621"/>
                  </a:lnTo>
                  <a:lnTo>
                    <a:pt x="36582" y="236602"/>
                  </a:lnTo>
                  <a:lnTo>
                    <a:pt x="38421" y="251124"/>
                  </a:lnTo>
                  <a:lnTo>
                    <a:pt x="40271" y="264963"/>
                  </a:lnTo>
                  <a:lnTo>
                    <a:pt x="42365" y="278039"/>
                  </a:lnTo>
                  <a:lnTo>
                    <a:pt x="44614" y="289980"/>
                  </a:lnTo>
                  <a:lnTo>
                    <a:pt x="46907" y="301215"/>
                  </a:lnTo>
                  <a:lnTo>
                    <a:pt x="49450" y="312730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612518" y="1683769"/>
              <a:ext cx="73701" cy="347442"/>
            </a:xfrm>
            <a:custGeom>
              <a:avLst/>
              <a:gdLst/>
              <a:ahLst/>
              <a:cxnLst/>
              <a:rect l="0" t="0" r="0" b="0"/>
              <a:pathLst>
                <a:path w="73701" h="34744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71"/>
                  </a:lnTo>
                  <a:lnTo>
                    <a:pt x="3864" y="50553"/>
                  </a:lnTo>
                  <a:lnTo>
                    <a:pt x="6180" y="61745"/>
                  </a:lnTo>
                  <a:lnTo>
                    <a:pt x="8842" y="72736"/>
                  </a:lnTo>
                  <a:lnTo>
                    <a:pt x="11593" y="83752"/>
                  </a:lnTo>
                  <a:lnTo>
                    <a:pt x="14052" y="95142"/>
                  </a:lnTo>
                  <a:lnTo>
                    <a:pt x="16038" y="107064"/>
                  </a:lnTo>
                  <a:lnTo>
                    <a:pt x="17709" y="119343"/>
                  </a:lnTo>
                  <a:lnTo>
                    <a:pt x="19446" y="131585"/>
                  </a:lnTo>
                  <a:lnTo>
                    <a:pt x="21469" y="143560"/>
                  </a:lnTo>
                  <a:lnTo>
                    <a:pt x="23830" y="155211"/>
                  </a:lnTo>
                  <a:lnTo>
                    <a:pt x="26492" y="166567"/>
                  </a:lnTo>
                  <a:lnTo>
                    <a:pt x="29398" y="177687"/>
                  </a:lnTo>
                  <a:lnTo>
                    <a:pt x="32486" y="188629"/>
                  </a:lnTo>
                  <a:lnTo>
                    <a:pt x="35704" y="199443"/>
                  </a:lnTo>
                  <a:lnTo>
                    <a:pt x="39015" y="210166"/>
                  </a:lnTo>
                  <a:lnTo>
                    <a:pt x="42390" y="220827"/>
                  </a:lnTo>
                  <a:lnTo>
                    <a:pt x="45807" y="231445"/>
                  </a:lnTo>
                  <a:lnTo>
                    <a:pt x="49256" y="242043"/>
                  </a:lnTo>
                  <a:lnTo>
                    <a:pt x="52725" y="252958"/>
                  </a:lnTo>
                  <a:lnTo>
                    <a:pt x="56207" y="264810"/>
                  </a:lnTo>
                  <a:lnTo>
                    <a:pt x="59693" y="277844"/>
                  </a:lnTo>
                  <a:lnTo>
                    <a:pt x="63030" y="291428"/>
                  </a:lnTo>
                  <a:lnTo>
                    <a:pt x="66245" y="305667"/>
                  </a:lnTo>
                  <a:lnTo>
                    <a:pt x="69622" y="322934"/>
                  </a:lnTo>
                  <a:lnTo>
                    <a:pt x="7370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88227" y="2420276"/>
            <a:ext cx="7102862" cy="607412"/>
            <a:chOff x="688227" y="2420276"/>
            <a:chExt cx="7102862" cy="607412"/>
          </a:xfrm>
        </p:grpSpPr>
        <p:sp>
          <p:nvSpPr>
            <p:cNvPr id="60" name="Freeform 59"/>
            <p:cNvSpPr/>
            <p:nvPr/>
          </p:nvSpPr>
          <p:spPr>
            <a:xfrm>
              <a:off x="688227" y="2420276"/>
              <a:ext cx="164582" cy="439665"/>
            </a:xfrm>
            <a:custGeom>
              <a:avLst/>
              <a:gdLst/>
              <a:ahLst/>
              <a:cxnLst/>
              <a:rect l="0" t="0" r="0" b="0"/>
              <a:pathLst>
                <a:path w="164582" h="439665">
                  <a:moveTo>
                    <a:pt x="122467" y="295286"/>
                  </a:moveTo>
                  <a:lnTo>
                    <a:pt x="116599" y="286552"/>
                  </a:lnTo>
                  <a:lnTo>
                    <a:pt x="111035" y="278846"/>
                  </a:lnTo>
                  <a:lnTo>
                    <a:pt x="105226" y="271452"/>
                  </a:lnTo>
                  <a:lnTo>
                    <a:pt x="98800" y="264537"/>
                  </a:lnTo>
                  <a:lnTo>
                    <a:pt x="91174" y="258655"/>
                  </a:lnTo>
                  <a:lnTo>
                    <a:pt x="82148" y="254045"/>
                  </a:lnTo>
                  <a:lnTo>
                    <a:pt x="72167" y="250952"/>
                  </a:lnTo>
                  <a:lnTo>
                    <a:pt x="62088" y="249774"/>
                  </a:lnTo>
                  <a:lnTo>
                    <a:pt x="52429" y="250551"/>
                  </a:lnTo>
                  <a:lnTo>
                    <a:pt x="43507" y="253344"/>
                  </a:lnTo>
                  <a:lnTo>
                    <a:pt x="35594" y="258410"/>
                  </a:lnTo>
                  <a:lnTo>
                    <a:pt x="28722" y="265663"/>
                  </a:lnTo>
                  <a:lnTo>
                    <a:pt x="22752" y="274599"/>
                  </a:lnTo>
                  <a:lnTo>
                    <a:pt x="17493" y="284498"/>
                  </a:lnTo>
                  <a:lnTo>
                    <a:pt x="12767" y="294858"/>
                  </a:lnTo>
                  <a:lnTo>
                    <a:pt x="8590" y="305573"/>
                  </a:lnTo>
                  <a:lnTo>
                    <a:pt x="5155" y="316825"/>
                  </a:lnTo>
                  <a:lnTo>
                    <a:pt x="2515" y="328685"/>
                  </a:lnTo>
                  <a:lnTo>
                    <a:pt x="741" y="340938"/>
                  </a:lnTo>
                  <a:lnTo>
                    <a:pt x="0" y="353170"/>
                  </a:lnTo>
                  <a:lnTo>
                    <a:pt x="281" y="365142"/>
                  </a:lnTo>
                  <a:lnTo>
                    <a:pt x="1436" y="376793"/>
                  </a:lnTo>
                  <a:lnTo>
                    <a:pt x="3274" y="388149"/>
                  </a:lnTo>
                  <a:lnTo>
                    <a:pt x="5629" y="399261"/>
                  </a:lnTo>
                  <a:lnTo>
                    <a:pt x="8683" y="409859"/>
                  </a:lnTo>
                  <a:lnTo>
                    <a:pt x="12943" y="419377"/>
                  </a:lnTo>
                  <a:lnTo>
                    <a:pt x="18584" y="427580"/>
                  </a:lnTo>
                  <a:lnTo>
                    <a:pt x="25322" y="434072"/>
                  </a:lnTo>
                  <a:lnTo>
                    <a:pt x="32608" y="438152"/>
                  </a:lnTo>
                  <a:lnTo>
                    <a:pt x="40063" y="439664"/>
                  </a:lnTo>
                  <a:lnTo>
                    <a:pt x="47509" y="438747"/>
                  </a:lnTo>
                  <a:lnTo>
                    <a:pt x="54880" y="435556"/>
                  </a:lnTo>
                  <a:lnTo>
                    <a:pt x="62163" y="430409"/>
                  </a:lnTo>
                  <a:lnTo>
                    <a:pt x="69206" y="423550"/>
                  </a:lnTo>
                  <a:lnTo>
                    <a:pt x="75715" y="415060"/>
                  </a:lnTo>
                  <a:lnTo>
                    <a:pt x="81578" y="405127"/>
                  </a:lnTo>
                  <a:lnTo>
                    <a:pt x="86838" y="393867"/>
                  </a:lnTo>
                  <a:lnTo>
                    <a:pt x="91606" y="381253"/>
                  </a:lnTo>
                  <a:lnTo>
                    <a:pt x="95995" y="367396"/>
                  </a:lnTo>
                  <a:lnTo>
                    <a:pt x="99943" y="352514"/>
                  </a:lnTo>
                  <a:lnTo>
                    <a:pt x="103224" y="336847"/>
                  </a:lnTo>
                  <a:lnTo>
                    <a:pt x="105765" y="320599"/>
                  </a:lnTo>
                  <a:lnTo>
                    <a:pt x="107641" y="303774"/>
                  </a:lnTo>
                  <a:lnTo>
                    <a:pt x="108984" y="286187"/>
                  </a:lnTo>
                  <a:lnTo>
                    <a:pt x="109924" y="267799"/>
                  </a:lnTo>
                  <a:lnTo>
                    <a:pt x="110574" y="248703"/>
                  </a:lnTo>
                  <a:lnTo>
                    <a:pt x="111018" y="229046"/>
                  </a:lnTo>
                  <a:lnTo>
                    <a:pt x="111315" y="208981"/>
                  </a:lnTo>
                  <a:lnTo>
                    <a:pt x="111346" y="189118"/>
                  </a:lnTo>
                  <a:lnTo>
                    <a:pt x="110835" y="170467"/>
                  </a:lnTo>
                  <a:lnTo>
                    <a:pt x="109678" y="153473"/>
                  </a:lnTo>
                  <a:lnTo>
                    <a:pt x="108087" y="137758"/>
                  </a:lnTo>
                  <a:lnTo>
                    <a:pt x="106480" y="122437"/>
                  </a:lnTo>
                  <a:lnTo>
                    <a:pt x="105096" y="106941"/>
                  </a:lnTo>
                  <a:lnTo>
                    <a:pt x="103676" y="91225"/>
                  </a:lnTo>
                  <a:lnTo>
                    <a:pt x="101583" y="75579"/>
                  </a:lnTo>
                  <a:lnTo>
                    <a:pt x="98512" y="60199"/>
                  </a:lnTo>
                  <a:lnTo>
                    <a:pt x="94634" y="45293"/>
                  </a:lnTo>
                  <a:lnTo>
                    <a:pt x="90413" y="31136"/>
                  </a:lnTo>
                  <a:lnTo>
                    <a:pt x="86151" y="17834"/>
                  </a:lnTo>
                  <a:lnTo>
                    <a:pt x="81477" y="6405"/>
                  </a:lnTo>
                  <a:lnTo>
                    <a:pt x="75995" y="0"/>
                  </a:lnTo>
                  <a:lnTo>
                    <a:pt x="70769" y="213"/>
                  </a:lnTo>
                  <a:lnTo>
                    <a:pt x="66880" y="5088"/>
                  </a:lnTo>
                  <a:lnTo>
                    <a:pt x="64262" y="13330"/>
                  </a:lnTo>
                  <a:lnTo>
                    <a:pt x="62548" y="24541"/>
                  </a:lnTo>
                  <a:lnTo>
                    <a:pt x="61437" y="38304"/>
                  </a:lnTo>
                  <a:lnTo>
                    <a:pt x="60882" y="53619"/>
                  </a:lnTo>
                  <a:lnTo>
                    <a:pt x="61052" y="69064"/>
                  </a:lnTo>
                  <a:lnTo>
                    <a:pt x="61987" y="83833"/>
                  </a:lnTo>
                  <a:lnTo>
                    <a:pt x="63432" y="98022"/>
                  </a:lnTo>
                  <a:lnTo>
                    <a:pt x="64943" y="112305"/>
                  </a:lnTo>
                  <a:lnTo>
                    <a:pt x="66259" y="127094"/>
                  </a:lnTo>
                  <a:lnTo>
                    <a:pt x="67464" y="142163"/>
                  </a:lnTo>
                  <a:lnTo>
                    <a:pt x="68880" y="156842"/>
                  </a:lnTo>
                  <a:lnTo>
                    <a:pt x="70685" y="170774"/>
                  </a:lnTo>
                  <a:lnTo>
                    <a:pt x="72898" y="184404"/>
                  </a:lnTo>
                  <a:lnTo>
                    <a:pt x="75462" y="198761"/>
                  </a:lnTo>
                  <a:lnTo>
                    <a:pt x="78306" y="214377"/>
                  </a:lnTo>
                  <a:lnTo>
                    <a:pt x="81521" y="230967"/>
                  </a:lnTo>
                  <a:lnTo>
                    <a:pt x="85358" y="247729"/>
                  </a:lnTo>
                  <a:lnTo>
                    <a:pt x="89898" y="264151"/>
                  </a:lnTo>
                  <a:lnTo>
                    <a:pt x="94912" y="279907"/>
                  </a:lnTo>
                  <a:lnTo>
                    <a:pt x="99969" y="294707"/>
                  </a:lnTo>
                  <a:lnTo>
                    <a:pt x="104819" y="308502"/>
                  </a:lnTo>
                  <a:lnTo>
                    <a:pt x="109549" y="321255"/>
                  </a:lnTo>
                  <a:lnTo>
                    <a:pt x="114485" y="332842"/>
                  </a:lnTo>
                  <a:lnTo>
                    <a:pt x="119805" y="343309"/>
                  </a:lnTo>
                  <a:lnTo>
                    <a:pt x="125532" y="352833"/>
                  </a:lnTo>
                  <a:lnTo>
                    <a:pt x="131608" y="361626"/>
                  </a:lnTo>
                  <a:lnTo>
                    <a:pt x="137950" y="369869"/>
                  </a:lnTo>
                  <a:lnTo>
                    <a:pt x="144181" y="377416"/>
                  </a:lnTo>
                  <a:lnTo>
                    <a:pt x="150260" y="384537"/>
                  </a:lnTo>
                  <a:lnTo>
                    <a:pt x="156718" y="391861"/>
                  </a:lnTo>
                  <a:lnTo>
                    <a:pt x="164581" y="40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8014" y="2644291"/>
              <a:ext cx="174308" cy="159451"/>
            </a:xfrm>
            <a:custGeom>
              <a:avLst/>
              <a:gdLst/>
              <a:ahLst/>
              <a:cxnLst/>
              <a:rect l="0" t="0" r="0" b="0"/>
              <a:pathLst>
                <a:path w="174308" h="159451">
                  <a:moveTo>
                    <a:pt x="58493" y="92328"/>
                  </a:moveTo>
                  <a:lnTo>
                    <a:pt x="67161" y="86394"/>
                  </a:lnTo>
                  <a:lnTo>
                    <a:pt x="74227" y="80189"/>
                  </a:lnTo>
                  <a:lnTo>
                    <a:pt x="80323" y="73093"/>
                  </a:lnTo>
                  <a:lnTo>
                    <a:pt x="85379" y="65153"/>
                  </a:lnTo>
                  <a:lnTo>
                    <a:pt x="88945" y="56506"/>
                  </a:lnTo>
                  <a:lnTo>
                    <a:pt x="90893" y="47317"/>
                  </a:lnTo>
                  <a:lnTo>
                    <a:pt x="91235" y="37890"/>
                  </a:lnTo>
                  <a:lnTo>
                    <a:pt x="89954" y="28648"/>
                  </a:lnTo>
                  <a:lnTo>
                    <a:pt x="87195" y="19823"/>
                  </a:lnTo>
                  <a:lnTo>
                    <a:pt x="82903" y="11933"/>
                  </a:lnTo>
                  <a:lnTo>
                    <a:pt x="76750" y="5845"/>
                  </a:lnTo>
                  <a:lnTo>
                    <a:pt x="68732" y="1871"/>
                  </a:lnTo>
                  <a:lnTo>
                    <a:pt x="59434" y="0"/>
                  </a:lnTo>
                  <a:lnTo>
                    <a:pt x="49816" y="174"/>
                  </a:lnTo>
                  <a:lnTo>
                    <a:pt x="40469" y="2145"/>
                  </a:lnTo>
                  <a:lnTo>
                    <a:pt x="31755" y="5720"/>
                  </a:lnTo>
                  <a:lnTo>
                    <a:pt x="23982" y="10852"/>
                  </a:lnTo>
                  <a:lnTo>
                    <a:pt x="17208" y="17377"/>
                  </a:lnTo>
                  <a:lnTo>
                    <a:pt x="11473" y="25196"/>
                  </a:lnTo>
                  <a:lnTo>
                    <a:pt x="6904" y="34346"/>
                  </a:lnTo>
                  <a:lnTo>
                    <a:pt x="3459" y="44720"/>
                  </a:lnTo>
                  <a:lnTo>
                    <a:pt x="1126" y="55939"/>
                  </a:lnTo>
                  <a:lnTo>
                    <a:pt x="0" y="67463"/>
                  </a:lnTo>
                  <a:lnTo>
                    <a:pt x="20" y="78952"/>
                  </a:lnTo>
                  <a:lnTo>
                    <a:pt x="997" y="90275"/>
                  </a:lnTo>
                  <a:lnTo>
                    <a:pt x="2716" y="101412"/>
                  </a:lnTo>
                  <a:lnTo>
                    <a:pt x="4985" y="112380"/>
                  </a:lnTo>
                  <a:lnTo>
                    <a:pt x="7812" y="123050"/>
                  </a:lnTo>
                  <a:lnTo>
                    <a:pt x="11387" y="133150"/>
                  </a:lnTo>
                  <a:lnTo>
                    <a:pt x="15765" y="142558"/>
                  </a:lnTo>
                  <a:lnTo>
                    <a:pt x="21179" y="150673"/>
                  </a:lnTo>
                  <a:lnTo>
                    <a:pt x="28103" y="156381"/>
                  </a:lnTo>
                  <a:lnTo>
                    <a:pt x="36646" y="159283"/>
                  </a:lnTo>
                  <a:lnTo>
                    <a:pt x="46299" y="159450"/>
                  </a:lnTo>
                  <a:lnTo>
                    <a:pt x="56156" y="157061"/>
                  </a:lnTo>
                  <a:lnTo>
                    <a:pt x="65664" y="152492"/>
                  </a:lnTo>
                  <a:lnTo>
                    <a:pt x="74486" y="146208"/>
                  </a:lnTo>
                  <a:lnTo>
                    <a:pt x="82331" y="138644"/>
                  </a:lnTo>
                  <a:lnTo>
                    <a:pt x="89153" y="130155"/>
                  </a:lnTo>
                  <a:lnTo>
                    <a:pt x="94920" y="120849"/>
                  </a:lnTo>
                  <a:lnTo>
                    <a:pt x="99511" y="110619"/>
                  </a:lnTo>
                  <a:lnTo>
                    <a:pt x="102989" y="99575"/>
                  </a:lnTo>
                  <a:lnTo>
                    <a:pt x="106043" y="91286"/>
                  </a:lnTo>
                  <a:lnTo>
                    <a:pt x="109482" y="89756"/>
                  </a:lnTo>
                  <a:lnTo>
                    <a:pt x="113379" y="93114"/>
                  </a:lnTo>
                  <a:lnTo>
                    <a:pt x="117843" y="99188"/>
                  </a:lnTo>
                  <a:lnTo>
                    <a:pt x="122896" y="106470"/>
                  </a:lnTo>
                  <a:lnTo>
                    <a:pt x="128470" y="114136"/>
                  </a:lnTo>
                  <a:lnTo>
                    <a:pt x="134537" y="121715"/>
                  </a:lnTo>
                  <a:lnTo>
                    <a:pt x="141955" y="129714"/>
                  </a:lnTo>
                  <a:lnTo>
                    <a:pt x="153608" y="139940"/>
                  </a:lnTo>
                  <a:lnTo>
                    <a:pt x="174307" y="155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52849" y="2683977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3001" y="11668"/>
                  </a:lnTo>
                  <a:lnTo>
                    <a:pt x="6424" y="22157"/>
                  </a:lnTo>
                  <a:lnTo>
                    <a:pt x="10620" y="32454"/>
                  </a:lnTo>
                  <a:lnTo>
                    <a:pt x="15520" y="42582"/>
                  </a:lnTo>
                  <a:lnTo>
                    <a:pt x="21001" y="52278"/>
                  </a:lnTo>
                  <a:lnTo>
                    <a:pt x="26932" y="61409"/>
                  </a:lnTo>
                  <a:lnTo>
                    <a:pt x="33274" y="69896"/>
                  </a:lnTo>
                  <a:lnTo>
                    <a:pt x="40923" y="78564"/>
                  </a:lnTo>
                  <a:lnTo>
                    <a:pt x="52783" y="89291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73906" y="2631334"/>
              <a:ext cx="115815" cy="379027"/>
            </a:xfrm>
            <a:custGeom>
              <a:avLst/>
              <a:gdLst/>
              <a:ahLst/>
              <a:cxnLst/>
              <a:rect l="0" t="0" r="0" b="0"/>
              <a:pathLst>
                <a:path w="115815" h="379027">
                  <a:moveTo>
                    <a:pt x="115814" y="0"/>
                  </a:moveTo>
                  <a:lnTo>
                    <a:pt x="110013" y="8869"/>
                  </a:lnTo>
                  <a:lnTo>
                    <a:pt x="105089" y="17856"/>
                  </a:lnTo>
                  <a:lnTo>
                    <a:pt x="100586" y="27846"/>
                  </a:lnTo>
                  <a:lnTo>
                    <a:pt x="96365" y="38654"/>
                  </a:lnTo>
                  <a:lnTo>
                    <a:pt x="92352" y="49817"/>
                  </a:lnTo>
                  <a:lnTo>
                    <a:pt x="88490" y="61032"/>
                  </a:lnTo>
                  <a:lnTo>
                    <a:pt x="84738" y="72490"/>
                  </a:lnTo>
                  <a:lnTo>
                    <a:pt x="81063" y="84770"/>
                  </a:lnTo>
                  <a:lnTo>
                    <a:pt x="77440" y="98134"/>
                  </a:lnTo>
                  <a:lnTo>
                    <a:pt x="73855" y="112209"/>
                  </a:lnTo>
                  <a:lnTo>
                    <a:pt x="70294" y="126203"/>
                  </a:lnTo>
                  <a:lnTo>
                    <a:pt x="66750" y="139653"/>
                  </a:lnTo>
                  <a:lnTo>
                    <a:pt x="63218" y="152447"/>
                  </a:lnTo>
                  <a:lnTo>
                    <a:pt x="59693" y="164646"/>
                  </a:lnTo>
                  <a:lnTo>
                    <a:pt x="56168" y="176372"/>
                  </a:lnTo>
                  <a:lnTo>
                    <a:pt x="52479" y="187907"/>
                  </a:lnTo>
                  <a:lnTo>
                    <a:pt x="48317" y="199660"/>
                  </a:lnTo>
                  <a:lnTo>
                    <a:pt x="43556" y="211830"/>
                  </a:lnTo>
                  <a:lnTo>
                    <a:pt x="38391" y="224278"/>
                  </a:lnTo>
                  <a:lnTo>
                    <a:pt x="33232" y="236635"/>
                  </a:lnTo>
                  <a:lnTo>
                    <a:pt x="28324" y="248692"/>
                  </a:lnTo>
                  <a:lnTo>
                    <a:pt x="23894" y="260568"/>
                  </a:lnTo>
                  <a:lnTo>
                    <a:pt x="20224" y="272607"/>
                  </a:lnTo>
                  <a:lnTo>
                    <a:pt x="17385" y="285004"/>
                  </a:lnTo>
                  <a:lnTo>
                    <a:pt x="15123" y="297787"/>
                  </a:lnTo>
                  <a:lnTo>
                    <a:pt x="12982" y="310908"/>
                  </a:lnTo>
                  <a:lnTo>
                    <a:pt x="10689" y="324276"/>
                  </a:lnTo>
                  <a:lnTo>
                    <a:pt x="8305" y="337217"/>
                  </a:lnTo>
                  <a:lnTo>
                    <a:pt x="5906" y="349754"/>
                  </a:lnTo>
                  <a:lnTo>
                    <a:pt x="3277" y="36298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21305" y="2810319"/>
              <a:ext cx="17789" cy="157928"/>
            </a:xfrm>
            <a:custGeom>
              <a:avLst/>
              <a:gdLst/>
              <a:ahLst/>
              <a:cxnLst/>
              <a:rect l="0" t="0" r="0" b="0"/>
              <a:pathLst>
                <a:path w="17789" h="157928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1" y="25851"/>
                  </a:lnTo>
                  <a:lnTo>
                    <a:pt x="11479" y="35145"/>
                  </a:lnTo>
                  <a:lnTo>
                    <a:pt x="13995" y="45288"/>
                  </a:lnTo>
                  <a:lnTo>
                    <a:pt x="16002" y="56329"/>
                  </a:lnTo>
                  <a:lnTo>
                    <a:pt x="17341" y="67996"/>
                  </a:lnTo>
                  <a:lnTo>
                    <a:pt x="17788" y="79817"/>
                  </a:lnTo>
                  <a:lnTo>
                    <a:pt x="17307" y="91502"/>
                  </a:lnTo>
                  <a:lnTo>
                    <a:pt x="15982" y="102883"/>
                  </a:lnTo>
                  <a:lnTo>
                    <a:pt x="13680" y="115160"/>
                  </a:lnTo>
                  <a:lnTo>
                    <a:pt x="9084" y="13164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90856" y="2673448"/>
              <a:ext cx="9476" cy="168457"/>
            </a:xfrm>
            <a:custGeom>
              <a:avLst/>
              <a:gdLst/>
              <a:ahLst/>
              <a:cxnLst/>
              <a:rect l="0" t="0" r="0" b="0"/>
              <a:pathLst>
                <a:path w="9476" h="168457">
                  <a:moveTo>
                    <a:pt x="9475" y="0"/>
                  </a:moveTo>
                  <a:lnTo>
                    <a:pt x="6608" y="11803"/>
                  </a:lnTo>
                  <a:lnTo>
                    <a:pt x="4466" y="23571"/>
                  </a:lnTo>
                  <a:lnTo>
                    <a:pt x="2863" y="36462"/>
                  </a:lnTo>
                  <a:lnTo>
                    <a:pt x="1683" y="50310"/>
                  </a:lnTo>
                  <a:lnTo>
                    <a:pt x="834" y="64638"/>
                  </a:lnTo>
                  <a:lnTo>
                    <a:pt x="241" y="79103"/>
                  </a:lnTo>
                  <a:lnTo>
                    <a:pt x="0" y="93380"/>
                  </a:lnTo>
                  <a:lnTo>
                    <a:pt x="364" y="107108"/>
                  </a:lnTo>
                  <a:lnTo>
                    <a:pt x="1419" y="120135"/>
                  </a:lnTo>
                  <a:lnTo>
                    <a:pt x="2949" y="132056"/>
                  </a:lnTo>
                  <a:lnTo>
                    <a:pt x="4673" y="143282"/>
                  </a:lnTo>
                  <a:lnTo>
                    <a:pt x="6744" y="154796"/>
                  </a:lnTo>
                  <a:lnTo>
                    <a:pt x="947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79274" y="256816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47771" y="2504992"/>
              <a:ext cx="10489" cy="357970"/>
            </a:xfrm>
            <a:custGeom>
              <a:avLst/>
              <a:gdLst/>
              <a:ahLst/>
              <a:cxnLst/>
              <a:rect l="0" t="0" r="0" b="0"/>
              <a:pathLst>
                <a:path w="10489" h="357970">
                  <a:moveTo>
                    <a:pt x="10488" y="0"/>
                  </a:moveTo>
                  <a:lnTo>
                    <a:pt x="7621" y="11869"/>
                  </a:lnTo>
                  <a:lnTo>
                    <a:pt x="5479" y="24279"/>
                  </a:lnTo>
                  <a:lnTo>
                    <a:pt x="3876" y="38461"/>
                  </a:lnTo>
                  <a:lnTo>
                    <a:pt x="2695" y="53996"/>
                  </a:lnTo>
                  <a:lnTo>
                    <a:pt x="1847" y="69993"/>
                  </a:lnTo>
                  <a:lnTo>
                    <a:pt x="1249" y="85884"/>
                  </a:lnTo>
                  <a:lnTo>
                    <a:pt x="835" y="101778"/>
                  </a:lnTo>
                  <a:lnTo>
                    <a:pt x="551" y="118261"/>
                  </a:lnTo>
                  <a:lnTo>
                    <a:pt x="357" y="135637"/>
                  </a:lnTo>
                  <a:lnTo>
                    <a:pt x="227" y="153745"/>
                  </a:lnTo>
                  <a:lnTo>
                    <a:pt x="138" y="172140"/>
                  </a:lnTo>
                  <a:lnTo>
                    <a:pt x="79" y="190520"/>
                  </a:lnTo>
                  <a:lnTo>
                    <a:pt x="39" y="208762"/>
                  </a:lnTo>
                  <a:lnTo>
                    <a:pt x="13" y="226843"/>
                  </a:lnTo>
                  <a:lnTo>
                    <a:pt x="0" y="244776"/>
                  </a:lnTo>
                  <a:lnTo>
                    <a:pt x="160" y="262429"/>
                  </a:lnTo>
                  <a:lnTo>
                    <a:pt x="801" y="279522"/>
                  </a:lnTo>
                  <a:lnTo>
                    <a:pt x="2044" y="295931"/>
                  </a:lnTo>
                  <a:lnTo>
                    <a:pt x="3702" y="311106"/>
                  </a:lnTo>
                  <a:lnTo>
                    <a:pt x="5526" y="325475"/>
                  </a:lnTo>
                  <a:lnTo>
                    <a:pt x="7678" y="340301"/>
                  </a:lnTo>
                  <a:lnTo>
                    <a:pt x="1048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63502" y="2662920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85507" y="67"/>
                  </a:lnTo>
                  <a:lnTo>
                    <a:pt x="172876" y="707"/>
                  </a:lnTo>
                  <a:lnTo>
                    <a:pt x="160962" y="1999"/>
                  </a:lnTo>
                  <a:lnTo>
                    <a:pt x="149134" y="3686"/>
                  </a:lnTo>
                  <a:lnTo>
                    <a:pt x="136646" y="5354"/>
                  </a:lnTo>
                  <a:lnTo>
                    <a:pt x="123157" y="6767"/>
                  </a:lnTo>
                  <a:lnTo>
                    <a:pt x="108836" y="7865"/>
                  </a:lnTo>
                  <a:lnTo>
                    <a:pt x="94149" y="8676"/>
                  </a:lnTo>
                  <a:lnTo>
                    <a:pt x="79426" y="9255"/>
                  </a:lnTo>
                  <a:lnTo>
                    <a:pt x="65026" y="9662"/>
                  </a:lnTo>
                  <a:lnTo>
                    <a:pt x="49790" y="9986"/>
                  </a:lnTo>
                  <a:lnTo>
                    <a:pt x="30147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25763" y="2426876"/>
              <a:ext cx="153678" cy="457143"/>
            </a:xfrm>
            <a:custGeom>
              <a:avLst/>
              <a:gdLst/>
              <a:ahLst/>
              <a:cxnLst/>
              <a:rect l="0" t="0" r="0" b="0"/>
              <a:pathLst>
                <a:path w="153678" h="457143">
                  <a:moveTo>
                    <a:pt x="69449" y="457142"/>
                  </a:moveTo>
                  <a:lnTo>
                    <a:pt x="63716" y="451074"/>
                  </a:lnTo>
                  <a:lnTo>
                    <a:pt x="59432" y="443589"/>
                  </a:lnTo>
                  <a:lnTo>
                    <a:pt x="56226" y="433904"/>
                  </a:lnTo>
                  <a:lnTo>
                    <a:pt x="53864" y="422417"/>
                  </a:lnTo>
                  <a:lnTo>
                    <a:pt x="52167" y="409786"/>
                  </a:lnTo>
                  <a:lnTo>
                    <a:pt x="50968" y="396508"/>
                  </a:lnTo>
                  <a:lnTo>
                    <a:pt x="49966" y="382713"/>
                  </a:lnTo>
                  <a:lnTo>
                    <a:pt x="48750" y="368258"/>
                  </a:lnTo>
                  <a:lnTo>
                    <a:pt x="47110" y="353092"/>
                  </a:lnTo>
                  <a:lnTo>
                    <a:pt x="45022" y="337131"/>
                  </a:lnTo>
                  <a:lnTo>
                    <a:pt x="42549" y="320192"/>
                  </a:lnTo>
                  <a:lnTo>
                    <a:pt x="39775" y="302276"/>
                  </a:lnTo>
                  <a:lnTo>
                    <a:pt x="36777" y="283684"/>
                  </a:lnTo>
                  <a:lnTo>
                    <a:pt x="33619" y="264903"/>
                  </a:lnTo>
                  <a:lnTo>
                    <a:pt x="30350" y="246235"/>
                  </a:lnTo>
                  <a:lnTo>
                    <a:pt x="27003" y="227785"/>
                  </a:lnTo>
                  <a:lnTo>
                    <a:pt x="23603" y="209558"/>
                  </a:lnTo>
                  <a:lnTo>
                    <a:pt x="20167" y="191523"/>
                  </a:lnTo>
                  <a:lnTo>
                    <a:pt x="16707" y="173800"/>
                  </a:lnTo>
                  <a:lnTo>
                    <a:pt x="13230" y="156660"/>
                  </a:lnTo>
                  <a:lnTo>
                    <a:pt x="9748" y="140201"/>
                  </a:lnTo>
                  <a:lnTo>
                    <a:pt x="6426" y="124366"/>
                  </a:lnTo>
                  <a:lnTo>
                    <a:pt x="3574" y="109039"/>
                  </a:lnTo>
                  <a:lnTo>
                    <a:pt x="1334" y="94106"/>
                  </a:lnTo>
                  <a:lnTo>
                    <a:pt x="0" y="79788"/>
                  </a:lnTo>
                  <a:lnTo>
                    <a:pt x="87" y="66618"/>
                  </a:lnTo>
                  <a:lnTo>
                    <a:pt x="1746" y="54796"/>
                  </a:lnTo>
                  <a:lnTo>
                    <a:pt x="4980" y="44212"/>
                  </a:lnTo>
                  <a:lnTo>
                    <a:pt x="9818" y="34635"/>
                  </a:lnTo>
                  <a:lnTo>
                    <a:pt x="16117" y="25829"/>
                  </a:lnTo>
                  <a:lnTo>
                    <a:pt x="23939" y="17914"/>
                  </a:lnTo>
                  <a:lnTo>
                    <a:pt x="33616" y="11342"/>
                  </a:lnTo>
                  <a:lnTo>
                    <a:pt x="45154" y="6256"/>
                  </a:lnTo>
                  <a:lnTo>
                    <a:pt x="57967" y="2671"/>
                  </a:lnTo>
                  <a:lnTo>
                    <a:pt x="71099" y="630"/>
                  </a:lnTo>
                  <a:lnTo>
                    <a:pt x="83959" y="0"/>
                  </a:lnTo>
                  <a:lnTo>
                    <a:pt x="96283" y="560"/>
                  </a:lnTo>
                  <a:lnTo>
                    <a:pt x="109369" y="2256"/>
                  </a:lnTo>
                  <a:lnTo>
                    <a:pt x="126595" y="6351"/>
                  </a:lnTo>
                  <a:lnTo>
                    <a:pt x="153677" y="14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79399" y="266292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8306" y="2933"/>
                  </a:lnTo>
                  <a:lnTo>
                    <a:pt x="177177" y="5716"/>
                  </a:lnTo>
                  <a:lnTo>
                    <a:pt x="165583" y="8615"/>
                  </a:lnTo>
                  <a:lnTo>
                    <a:pt x="153595" y="11656"/>
                  </a:lnTo>
                  <a:lnTo>
                    <a:pt x="141583" y="14821"/>
                  </a:lnTo>
                  <a:lnTo>
                    <a:pt x="129776" y="18080"/>
                  </a:lnTo>
                  <a:lnTo>
                    <a:pt x="118077" y="21245"/>
                  </a:lnTo>
                  <a:lnTo>
                    <a:pt x="106160" y="23988"/>
                  </a:lnTo>
                  <a:lnTo>
                    <a:pt x="93852" y="26168"/>
                  </a:lnTo>
                  <a:lnTo>
                    <a:pt x="81298" y="27970"/>
                  </a:lnTo>
                  <a:lnTo>
                    <a:pt x="68864" y="29795"/>
                  </a:lnTo>
                  <a:lnTo>
                    <a:pt x="56766" y="31872"/>
                  </a:lnTo>
                  <a:lnTo>
                    <a:pt x="45303" y="34109"/>
                  </a:lnTo>
                  <a:lnTo>
                    <a:pt x="33705" y="36393"/>
                  </a:lnTo>
                  <a:lnTo>
                    <a:pt x="19838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79291" y="2689902"/>
              <a:ext cx="127689" cy="151791"/>
            </a:xfrm>
            <a:custGeom>
              <a:avLst/>
              <a:gdLst/>
              <a:ahLst/>
              <a:cxnLst/>
              <a:rect l="0" t="0" r="0" b="0"/>
              <a:pathLst>
                <a:path w="127689" h="151791">
                  <a:moveTo>
                    <a:pt x="94906" y="4603"/>
                  </a:moveTo>
                  <a:lnTo>
                    <a:pt x="86104" y="1804"/>
                  </a:lnTo>
                  <a:lnTo>
                    <a:pt x="77758" y="302"/>
                  </a:lnTo>
                  <a:lnTo>
                    <a:pt x="69059" y="0"/>
                  </a:lnTo>
                  <a:lnTo>
                    <a:pt x="59938" y="852"/>
                  </a:lnTo>
                  <a:lnTo>
                    <a:pt x="50443" y="2968"/>
                  </a:lnTo>
                  <a:lnTo>
                    <a:pt x="40660" y="6299"/>
                  </a:lnTo>
                  <a:lnTo>
                    <a:pt x="30992" y="10980"/>
                  </a:lnTo>
                  <a:lnTo>
                    <a:pt x="22115" y="17396"/>
                  </a:lnTo>
                  <a:lnTo>
                    <a:pt x="14344" y="25605"/>
                  </a:lnTo>
                  <a:lnTo>
                    <a:pt x="7976" y="35540"/>
                  </a:lnTo>
                  <a:lnTo>
                    <a:pt x="3448" y="47182"/>
                  </a:lnTo>
                  <a:lnTo>
                    <a:pt x="817" y="60334"/>
                  </a:lnTo>
                  <a:lnTo>
                    <a:pt x="0" y="74214"/>
                  </a:lnTo>
                  <a:lnTo>
                    <a:pt x="955" y="87604"/>
                  </a:lnTo>
                  <a:lnTo>
                    <a:pt x="3487" y="99856"/>
                  </a:lnTo>
                  <a:lnTo>
                    <a:pt x="7455" y="110705"/>
                  </a:lnTo>
                  <a:lnTo>
                    <a:pt x="12858" y="120002"/>
                  </a:lnTo>
                  <a:lnTo>
                    <a:pt x="19564" y="127846"/>
                  </a:lnTo>
                  <a:lnTo>
                    <a:pt x="27337" y="134488"/>
                  </a:lnTo>
                  <a:lnTo>
                    <a:pt x="35923" y="140207"/>
                  </a:lnTo>
                  <a:lnTo>
                    <a:pt x="45101" y="145236"/>
                  </a:lnTo>
                  <a:lnTo>
                    <a:pt x="54534" y="149280"/>
                  </a:lnTo>
                  <a:lnTo>
                    <a:pt x="63787" y="151560"/>
                  </a:lnTo>
                  <a:lnTo>
                    <a:pt x="72637" y="151790"/>
                  </a:lnTo>
                  <a:lnTo>
                    <a:pt x="81054" y="149976"/>
                  </a:lnTo>
                  <a:lnTo>
                    <a:pt x="89094" y="146167"/>
                  </a:lnTo>
                  <a:lnTo>
                    <a:pt x="96833" y="140598"/>
                  </a:lnTo>
                  <a:lnTo>
                    <a:pt x="104183" y="133453"/>
                  </a:lnTo>
                  <a:lnTo>
                    <a:pt x="110901" y="124770"/>
                  </a:lnTo>
                  <a:lnTo>
                    <a:pt x="116895" y="114712"/>
                  </a:lnTo>
                  <a:lnTo>
                    <a:pt x="121903" y="103537"/>
                  </a:lnTo>
                  <a:lnTo>
                    <a:pt x="125438" y="91513"/>
                  </a:lnTo>
                  <a:lnTo>
                    <a:pt x="127362" y="78879"/>
                  </a:lnTo>
                  <a:lnTo>
                    <a:pt x="127688" y="66143"/>
                  </a:lnTo>
                  <a:lnTo>
                    <a:pt x="126394" y="54051"/>
                  </a:lnTo>
                  <a:lnTo>
                    <a:pt x="123640" y="42968"/>
                  </a:lnTo>
                  <a:lnTo>
                    <a:pt x="119814" y="33192"/>
                  </a:lnTo>
                  <a:lnTo>
                    <a:pt x="114958" y="24177"/>
                  </a:lnTo>
                  <a:lnTo>
                    <a:pt x="107533" y="1513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76083" y="2694505"/>
              <a:ext cx="117209" cy="141215"/>
            </a:xfrm>
            <a:custGeom>
              <a:avLst/>
              <a:gdLst/>
              <a:ahLst/>
              <a:cxnLst/>
              <a:rect l="0" t="0" r="0" b="0"/>
              <a:pathLst>
                <a:path w="117209" h="141215">
                  <a:moveTo>
                    <a:pt x="13927" y="0"/>
                  </a:moveTo>
                  <a:lnTo>
                    <a:pt x="10993" y="8802"/>
                  </a:lnTo>
                  <a:lnTo>
                    <a:pt x="8211" y="17148"/>
                  </a:lnTo>
                  <a:lnTo>
                    <a:pt x="5320" y="25852"/>
                  </a:lnTo>
                  <a:lnTo>
                    <a:pt x="2626" y="35145"/>
                  </a:lnTo>
                  <a:lnTo>
                    <a:pt x="758" y="45289"/>
                  </a:lnTo>
                  <a:lnTo>
                    <a:pt x="0" y="56329"/>
                  </a:lnTo>
                  <a:lnTo>
                    <a:pt x="313" y="67996"/>
                  </a:lnTo>
                  <a:lnTo>
                    <a:pt x="1515" y="79818"/>
                  </a:lnTo>
                  <a:lnTo>
                    <a:pt x="3407" y="91498"/>
                  </a:lnTo>
                  <a:lnTo>
                    <a:pt x="6134" y="102609"/>
                  </a:lnTo>
                  <a:lnTo>
                    <a:pt x="10168" y="112538"/>
                  </a:lnTo>
                  <a:lnTo>
                    <a:pt x="15662" y="121059"/>
                  </a:lnTo>
                  <a:lnTo>
                    <a:pt x="22640" y="128119"/>
                  </a:lnTo>
                  <a:lnTo>
                    <a:pt x="31151" y="133652"/>
                  </a:lnTo>
                  <a:lnTo>
                    <a:pt x="41056" y="137775"/>
                  </a:lnTo>
                  <a:lnTo>
                    <a:pt x="51774" y="140410"/>
                  </a:lnTo>
                  <a:lnTo>
                    <a:pt x="62420" y="141214"/>
                  </a:lnTo>
                  <a:lnTo>
                    <a:pt x="72494" y="140159"/>
                  </a:lnTo>
                  <a:lnTo>
                    <a:pt x="81712" y="137334"/>
                  </a:lnTo>
                  <a:lnTo>
                    <a:pt x="89831" y="132773"/>
                  </a:lnTo>
                  <a:lnTo>
                    <a:pt x="96841" y="126663"/>
                  </a:lnTo>
                  <a:lnTo>
                    <a:pt x="102735" y="119137"/>
                  </a:lnTo>
                  <a:lnTo>
                    <a:pt x="107412" y="110192"/>
                  </a:lnTo>
                  <a:lnTo>
                    <a:pt x="110933" y="99954"/>
                  </a:lnTo>
                  <a:lnTo>
                    <a:pt x="113488" y="88657"/>
                  </a:lnTo>
                  <a:lnTo>
                    <a:pt x="115295" y="76550"/>
                  </a:lnTo>
                  <a:lnTo>
                    <a:pt x="116546" y="63865"/>
                  </a:lnTo>
                  <a:lnTo>
                    <a:pt x="117208" y="51188"/>
                  </a:lnTo>
                  <a:lnTo>
                    <a:pt x="116989" y="38113"/>
                  </a:lnTo>
                  <a:lnTo>
                    <a:pt x="114755" y="22377"/>
                  </a:lnTo>
                  <a:lnTo>
                    <a:pt x="1086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58466" y="2692424"/>
              <a:ext cx="136871" cy="138953"/>
            </a:xfrm>
            <a:custGeom>
              <a:avLst/>
              <a:gdLst/>
              <a:ahLst/>
              <a:cxnLst/>
              <a:rect l="0" t="0" r="0" b="0"/>
              <a:pathLst>
                <a:path w="136871" h="138953">
                  <a:moveTo>
                    <a:pt x="0" y="33667"/>
                  </a:moveTo>
                  <a:lnTo>
                    <a:pt x="67" y="48202"/>
                  </a:lnTo>
                  <a:lnTo>
                    <a:pt x="707" y="60832"/>
                  </a:lnTo>
                  <a:lnTo>
                    <a:pt x="1999" y="72742"/>
                  </a:lnTo>
                  <a:lnTo>
                    <a:pt x="3686" y="84396"/>
                  </a:lnTo>
                  <a:lnTo>
                    <a:pt x="5354" y="96237"/>
                  </a:lnTo>
                  <a:lnTo>
                    <a:pt x="6770" y="108376"/>
                  </a:lnTo>
                  <a:lnTo>
                    <a:pt x="7964" y="117284"/>
                  </a:lnTo>
                  <a:lnTo>
                    <a:pt x="8955" y="118758"/>
                  </a:lnTo>
                  <a:lnTo>
                    <a:pt x="9610" y="114515"/>
                  </a:lnTo>
                  <a:lnTo>
                    <a:pt x="9997" y="106486"/>
                  </a:lnTo>
                  <a:lnTo>
                    <a:pt x="10217" y="95734"/>
                  </a:lnTo>
                  <a:lnTo>
                    <a:pt x="10348" y="82979"/>
                  </a:lnTo>
                  <a:lnTo>
                    <a:pt x="10594" y="69097"/>
                  </a:lnTo>
                  <a:lnTo>
                    <a:pt x="11285" y="55127"/>
                  </a:lnTo>
                  <a:lnTo>
                    <a:pt x="12578" y="41653"/>
                  </a:lnTo>
                  <a:lnTo>
                    <a:pt x="14937" y="29327"/>
                  </a:lnTo>
                  <a:lnTo>
                    <a:pt x="19189" y="19027"/>
                  </a:lnTo>
                  <a:lnTo>
                    <a:pt x="25606" y="11033"/>
                  </a:lnTo>
                  <a:lnTo>
                    <a:pt x="33832" y="5292"/>
                  </a:lnTo>
                  <a:lnTo>
                    <a:pt x="43181" y="1705"/>
                  </a:lnTo>
                  <a:lnTo>
                    <a:pt x="53126" y="0"/>
                  </a:lnTo>
                  <a:lnTo>
                    <a:pt x="63208" y="120"/>
                  </a:lnTo>
                  <a:lnTo>
                    <a:pt x="72961" y="2312"/>
                  </a:lnTo>
                  <a:lnTo>
                    <a:pt x="82175" y="6522"/>
                  </a:lnTo>
                  <a:lnTo>
                    <a:pt x="90681" y="12448"/>
                  </a:lnTo>
                  <a:lnTo>
                    <a:pt x="98256" y="19713"/>
                  </a:lnTo>
                  <a:lnTo>
                    <a:pt x="104868" y="27973"/>
                  </a:lnTo>
                  <a:lnTo>
                    <a:pt x="110480" y="37111"/>
                  </a:lnTo>
                  <a:lnTo>
                    <a:pt x="114960" y="47222"/>
                  </a:lnTo>
                  <a:lnTo>
                    <a:pt x="118351" y="58277"/>
                  </a:lnTo>
                  <a:lnTo>
                    <a:pt x="120986" y="69970"/>
                  </a:lnTo>
                  <a:lnTo>
                    <a:pt x="123378" y="81820"/>
                  </a:lnTo>
                  <a:lnTo>
                    <a:pt x="125841" y="93517"/>
                  </a:lnTo>
                  <a:lnTo>
                    <a:pt x="128338" y="104512"/>
                  </a:lnTo>
                  <a:lnTo>
                    <a:pt x="130824" y="115000"/>
                  </a:lnTo>
                  <a:lnTo>
                    <a:pt x="133525" y="125898"/>
                  </a:lnTo>
                  <a:lnTo>
                    <a:pt x="136870" y="138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78572" y="2479513"/>
              <a:ext cx="137864" cy="352677"/>
            </a:xfrm>
            <a:custGeom>
              <a:avLst/>
              <a:gdLst/>
              <a:ahLst/>
              <a:cxnLst/>
              <a:rect l="0" t="0" r="0" b="0"/>
              <a:pathLst>
                <a:path w="137864" h="352677">
                  <a:moveTo>
                    <a:pt x="95749" y="267635"/>
                  </a:moveTo>
                  <a:lnTo>
                    <a:pt x="92682" y="258967"/>
                  </a:lnTo>
                  <a:lnTo>
                    <a:pt x="88619" y="251901"/>
                  </a:lnTo>
                  <a:lnTo>
                    <a:pt x="83126" y="245805"/>
                  </a:lnTo>
                  <a:lnTo>
                    <a:pt x="76366" y="240749"/>
                  </a:lnTo>
                  <a:lnTo>
                    <a:pt x="68568" y="237183"/>
                  </a:lnTo>
                  <a:lnTo>
                    <a:pt x="59976" y="235235"/>
                  </a:lnTo>
                  <a:lnTo>
                    <a:pt x="50963" y="234893"/>
                  </a:lnTo>
                  <a:lnTo>
                    <a:pt x="42006" y="236174"/>
                  </a:lnTo>
                  <a:lnTo>
                    <a:pt x="33364" y="238933"/>
                  </a:lnTo>
                  <a:lnTo>
                    <a:pt x="25260" y="243225"/>
                  </a:lnTo>
                  <a:lnTo>
                    <a:pt x="17964" y="249378"/>
                  </a:lnTo>
                  <a:lnTo>
                    <a:pt x="11547" y="257401"/>
                  </a:lnTo>
                  <a:lnTo>
                    <a:pt x="6237" y="266872"/>
                  </a:lnTo>
                  <a:lnTo>
                    <a:pt x="2493" y="277137"/>
                  </a:lnTo>
                  <a:lnTo>
                    <a:pt x="424" y="287743"/>
                  </a:lnTo>
                  <a:lnTo>
                    <a:pt x="0" y="298455"/>
                  </a:lnTo>
                  <a:lnTo>
                    <a:pt x="1227" y="309173"/>
                  </a:lnTo>
                  <a:lnTo>
                    <a:pt x="3949" y="319847"/>
                  </a:lnTo>
                  <a:lnTo>
                    <a:pt x="8216" y="329980"/>
                  </a:lnTo>
                  <a:lnTo>
                    <a:pt x="14354" y="338654"/>
                  </a:lnTo>
                  <a:lnTo>
                    <a:pt x="22361" y="345477"/>
                  </a:lnTo>
                  <a:lnTo>
                    <a:pt x="31652" y="350228"/>
                  </a:lnTo>
                  <a:lnTo>
                    <a:pt x="41264" y="352601"/>
                  </a:lnTo>
                  <a:lnTo>
                    <a:pt x="50614" y="352676"/>
                  </a:lnTo>
                  <a:lnTo>
                    <a:pt x="59498" y="350813"/>
                  </a:lnTo>
                  <a:lnTo>
                    <a:pt x="67918" y="347444"/>
                  </a:lnTo>
                  <a:lnTo>
                    <a:pt x="75944" y="342955"/>
                  </a:lnTo>
                  <a:lnTo>
                    <a:pt x="83504" y="337336"/>
                  </a:lnTo>
                  <a:lnTo>
                    <a:pt x="90369" y="330210"/>
                  </a:lnTo>
                  <a:lnTo>
                    <a:pt x="96474" y="321495"/>
                  </a:lnTo>
                  <a:lnTo>
                    <a:pt x="101898" y="311541"/>
                  </a:lnTo>
                  <a:lnTo>
                    <a:pt x="106777" y="300942"/>
                  </a:lnTo>
                  <a:lnTo>
                    <a:pt x="111245" y="290105"/>
                  </a:lnTo>
                  <a:lnTo>
                    <a:pt x="115416" y="279066"/>
                  </a:lnTo>
                  <a:lnTo>
                    <a:pt x="119378" y="267596"/>
                  </a:lnTo>
                  <a:lnTo>
                    <a:pt x="123190" y="255581"/>
                  </a:lnTo>
                  <a:lnTo>
                    <a:pt x="126734" y="242884"/>
                  </a:lnTo>
                  <a:lnTo>
                    <a:pt x="129735" y="229289"/>
                  </a:lnTo>
                  <a:lnTo>
                    <a:pt x="132085" y="214762"/>
                  </a:lnTo>
                  <a:lnTo>
                    <a:pt x="133832" y="199258"/>
                  </a:lnTo>
                  <a:lnTo>
                    <a:pt x="135087" y="182640"/>
                  </a:lnTo>
                  <a:lnTo>
                    <a:pt x="135968" y="164946"/>
                  </a:lnTo>
                  <a:lnTo>
                    <a:pt x="136579" y="146505"/>
                  </a:lnTo>
                  <a:lnTo>
                    <a:pt x="136996" y="127827"/>
                  </a:lnTo>
                  <a:lnTo>
                    <a:pt x="137275" y="109237"/>
                  </a:lnTo>
                  <a:lnTo>
                    <a:pt x="137294" y="91180"/>
                  </a:lnTo>
                  <a:lnTo>
                    <a:pt x="136775" y="74280"/>
                  </a:lnTo>
                  <a:lnTo>
                    <a:pt x="135609" y="58768"/>
                  </a:lnTo>
                  <a:lnTo>
                    <a:pt x="133841" y="44539"/>
                  </a:lnTo>
                  <a:lnTo>
                    <a:pt x="131584" y="31353"/>
                  </a:lnTo>
                  <a:lnTo>
                    <a:pt x="128928" y="18989"/>
                  </a:lnTo>
                  <a:lnTo>
                    <a:pt x="125101" y="8343"/>
                  </a:lnTo>
                  <a:lnTo>
                    <a:pt x="119636" y="1568"/>
                  </a:lnTo>
                  <a:lnTo>
                    <a:pt x="113963" y="0"/>
                  </a:lnTo>
                  <a:lnTo>
                    <a:pt x="109054" y="3754"/>
                  </a:lnTo>
                  <a:lnTo>
                    <a:pt x="105200" y="12129"/>
                  </a:lnTo>
                  <a:lnTo>
                    <a:pt x="102337" y="23986"/>
                  </a:lnTo>
                  <a:lnTo>
                    <a:pt x="100283" y="38092"/>
                  </a:lnTo>
                  <a:lnTo>
                    <a:pt x="98846" y="53553"/>
                  </a:lnTo>
                  <a:lnTo>
                    <a:pt x="98022" y="69820"/>
                  </a:lnTo>
                  <a:lnTo>
                    <a:pt x="97989" y="86570"/>
                  </a:lnTo>
                  <a:lnTo>
                    <a:pt x="98775" y="103613"/>
                  </a:lnTo>
                  <a:lnTo>
                    <a:pt x="100114" y="120839"/>
                  </a:lnTo>
                  <a:lnTo>
                    <a:pt x="101552" y="138179"/>
                  </a:lnTo>
                  <a:lnTo>
                    <a:pt x="102818" y="155587"/>
                  </a:lnTo>
                  <a:lnTo>
                    <a:pt x="103988" y="172873"/>
                  </a:lnTo>
                  <a:lnTo>
                    <a:pt x="105381" y="189714"/>
                  </a:lnTo>
                  <a:lnTo>
                    <a:pt x="107170" y="205970"/>
                  </a:lnTo>
                  <a:lnTo>
                    <a:pt x="109372" y="221666"/>
                  </a:lnTo>
                  <a:lnTo>
                    <a:pt x="111929" y="236901"/>
                  </a:lnTo>
                  <a:lnTo>
                    <a:pt x="114764" y="251772"/>
                  </a:lnTo>
                  <a:lnTo>
                    <a:pt x="117844" y="266155"/>
                  </a:lnTo>
                  <a:lnTo>
                    <a:pt x="121595" y="281322"/>
                  </a:lnTo>
                  <a:lnTo>
                    <a:pt x="127465" y="300844"/>
                  </a:lnTo>
                  <a:lnTo>
                    <a:pt x="137863" y="330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11995" y="2734520"/>
              <a:ext cx="215094" cy="138971"/>
            </a:xfrm>
            <a:custGeom>
              <a:avLst/>
              <a:gdLst/>
              <a:ahLst/>
              <a:cxnLst/>
              <a:rect l="0" t="0" r="0" b="0"/>
              <a:pathLst>
                <a:path w="215094" h="138971">
                  <a:moveTo>
                    <a:pt x="130865" y="23156"/>
                  </a:moveTo>
                  <a:lnTo>
                    <a:pt x="122064" y="17356"/>
                  </a:lnTo>
                  <a:lnTo>
                    <a:pt x="113717" y="12432"/>
                  </a:lnTo>
                  <a:lnTo>
                    <a:pt x="105017" y="7938"/>
                  </a:lnTo>
                  <a:lnTo>
                    <a:pt x="95897" y="4063"/>
                  </a:lnTo>
                  <a:lnTo>
                    <a:pt x="86402" y="1346"/>
                  </a:lnTo>
                  <a:lnTo>
                    <a:pt x="76610" y="0"/>
                  </a:lnTo>
                  <a:lnTo>
                    <a:pt x="66596" y="244"/>
                  </a:lnTo>
                  <a:lnTo>
                    <a:pt x="56422" y="2459"/>
                  </a:lnTo>
                  <a:lnTo>
                    <a:pt x="46145" y="6655"/>
                  </a:lnTo>
                  <a:lnTo>
                    <a:pt x="36126" y="12557"/>
                  </a:lnTo>
                  <a:lnTo>
                    <a:pt x="27006" y="19798"/>
                  </a:lnTo>
                  <a:lnTo>
                    <a:pt x="19063" y="28039"/>
                  </a:lnTo>
                  <a:lnTo>
                    <a:pt x="12408" y="37163"/>
                  </a:lnTo>
                  <a:lnTo>
                    <a:pt x="7154" y="47263"/>
                  </a:lnTo>
                  <a:lnTo>
                    <a:pt x="3223" y="58306"/>
                  </a:lnTo>
                  <a:lnTo>
                    <a:pt x="717" y="69822"/>
                  </a:lnTo>
                  <a:lnTo>
                    <a:pt x="0" y="81019"/>
                  </a:lnTo>
                  <a:lnTo>
                    <a:pt x="1114" y="91471"/>
                  </a:lnTo>
                  <a:lnTo>
                    <a:pt x="3979" y="100944"/>
                  </a:lnTo>
                  <a:lnTo>
                    <a:pt x="8568" y="109237"/>
                  </a:lnTo>
                  <a:lnTo>
                    <a:pt x="14686" y="116354"/>
                  </a:lnTo>
                  <a:lnTo>
                    <a:pt x="21878" y="121980"/>
                  </a:lnTo>
                  <a:lnTo>
                    <a:pt x="29534" y="125413"/>
                  </a:lnTo>
                  <a:lnTo>
                    <a:pt x="37271" y="126463"/>
                  </a:lnTo>
                  <a:lnTo>
                    <a:pt x="44920" y="125390"/>
                  </a:lnTo>
                  <a:lnTo>
                    <a:pt x="52436" y="122619"/>
                  </a:lnTo>
                  <a:lnTo>
                    <a:pt x="59825" y="118569"/>
                  </a:lnTo>
                  <a:lnTo>
                    <a:pt x="67109" y="113429"/>
                  </a:lnTo>
                  <a:lnTo>
                    <a:pt x="74314" y="107164"/>
                  </a:lnTo>
                  <a:lnTo>
                    <a:pt x="81457" y="99843"/>
                  </a:lnTo>
                  <a:lnTo>
                    <a:pt x="88391" y="91641"/>
                  </a:lnTo>
                  <a:lnTo>
                    <a:pt x="94821" y="82759"/>
                  </a:lnTo>
                  <a:lnTo>
                    <a:pt x="100643" y="73407"/>
                  </a:lnTo>
                  <a:lnTo>
                    <a:pt x="106444" y="64924"/>
                  </a:lnTo>
                  <a:lnTo>
                    <a:pt x="113095" y="60423"/>
                  </a:lnTo>
                  <a:lnTo>
                    <a:pt x="120179" y="60902"/>
                  </a:lnTo>
                  <a:lnTo>
                    <a:pt x="126921" y="64235"/>
                  </a:lnTo>
                  <a:lnTo>
                    <a:pt x="133396" y="69059"/>
                  </a:lnTo>
                  <a:lnTo>
                    <a:pt x="139823" y="74723"/>
                  </a:lnTo>
                  <a:lnTo>
                    <a:pt x="146328" y="80887"/>
                  </a:lnTo>
                  <a:lnTo>
                    <a:pt x="153110" y="87359"/>
                  </a:lnTo>
                  <a:lnTo>
                    <a:pt x="160472" y="94024"/>
                  </a:lnTo>
                  <a:lnTo>
                    <a:pt x="168516" y="100807"/>
                  </a:lnTo>
                  <a:lnTo>
                    <a:pt x="176922" y="107555"/>
                  </a:lnTo>
                  <a:lnTo>
                    <a:pt x="185976" y="114790"/>
                  </a:lnTo>
                  <a:lnTo>
                    <a:pt x="197593" y="124265"/>
                  </a:lnTo>
                  <a:lnTo>
                    <a:pt x="215093" y="138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74528" y="2624884"/>
              <a:ext cx="117569" cy="378720"/>
            </a:xfrm>
            <a:custGeom>
              <a:avLst/>
              <a:gdLst/>
              <a:ahLst/>
              <a:cxnLst/>
              <a:rect l="0" t="0" r="0" b="0"/>
              <a:pathLst>
                <a:path w="117569" h="378720">
                  <a:moveTo>
                    <a:pt x="0" y="80150"/>
                  </a:moveTo>
                  <a:lnTo>
                    <a:pt x="0" y="91885"/>
                  </a:lnTo>
                  <a:lnTo>
                    <a:pt x="0" y="103014"/>
                  </a:lnTo>
                  <a:lnTo>
                    <a:pt x="5" y="114608"/>
                  </a:lnTo>
                  <a:lnTo>
                    <a:pt x="178" y="126596"/>
                  </a:lnTo>
                  <a:lnTo>
                    <a:pt x="826" y="138608"/>
                  </a:lnTo>
                  <a:lnTo>
                    <a:pt x="2075" y="150415"/>
                  </a:lnTo>
                  <a:lnTo>
                    <a:pt x="3728" y="162114"/>
                  </a:lnTo>
                  <a:lnTo>
                    <a:pt x="5376" y="174031"/>
                  </a:lnTo>
                  <a:lnTo>
                    <a:pt x="6783" y="186339"/>
                  </a:lnTo>
                  <a:lnTo>
                    <a:pt x="8048" y="198892"/>
                  </a:lnTo>
                  <a:lnTo>
                    <a:pt x="9504" y="211326"/>
                  </a:lnTo>
                  <a:lnTo>
                    <a:pt x="11331" y="223438"/>
                  </a:lnTo>
                  <a:lnTo>
                    <a:pt x="13389" y="235352"/>
                  </a:lnTo>
                  <a:lnTo>
                    <a:pt x="15316" y="247417"/>
                  </a:lnTo>
                  <a:lnTo>
                    <a:pt x="16911" y="259836"/>
                  </a:lnTo>
                  <a:lnTo>
                    <a:pt x="18133" y="272804"/>
                  </a:lnTo>
                  <a:lnTo>
                    <a:pt x="19029" y="286582"/>
                  </a:lnTo>
                  <a:lnTo>
                    <a:pt x="19666" y="301227"/>
                  </a:lnTo>
                  <a:lnTo>
                    <a:pt x="20111" y="316640"/>
                  </a:lnTo>
                  <a:lnTo>
                    <a:pt x="20417" y="332664"/>
                  </a:lnTo>
                  <a:lnTo>
                    <a:pt x="20621" y="349110"/>
                  </a:lnTo>
                  <a:lnTo>
                    <a:pt x="20574" y="364507"/>
                  </a:lnTo>
                  <a:lnTo>
                    <a:pt x="19450" y="375134"/>
                  </a:lnTo>
                  <a:lnTo>
                    <a:pt x="17193" y="378719"/>
                  </a:lnTo>
                  <a:lnTo>
                    <a:pt x="15132" y="376505"/>
                  </a:lnTo>
                  <a:lnTo>
                    <a:pt x="13627" y="370104"/>
                  </a:lnTo>
                  <a:lnTo>
                    <a:pt x="12597" y="360560"/>
                  </a:lnTo>
                  <a:lnTo>
                    <a:pt x="11906" y="348655"/>
                  </a:lnTo>
                  <a:lnTo>
                    <a:pt x="11446" y="334859"/>
                  </a:lnTo>
                  <a:lnTo>
                    <a:pt x="11140" y="319360"/>
                  </a:lnTo>
                  <a:lnTo>
                    <a:pt x="10931" y="302410"/>
                  </a:lnTo>
                  <a:lnTo>
                    <a:pt x="10622" y="284801"/>
                  </a:lnTo>
                  <a:lnTo>
                    <a:pt x="9883" y="267741"/>
                  </a:lnTo>
                  <a:lnTo>
                    <a:pt x="8575" y="251848"/>
                  </a:lnTo>
                  <a:lnTo>
                    <a:pt x="6882" y="236719"/>
                  </a:lnTo>
                  <a:lnTo>
                    <a:pt x="5207" y="221265"/>
                  </a:lnTo>
                  <a:lnTo>
                    <a:pt x="3787" y="204871"/>
                  </a:lnTo>
                  <a:lnTo>
                    <a:pt x="2682" y="187737"/>
                  </a:lnTo>
                  <a:lnTo>
                    <a:pt x="1866" y="170602"/>
                  </a:lnTo>
                  <a:lnTo>
                    <a:pt x="1282" y="153921"/>
                  </a:lnTo>
                  <a:lnTo>
                    <a:pt x="874" y="137820"/>
                  </a:lnTo>
                  <a:lnTo>
                    <a:pt x="592" y="122255"/>
                  </a:lnTo>
                  <a:lnTo>
                    <a:pt x="404" y="107124"/>
                  </a:lnTo>
                  <a:lnTo>
                    <a:pt x="446" y="92319"/>
                  </a:lnTo>
                  <a:lnTo>
                    <a:pt x="1006" y="77752"/>
                  </a:lnTo>
                  <a:lnTo>
                    <a:pt x="2209" y="63361"/>
                  </a:lnTo>
                  <a:lnTo>
                    <a:pt x="4340" y="49423"/>
                  </a:lnTo>
                  <a:lnTo>
                    <a:pt x="7907" y="36516"/>
                  </a:lnTo>
                  <a:lnTo>
                    <a:pt x="13051" y="24886"/>
                  </a:lnTo>
                  <a:lnTo>
                    <a:pt x="19608" y="14943"/>
                  </a:lnTo>
                  <a:lnTo>
                    <a:pt x="27298" y="7393"/>
                  </a:lnTo>
                  <a:lnTo>
                    <a:pt x="35839" y="2402"/>
                  </a:lnTo>
                  <a:lnTo>
                    <a:pt x="44995" y="0"/>
                  </a:lnTo>
                  <a:lnTo>
                    <a:pt x="54585" y="342"/>
                  </a:lnTo>
                  <a:lnTo>
                    <a:pt x="64468" y="3237"/>
                  </a:lnTo>
                  <a:lnTo>
                    <a:pt x="74221" y="8245"/>
                  </a:lnTo>
                  <a:lnTo>
                    <a:pt x="83164" y="14877"/>
                  </a:lnTo>
                  <a:lnTo>
                    <a:pt x="90992" y="22701"/>
                  </a:lnTo>
                  <a:lnTo>
                    <a:pt x="97739" y="31373"/>
                  </a:lnTo>
                  <a:lnTo>
                    <a:pt x="103587" y="40638"/>
                  </a:lnTo>
                  <a:lnTo>
                    <a:pt x="108736" y="50317"/>
                  </a:lnTo>
                  <a:lnTo>
                    <a:pt x="113043" y="60441"/>
                  </a:lnTo>
                  <a:lnTo>
                    <a:pt x="116041" y="71231"/>
                  </a:lnTo>
                  <a:lnTo>
                    <a:pt x="117568" y="82744"/>
                  </a:lnTo>
                  <a:lnTo>
                    <a:pt x="117441" y="94578"/>
                  </a:lnTo>
                  <a:lnTo>
                    <a:pt x="115305" y="105990"/>
                  </a:lnTo>
                  <a:lnTo>
                    <a:pt x="111159" y="116590"/>
                  </a:lnTo>
                  <a:lnTo>
                    <a:pt x="105290" y="126334"/>
                  </a:lnTo>
                  <a:lnTo>
                    <a:pt x="98071" y="135339"/>
                  </a:lnTo>
                  <a:lnTo>
                    <a:pt x="89849" y="143758"/>
                  </a:lnTo>
                  <a:lnTo>
                    <a:pt x="80788" y="151438"/>
                  </a:lnTo>
                  <a:lnTo>
                    <a:pt x="69667" y="158670"/>
                  </a:lnTo>
                  <a:lnTo>
                    <a:pt x="52160" y="166093"/>
                  </a:lnTo>
                  <a:lnTo>
                    <a:pt x="21057" y="174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37326" y="2661965"/>
              <a:ext cx="195173" cy="155225"/>
            </a:xfrm>
            <a:custGeom>
              <a:avLst/>
              <a:gdLst/>
              <a:ahLst/>
              <a:cxnLst/>
              <a:rect l="0" t="0" r="0" b="0"/>
              <a:pathLst>
                <a:path w="195173" h="155225">
                  <a:moveTo>
                    <a:pt x="110943" y="64126"/>
                  </a:moveTo>
                  <a:lnTo>
                    <a:pt x="110809" y="52458"/>
                  </a:lnTo>
                  <a:lnTo>
                    <a:pt x="109529" y="41969"/>
                  </a:lnTo>
                  <a:lnTo>
                    <a:pt x="106927" y="31681"/>
                  </a:lnTo>
                  <a:lnTo>
                    <a:pt x="102862" y="21898"/>
                  </a:lnTo>
                  <a:lnTo>
                    <a:pt x="96932" y="13499"/>
                  </a:lnTo>
                  <a:lnTo>
                    <a:pt x="89097" y="6879"/>
                  </a:lnTo>
                  <a:lnTo>
                    <a:pt x="79772" y="2272"/>
                  </a:lnTo>
                  <a:lnTo>
                    <a:pt x="69613" y="1"/>
                  </a:lnTo>
                  <a:lnTo>
                    <a:pt x="59092" y="0"/>
                  </a:lnTo>
                  <a:lnTo>
                    <a:pt x="48779" y="2084"/>
                  </a:lnTo>
                  <a:lnTo>
                    <a:pt x="39395" y="6133"/>
                  </a:lnTo>
                  <a:lnTo>
                    <a:pt x="31239" y="11887"/>
                  </a:lnTo>
                  <a:lnTo>
                    <a:pt x="24255" y="19001"/>
                  </a:lnTo>
                  <a:lnTo>
                    <a:pt x="18241" y="27137"/>
                  </a:lnTo>
                  <a:lnTo>
                    <a:pt x="12973" y="36022"/>
                  </a:lnTo>
                  <a:lnTo>
                    <a:pt x="8414" y="45766"/>
                  </a:lnTo>
                  <a:lnTo>
                    <a:pt x="4716" y="56824"/>
                  </a:lnTo>
                  <a:lnTo>
                    <a:pt x="1899" y="69331"/>
                  </a:lnTo>
                  <a:lnTo>
                    <a:pt x="176" y="82816"/>
                  </a:lnTo>
                  <a:lnTo>
                    <a:pt x="0" y="96407"/>
                  </a:lnTo>
                  <a:lnTo>
                    <a:pt x="1483" y="109575"/>
                  </a:lnTo>
                  <a:lnTo>
                    <a:pt x="4599" y="121838"/>
                  </a:lnTo>
                  <a:lnTo>
                    <a:pt x="9357" y="132615"/>
                  </a:lnTo>
                  <a:lnTo>
                    <a:pt x="15595" y="141733"/>
                  </a:lnTo>
                  <a:lnTo>
                    <a:pt x="23036" y="148871"/>
                  </a:lnTo>
                  <a:lnTo>
                    <a:pt x="31392" y="153399"/>
                  </a:lnTo>
                  <a:lnTo>
                    <a:pt x="40412" y="155224"/>
                  </a:lnTo>
                  <a:lnTo>
                    <a:pt x="49737" y="154690"/>
                  </a:lnTo>
                  <a:lnTo>
                    <a:pt x="58917" y="152289"/>
                  </a:lnTo>
                  <a:lnTo>
                    <a:pt x="67714" y="148486"/>
                  </a:lnTo>
                  <a:lnTo>
                    <a:pt x="75925" y="143343"/>
                  </a:lnTo>
                  <a:lnTo>
                    <a:pt x="83293" y="136545"/>
                  </a:lnTo>
                  <a:lnTo>
                    <a:pt x="89769" y="128053"/>
                  </a:lnTo>
                  <a:lnTo>
                    <a:pt x="95457" y="118251"/>
                  </a:lnTo>
                  <a:lnTo>
                    <a:pt x="100520" y="107754"/>
                  </a:lnTo>
                  <a:lnTo>
                    <a:pt x="105131" y="97034"/>
                  </a:lnTo>
                  <a:lnTo>
                    <a:pt x="109908" y="87858"/>
                  </a:lnTo>
                  <a:lnTo>
                    <a:pt x="115068" y="83056"/>
                  </a:lnTo>
                  <a:lnTo>
                    <a:pt x="119980" y="83149"/>
                  </a:lnTo>
                  <a:lnTo>
                    <a:pt x="124875" y="86932"/>
                  </a:lnTo>
                  <a:lnTo>
                    <a:pt x="130053" y="93141"/>
                  </a:lnTo>
                  <a:lnTo>
                    <a:pt x="135787" y="100727"/>
                  </a:lnTo>
                  <a:lnTo>
                    <a:pt x="142366" y="108818"/>
                  </a:lnTo>
                  <a:lnTo>
                    <a:pt x="149845" y="116921"/>
                  </a:lnTo>
                  <a:lnTo>
                    <a:pt x="157854" y="124544"/>
                  </a:lnTo>
                  <a:lnTo>
                    <a:pt x="166590" y="131808"/>
                  </a:lnTo>
                  <a:lnTo>
                    <a:pt x="177938" y="139343"/>
                  </a:lnTo>
                  <a:lnTo>
                    <a:pt x="195172" y="148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56267" y="2473407"/>
              <a:ext cx="28874" cy="357970"/>
            </a:xfrm>
            <a:custGeom>
              <a:avLst/>
              <a:gdLst/>
              <a:ahLst/>
              <a:cxnLst/>
              <a:rect l="0" t="0" r="0" b="0"/>
              <a:pathLst>
                <a:path w="28874" h="357970">
                  <a:moveTo>
                    <a:pt x="7815" y="0"/>
                  </a:moveTo>
                  <a:lnTo>
                    <a:pt x="4949" y="11869"/>
                  </a:lnTo>
                  <a:lnTo>
                    <a:pt x="2806" y="24278"/>
                  </a:lnTo>
                  <a:lnTo>
                    <a:pt x="1208" y="38474"/>
                  </a:lnTo>
                  <a:lnTo>
                    <a:pt x="200" y="54528"/>
                  </a:lnTo>
                  <a:lnTo>
                    <a:pt x="0" y="72469"/>
                  </a:lnTo>
                  <a:lnTo>
                    <a:pt x="652" y="92106"/>
                  </a:lnTo>
                  <a:lnTo>
                    <a:pt x="1890" y="112959"/>
                  </a:lnTo>
                  <a:lnTo>
                    <a:pt x="3254" y="134386"/>
                  </a:lnTo>
                  <a:lnTo>
                    <a:pt x="4468" y="155975"/>
                  </a:lnTo>
                  <a:lnTo>
                    <a:pt x="5603" y="177535"/>
                  </a:lnTo>
                  <a:lnTo>
                    <a:pt x="6971" y="199001"/>
                  </a:lnTo>
                  <a:lnTo>
                    <a:pt x="8743" y="220359"/>
                  </a:lnTo>
                  <a:lnTo>
                    <a:pt x="10934" y="241296"/>
                  </a:lnTo>
                  <a:lnTo>
                    <a:pt x="13483" y="261216"/>
                  </a:lnTo>
                  <a:lnTo>
                    <a:pt x="16308" y="279863"/>
                  </a:lnTo>
                  <a:lnTo>
                    <a:pt x="19183" y="296912"/>
                  </a:lnTo>
                  <a:lnTo>
                    <a:pt x="22030" y="313569"/>
                  </a:lnTo>
                  <a:lnTo>
                    <a:pt x="25099" y="332414"/>
                  </a:lnTo>
                  <a:lnTo>
                    <a:pt x="2887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37741" y="258922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6958" y="0"/>
                  </a:lnTo>
                  <a:lnTo>
                    <a:pt x="203047" y="0"/>
                  </a:lnTo>
                  <a:lnTo>
                    <a:pt x="188554" y="5"/>
                  </a:lnTo>
                  <a:lnTo>
                    <a:pt x="173525" y="178"/>
                  </a:lnTo>
                  <a:lnTo>
                    <a:pt x="158348" y="826"/>
                  </a:lnTo>
                  <a:lnTo>
                    <a:pt x="143281" y="2075"/>
                  </a:lnTo>
                  <a:lnTo>
                    <a:pt x="128417" y="3727"/>
                  </a:lnTo>
                  <a:lnTo>
                    <a:pt x="113757" y="5375"/>
                  </a:lnTo>
                  <a:lnTo>
                    <a:pt x="99274" y="6783"/>
                  </a:lnTo>
                  <a:lnTo>
                    <a:pt x="85090" y="8048"/>
                  </a:lnTo>
                  <a:lnTo>
                    <a:pt x="71481" y="9505"/>
                  </a:lnTo>
                  <a:lnTo>
                    <a:pt x="58554" y="11332"/>
                  </a:lnTo>
                  <a:lnTo>
                    <a:pt x="46515" y="13398"/>
                  </a:lnTo>
                  <a:lnTo>
                    <a:pt x="34460" y="15549"/>
                  </a:lnTo>
                  <a:lnTo>
                    <a:pt x="20213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64604" y="2641863"/>
              <a:ext cx="141635" cy="187995"/>
            </a:xfrm>
            <a:custGeom>
              <a:avLst/>
              <a:gdLst/>
              <a:ahLst/>
              <a:cxnLst/>
              <a:rect l="0" t="0" r="0" b="0"/>
              <a:pathLst>
                <a:path w="141635" h="187995">
                  <a:moveTo>
                    <a:pt x="88992" y="0"/>
                  </a:moveTo>
                  <a:lnTo>
                    <a:pt x="80257" y="3001"/>
                  </a:lnTo>
                  <a:lnTo>
                    <a:pt x="72551" y="6423"/>
                  </a:lnTo>
                  <a:lnTo>
                    <a:pt x="65149" y="10619"/>
                  </a:lnTo>
                  <a:lnTo>
                    <a:pt x="57888" y="15519"/>
                  </a:lnTo>
                  <a:lnTo>
                    <a:pt x="50709" y="21001"/>
                  </a:lnTo>
                  <a:lnTo>
                    <a:pt x="43583" y="26931"/>
                  </a:lnTo>
                  <a:lnTo>
                    <a:pt x="36493" y="33193"/>
                  </a:lnTo>
                  <a:lnTo>
                    <a:pt x="29426" y="39691"/>
                  </a:lnTo>
                  <a:lnTo>
                    <a:pt x="22385" y="46364"/>
                  </a:lnTo>
                  <a:lnTo>
                    <a:pt x="15690" y="53489"/>
                  </a:lnTo>
                  <a:lnTo>
                    <a:pt x="9953" y="61642"/>
                  </a:lnTo>
                  <a:lnTo>
                    <a:pt x="5436" y="71059"/>
                  </a:lnTo>
                  <a:lnTo>
                    <a:pt x="2234" y="81656"/>
                  </a:lnTo>
                  <a:lnTo>
                    <a:pt x="452" y="93219"/>
                  </a:lnTo>
                  <a:lnTo>
                    <a:pt x="0" y="105508"/>
                  </a:lnTo>
                  <a:lnTo>
                    <a:pt x="815" y="117996"/>
                  </a:lnTo>
                  <a:lnTo>
                    <a:pt x="2948" y="129913"/>
                  </a:lnTo>
                  <a:lnTo>
                    <a:pt x="6306" y="140884"/>
                  </a:lnTo>
                  <a:lnTo>
                    <a:pt x="10676" y="150892"/>
                  </a:lnTo>
                  <a:lnTo>
                    <a:pt x="15826" y="160081"/>
                  </a:lnTo>
                  <a:lnTo>
                    <a:pt x="21552" y="168622"/>
                  </a:lnTo>
                  <a:lnTo>
                    <a:pt x="27853" y="176190"/>
                  </a:lnTo>
                  <a:lnTo>
                    <a:pt x="34914" y="181997"/>
                  </a:lnTo>
                  <a:lnTo>
                    <a:pt x="42777" y="185756"/>
                  </a:lnTo>
                  <a:lnTo>
                    <a:pt x="51344" y="187636"/>
                  </a:lnTo>
                  <a:lnTo>
                    <a:pt x="60474" y="187994"/>
                  </a:lnTo>
                  <a:lnTo>
                    <a:pt x="70020" y="187193"/>
                  </a:lnTo>
                  <a:lnTo>
                    <a:pt x="79700" y="185387"/>
                  </a:lnTo>
                  <a:lnTo>
                    <a:pt x="89120" y="182513"/>
                  </a:lnTo>
                  <a:lnTo>
                    <a:pt x="98078" y="178623"/>
                  </a:lnTo>
                  <a:lnTo>
                    <a:pt x="106454" y="173800"/>
                  </a:lnTo>
                  <a:lnTo>
                    <a:pt x="115037" y="167407"/>
                  </a:lnTo>
                  <a:lnTo>
                    <a:pt x="125700" y="156649"/>
                  </a:lnTo>
                  <a:lnTo>
                    <a:pt x="14163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06239" y="2441821"/>
              <a:ext cx="200042" cy="379027"/>
            </a:xfrm>
            <a:custGeom>
              <a:avLst/>
              <a:gdLst/>
              <a:ahLst/>
              <a:cxnLst/>
              <a:rect l="0" t="0" r="0" b="0"/>
              <a:pathLst>
                <a:path w="200042" h="37902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71"/>
                  </a:lnTo>
                  <a:lnTo>
                    <a:pt x="3863" y="50553"/>
                  </a:lnTo>
                  <a:lnTo>
                    <a:pt x="6179" y="61745"/>
                  </a:lnTo>
                  <a:lnTo>
                    <a:pt x="8846" y="72750"/>
                  </a:lnTo>
                  <a:lnTo>
                    <a:pt x="11769" y="84284"/>
                  </a:lnTo>
                  <a:lnTo>
                    <a:pt x="14876" y="97620"/>
                  </a:lnTo>
                  <a:lnTo>
                    <a:pt x="18112" y="113301"/>
                  </a:lnTo>
                  <a:lnTo>
                    <a:pt x="21436" y="131056"/>
                  </a:lnTo>
                  <a:lnTo>
                    <a:pt x="24820" y="150188"/>
                  </a:lnTo>
                  <a:lnTo>
                    <a:pt x="28246" y="170122"/>
                  </a:lnTo>
                  <a:lnTo>
                    <a:pt x="31699" y="190182"/>
                  </a:lnTo>
                  <a:lnTo>
                    <a:pt x="35170" y="209555"/>
                  </a:lnTo>
                  <a:lnTo>
                    <a:pt x="38654" y="227871"/>
                  </a:lnTo>
                  <a:lnTo>
                    <a:pt x="42147" y="245132"/>
                  </a:lnTo>
                  <a:lnTo>
                    <a:pt x="45645" y="261505"/>
                  </a:lnTo>
                  <a:lnTo>
                    <a:pt x="49160" y="277096"/>
                  </a:lnTo>
                  <a:lnTo>
                    <a:pt x="53125" y="288714"/>
                  </a:lnTo>
                  <a:lnTo>
                    <a:pt x="57495" y="292338"/>
                  </a:lnTo>
                  <a:lnTo>
                    <a:pt x="61366" y="289501"/>
                  </a:lnTo>
                  <a:lnTo>
                    <a:pt x="64783" y="282635"/>
                  </a:lnTo>
                  <a:lnTo>
                    <a:pt x="68006" y="273643"/>
                  </a:lnTo>
                  <a:lnTo>
                    <a:pt x="71211" y="263657"/>
                  </a:lnTo>
                  <a:lnTo>
                    <a:pt x="74793" y="253579"/>
                  </a:lnTo>
                  <a:lnTo>
                    <a:pt x="79384" y="244290"/>
                  </a:lnTo>
                  <a:lnTo>
                    <a:pt x="85236" y="236191"/>
                  </a:lnTo>
                  <a:lnTo>
                    <a:pt x="92110" y="230080"/>
                  </a:lnTo>
                  <a:lnTo>
                    <a:pt x="99485" y="227306"/>
                  </a:lnTo>
                  <a:lnTo>
                    <a:pt x="106998" y="228295"/>
                  </a:lnTo>
                  <a:lnTo>
                    <a:pt x="114481" y="232686"/>
                  </a:lnTo>
                  <a:lnTo>
                    <a:pt x="121877" y="239818"/>
                  </a:lnTo>
                  <a:lnTo>
                    <a:pt x="129177" y="249011"/>
                  </a:lnTo>
                  <a:lnTo>
                    <a:pt x="136230" y="259533"/>
                  </a:lnTo>
                  <a:lnTo>
                    <a:pt x="142746" y="270636"/>
                  </a:lnTo>
                  <a:lnTo>
                    <a:pt x="148614" y="281868"/>
                  </a:lnTo>
                  <a:lnTo>
                    <a:pt x="153877" y="293032"/>
                  </a:lnTo>
                  <a:lnTo>
                    <a:pt x="158647" y="304067"/>
                  </a:lnTo>
                  <a:lnTo>
                    <a:pt x="163047" y="314971"/>
                  </a:lnTo>
                  <a:lnTo>
                    <a:pt x="167342" y="325600"/>
                  </a:lnTo>
                  <a:lnTo>
                    <a:pt x="171920" y="335673"/>
                  </a:lnTo>
                  <a:lnTo>
                    <a:pt x="176958" y="345072"/>
                  </a:lnTo>
                  <a:lnTo>
                    <a:pt x="182161" y="353549"/>
                  </a:lnTo>
                  <a:lnTo>
                    <a:pt x="187364" y="361469"/>
                  </a:lnTo>
                  <a:lnTo>
                    <a:pt x="193026" y="369527"/>
                  </a:lnTo>
                  <a:lnTo>
                    <a:pt x="20004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85030" y="2689897"/>
              <a:ext cx="130405" cy="152785"/>
            </a:xfrm>
            <a:custGeom>
              <a:avLst/>
              <a:gdLst/>
              <a:ahLst/>
              <a:cxnLst/>
              <a:rect l="0" t="0" r="0" b="0"/>
              <a:pathLst>
                <a:path w="130405" h="152785">
                  <a:moveTo>
                    <a:pt x="100276" y="4608"/>
                  </a:moveTo>
                  <a:lnTo>
                    <a:pt x="91474" y="1809"/>
                  </a:lnTo>
                  <a:lnTo>
                    <a:pt x="83127" y="307"/>
                  </a:lnTo>
                  <a:lnTo>
                    <a:pt x="74429" y="0"/>
                  </a:lnTo>
                  <a:lnTo>
                    <a:pt x="65308" y="680"/>
                  </a:lnTo>
                  <a:lnTo>
                    <a:pt x="55813" y="2147"/>
                  </a:lnTo>
                  <a:lnTo>
                    <a:pt x="46030" y="4225"/>
                  </a:lnTo>
                  <a:lnTo>
                    <a:pt x="36361" y="7081"/>
                  </a:lnTo>
                  <a:lnTo>
                    <a:pt x="27484" y="11200"/>
                  </a:lnTo>
                  <a:lnTo>
                    <a:pt x="19709" y="16758"/>
                  </a:lnTo>
                  <a:lnTo>
                    <a:pt x="13168" y="23947"/>
                  </a:lnTo>
                  <a:lnTo>
                    <a:pt x="7992" y="33133"/>
                  </a:lnTo>
                  <a:lnTo>
                    <a:pt x="4109" y="44309"/>
                  </a:lnTo>
                  <a:lnTo>
                    <a:pt x="1465" y="56864"/>
                  </a:lnTo>
                  <a:lnTo>
                    <a:pt x="124" y="69815"/>
                  </a:lnTo>
                  <a:lnTo>
                    <a:pt x="0" y="82550"/>
                  </a:lnTo>
                  <a:lnTo>
                    <a:pt x="1049" y="94690"/>
                  </a:lnTo>
                  <a:lnTo>
                    <a:pt x="3348" y="105916"/>
                  </a:lnTo>
                  <a:lnTo>
                    <a:pt x="6825" y="116162"/>
                  </a:lnTo>
                  <a:lnTo>
                    <a:pt x="11446" y="125380"/>
                  </a:lnTo>
                  <a:lnTo>
                    <a:pt x="17298" y="133442"/>
                  </a:lnTo>
                  <a:lnTo>
                    <a:pt x="24313" y="140380"/>
                  </a:lnTo>
                  <a:lnTo>
                    <a:pt x="32464" y="146042"/>
                  </a:lnTo>
                  <a:lnTo>
                    <a:pt x="41838" y="150024"/>
                  </a:lnTo>
                  <a:lnTo>
                    <a:pt x="52358" y="152253"/>
                  </a:lnTo>
                  <a:lnTo>
                    <a:pt x="63505" y="152784"/>
                  </a:lnTo>
                  <a:lnTo>
                    <a:pt x="74448" y="151629"/>
                  </a:lnTo>
                  <a:lnTo>
                    <a:pt x="84729" y="148954"/>
                  </a:lnTo>
                  <a:lnTo>
                    <a:pt x="94257" y="144719"/>
                  </a:lnTo>
                  <a:lnTo>
                    <a:pt x="103117" y="138603"/>
                  </a:lnTo>
                  <a:lnTo>
                    <a:pt x="111433" y="130606"/>
                  </a:lnTo>
                  <a:lnTo>
                    <a:pt x="118849" y="121151"/>
                  </a:lnTo>
                  <a:lnTo>
                    <a:pt x="124554" y="110897"/>
                  </a:lnTo>
                  <a:lnTo>
                    <a:pt x="128243" y="100294"/>
                  </a:lnTo>
                  <a:lnTo>
                    <a:pt x="130078" y="89414"/>
                  </a:lnTo>
                  <a:lnTo>
                    <a:pt x="130404" y="78051"/>
                  </a:lnTo>
                  <a:lnTo>
                    <a:pt x="129578" y="66126"/>
                  </a:lnTo>
                  <a:lnTo>
                    <a:pt x="127586" y="54169"/>
                  </a:lnTo>
                  <a:lnTo>
                    <a:pt x="124055" y="43200"/>
                  </a:lnTo>
                  <a:lnTo>
                    <a:pt x="118919" y="33716"/>
                  </a:lnTo>
                  <a:lnTo>
                    <a:pt x="112833" y="25853"/>
                  </a:lnTo>
                  <a:lnTo>
                    <a:pt x="106414" y="18869"/>
                  </a:lnTo>
                  <a:lnTo>
                    <a:pt x="99095" y="12156"/>
                  </a:lnTo>
                  <a:lnTo>
                    <a:pt x="89747" y="4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25845" y="2481284"/>
              <a:ext cx="127917" cy="339564"/>
            </a:xfrm>
            <a:custGeom>
              <a:avLst/>
              <a:gdLst/>
              <a:ahLst/>
              <a:cxnLst/>
              <a:rect l="0" t="0" r="0" b="0"/>
              <a:pathLst>
                <a:path w="127917" h="339564">
                  <a:moveTo>
                    <a:pt x="75274" y="339563"/>
                  </a:moveTo>
                  <a:lnTo>
                    <a:pt x="78007" y="330695"/>
                  </a:lnTo>
                  <a:lnTo>
                    <a:pt x="78868" y="321708"/>
                  </a:lnTo>
                  <a:lnTo>
                    <a:pt x="77883" y="311713"/>
                  </a:lnTo>
                  <a:lnTo>
                    <a:pt x="75517" y="300732"/>
                  </a:lnTo>
                  <a:lnTo>
                    <a:pt x="72380" y="288920"/>
                  </a:lnTo>
                  <a:lnTo>
                    <a:pt x="68898" y="276462"/>
                  </a:lnTo>
                  <a:lnTo>
                    <a:pt x="65291" y="263525"/>
                  </a:lnTo>
                  <a:lnTo>
                    <a:pt x="61657" y="250244"/>
                  </a:lnTo>
                  <a:lnTo>
                    <a:pt x="58036" y="236726"/>
                  </a:lnTo>
                  <a:lnTo>
                    <a:pt x="54437" y="223211"/>
                  </a:lnTo>
                  <a:lnTo>
                    <a:pt x="50861" y="210057"/>
                  </a:lnTo>
                  <a:lnTo>
                    <a:pt x="47304" y="197427"/>
                  </a:lnTo>
                  <a:lnTo>
                    <a:pt x="43761" y="185148"/>
                  </a:lnTo>
                  <a:lnTo>
                    <a:pt x="40228" y="172829"/>
                  </a:lnTo>
                  <a:lnTo>
                    <a:pt x="36698" y="160237"/>
                  </a:lnTo>
                  <a:lnTo>
                    <a:pt x="33005" y="147151"/>
                  </a:lnTo>
                  <a:lnTo>
                    <a:pt x="28840" y="133294"/>
                  </a:lnTo>
                  <a:lnTo>
                    <a:pt x="24076" y="118604"/>
                  </a:lnTo>
                  <a:lnTo>
                    <a:pt x="18911" y="103501"/>
                  </a:lnTo>
                  <a:lnTo>
                    <a:pt x="13751" y="88749"/>
                  </a:lnTo>
                  <a:lnTo>
                    <a:pt x="8846" y="74757"/>
                  </a:lnTo>
                  <a:lnTo>
                    <a:pt x="4588" y="61584"/>
                  </a:lnTo>
                  <a:lnTo>
                    <a:pt x="1567" y="49124"/>
                  </a:lnTo>
                  <a:lnTo>
                    <a:pt x="0" y="37238"/>
                  </a:lnTo>
                  <a:lnTo>
                    <a:pt x="255" y="26272"/>
                  </a:lnTo>
                  <a:lnTo>
                    <a:pt x="3003" y="17031"/>
                  </a:lnTo>
                  <a:lnTo>
                    <a:pt x="8374" y="9819"/>
                  </a:lnTo>
                  <a:lnTo>
                    <a:pt x="16048" y="4636"/>
                  </a:lnTo>
                  <a:lnTo>
                    <a:pt x="25549" y="1440"/>
                  </a:lnTo>
                  <a:lnTo>
                    <a:pt x="36412" y="0"/>
                  </a:lnTo>
                  <a:lnTo>
                    <a:pt x="48092" y="132"/>
                  </a:lnTo>
                  <a:lnTo>
                    <a:pt x="59989" y="1800"/>
                  </a:lnTo>
                  <a:lnTo>
                    <a:pt x="71752" y="4832"/>
                  </a:lnTo>
                  <a:lnTo>
                    <a:pt x="83003" y="8663"/>
                  </a:lnTo>
                  <a:lnTo>
                    <a:pt x="94443" y="12785"/>
                  </a:lnTo>
                  <a:lnTo>
                    <a:pt x="108187" y="17556"/>
                  </a:lnTo>
                  <a:lnTo>
                    <a:pt x="127916" y="23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64249" y="2684379"/>
              <a:ext cx="178985" cy="10127"/>
            </a:xfrm>
            <a:custGeom>
              <a:avLst/>
              <a:gdLst/>
              <a:ahLst/>
              <a:cxnLst/>
              <a:rect l="0" t="0" r="0" b="0"/>
              <a:pathLst>
                <a:path w="178985" h="10127">
                  <a:moveTo>
                    <a:pt x="178984" y="10126"/>
                  </a:moveTo>
                  <a:lnTo>
                    <a:pt x="170116" y="7260"/>
                  </a:lnTo>
                  <a:lnTo>
                    <a:pt x="161129" y="5118"/>
                  </a:lnTo>
                  <a:lnTo>
                    <a:pt x="151128" y="3515"/>
                  </a:lnTo>
                  <a:lnTo>
                    <a:pt x="139975" y="2334"/>
                  </a:lnTo>
                  <a:lnTo>
                    <a:pt x="127516" y="1485"/>
                  </a:lnTo>
                  <a:lnTo>
                    <a:pt x="113808" y="888"/>
                  </a:lnTo>
                  <a:lnTo>
                    <a:pt x="99218" y="473"/>
                  </a:lnTo>
                  <a:lnTo>
                    <a:pt x="84289" y="189"/>
                  </a:lnTo>
                  <a:lnTo>
                    <a:pt x="69378" y="0"/>
                  </a:lnTo>
                  <a:lnTo>
                    <a:pt x="55036" y="71"/>
                  </a:lnTo>
                  <a:lnTo>
                    <a:pt x="40582" y="870"/>
                  </a:lnTo>
                  <a:lnTo>
                    <a:pt x="23632" y="3585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55079" y="2678875"/>
              <a:ext cx="151409" cy="173375"/>
            </a:xfrm>
            <a:custGeom>
              <a:avLst/>
              <a:gdLst/>
              <a:ahLst/>
              <a:cxnLst/>
              <a:rect l="0" t="0" r="0" b="0"/>
              <a:pathLst>
                <a:path w="151409" h="173375">
                  <a:moveTo>
                    <a:pt x="130351" y="15630"/>
                  </a:moveTo>
                  <a:lnTo>
                    <a:pt x="121415" y="9897"/>
                  </a:lnTo>
                  <a:lnTo>
                    <a:pt x="111788" y="5613"/>
                  </a:lnTo>
                  <a:lnTo>
                    <a:pt x="100506" y="2416"/>
                  </a:lnTo>
                  <a:lnTo>
                    <a:pt x="88011" y="400"/>
                  </a:lnTo>
                  <a:lnTo>
                    <a:pt x="75180" y="0"/>
                  </a:lnTo>
                  <a:lnTo>
                    <a:pt x="62565" y="1316"/>
                  </a:lnTo>
                  <a:lnTo>
                    <a:pt x="50528" y="4311"/>
                  </a:lnTo>
                  <a:lnTo>
                    <a:pt x="39382" y="8984"/>
                  </a:lnTo>
                  <a:lnTo>
                    <a:pt x="29198" y="15172"/>
                  </a:lnTo>
                  <a:lnTo>
                    <a:pt x="20194" y="22918"/>
                  </a:lnTo>
                  <a:lnTo>
                    <a:pt x="12810" y="32543"/>
                  </a:lnTo>
                  <a:lnTo>
                    <a:pt x="7141" y="44051"/>
                  </a:lnTo>
                  <a:lnTo>
                    <a:pt x="3145" y="57014"/>
                  </a:lnTo>
                  <a:lnTo>
                    <a:pt x="820" y="70779"/>
                  </a:lnTo>
                  <a:lnTo>
                    <a:pt x="0" y="84882"/>
                  </a:lnTo>
                  <a:lnTo>
                    <a:pt x="566" y="98925"/>
                  </a:lnTo>
                  <a:lnTo>
                    <a:pt x="2533" y="112501"/>
                  </a:lnTo>
                  <a:lnTo>
                    <a:pt x="5787" y="125434"/>
                  </a:lnTo>
                  <a:lnTo>
                    <a:pt x="10428" y="137422"/>
                  </a:lnTo>
                  <a:lnTo>
                    <a:pt x="16824" y="147956"/>
                  </a:lnTo>
                  <a:lnTo>
                    <a:pt x="25013" y="156886"/>
                  </a:lnTo>
                  <a:lnTo>
                    <a:pt x="34597" y="164053"/>
                  </a:lnTo>
                  <a:lnTo>
                    <a:pt x="44940" y="169127"/>
                  </a:lnTo>
                  <a:lnTo>
                    <a:pt x="55598" y="172133"/>
                  </a:lnTo>
                  <a:lnTo>
                    <a:pt x="66345" y="173374"/>
                  </a:lnTo>
                  <a:lnTo>
                    <a:pt x="77086" y="173236"/>
                  </a:lnTo>
                  <a:lnTo>
                    <a:pt x="87784" y="172075"/>
                  </a:lnTo>
                  <a:lnTo>
                    <a:pt x="98368" y="170143"/>
                  </a:lnTo>
                  <a:lnTo>
                    <a:pt x="109957" y="167296"/>
                  </a:lnTo>
                  <a:lnTo>
                    <a:pt x="125806" y="162173"/>
                  </a:lnTo>
                  <a:lnTo>
                    <a:pt x="151408" y="152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51656" y="2618265"/>
              <a:ext cx="133816" cy="244697"/>
            </a:xfrm>
            <a:custGeom>
              <a:avLst/>
              <a:gdLst/>
              <a:ahLst/>
              <a:cxnLst/>
              <a:rect l="0" t="0" r="0" b="0"/>
              <a:pathLst>
                <a:path w="133816" h="244697">
                  <a:moveTo>
                    <a:pt x="28530" y="128883"/>
                  </a:moveTo>
                  <a:lnTo>
                    <a:pt x="25596" y="119947"/>
                  </a:lnTo>
                  <a:lnTo>
                    <a:pt x="22814" y="110320"/>
                  </a:lnTo>
                  <a:lnTo>
                    <a:pt x="19915" y="99033"/>
                  </a:lnTo>
                  <a:lnTo>
                    <a:pt x="16875" y="86365"/>
                  </a:lnTo>
                  <a:lnTo>
                    <a:pt x="13709" y="72886"/>
                  </a:lnTo>
                  <a:lnTo>
                    <a:pt x="10450" y="59009"/>
                  </a:lnTo>
                  <a:lnTo>
                    <a:pt x="7284" y="44801"/>
                  </a:lnTo>
                  <a:lnTo>
                    <a:pt x="4541" y="30061"/>
                  </a:lnTo>
                  <a:lnTo>
                    <a:pt x="2367" y="14824"/>
                  </a:lnTo>
                  <a:lnTo>
                    <a:pt x="778" y="3245"/>
                  </a:lnTo>
                  <a:lnTo>
                    <a:pt x="0" y="0"/>
                  </a:lnTo>
                  <a:lnTo>
                    <a:pt x="315" y="2725"/>
                  </a:lnTo>
                  <a:lnTo>
                    <a:pt x="1420" y="9193"/>
                  </a:lnTo>
                  <a:lnTo>
                    <a:pt x="2756" y="18500"/>
                  </a:lnTo>
                  <a:lnTo>
                    <a:pt x="3987" y="30067"/>
                  </a:lnTo>
                  <a:lnTo>
                    <a:pt x="5150" y="43374"/>
                  </a:lnTo>
                  <a:lnTo>
                    <a:pt x="6546" y="57965"/>
                  </a:lnTo>
                  <a:lnTo>
                    <a:pt x="8341" y="73473"/>
                  </a:lnTo>
                  <a:lnTo>
                    <a:pt x="10550" y="89460"/>
                  </a:lnTo>
                  <a:lnTo>
                    <a:pt x="13112" y="105418"/>
                  </a:lnTo>
                  <a:lnTo>
                    <a:pt x="15946" y="121077"/>
                  </a:lnTo>
                  <a:lnTo>
                    <a:pt x="18815" y="136372"/>
                  </a:lnTo>
                  <a:lnTo>
                    <a:pt x="21355" y="151336"/>
                  </a:lnTo>
                  <a:lnTo>
                    <a:pt x="23397" y="165939"/>
                  </a:lnTo>
                  <a:lnTo>
                    <a:pt x="25059" y="176828"/>
                  </a:lnTo>
                  <a:lnTo>
                    <a:pt x="26410" y="179898"/>
                  </a:lnTo>
                  <a:lnTo>
                    <a:pt x="27302" y="176707"/>
                  </a:lnTo>
                  <a:lnTo>
                    <a:pt x="27996" y="169637"/>
                  </a:lnTo>
                  <a:lnTo>
                    <a:pt x="28940" y="160528"/>
                  </a:lnTo>
                  <a:lnTo>
                    <a:pt x="30376" y="150482"/>
                  </a:lnTo>
                  <a:lnTo>
                    <a:pt x="32817" y="140539"/>
                  </a:lnTo>
                  <a:lnTo>
                    <a:pt x="37116" y="131877"/>
                  </a:lnTo>
                  <a:lnTo>
                    <a:pt x="43557" y="125004"/>
                  </a:lnTo>
                  <a:lnTo>
                    <a:pt x="51627" y="120193"/>
                  </a:lnTo>
                  <a:lnTo>
                    <a:pt x="60338" y="117765"/>
                  </a:lnTo>
                  <a:lnTo>
                    <a:pt x="69042" y="117652"/>
                  </a:lnTo>
                  <a:lnTo>
                    <a:pt x="77475" y="119656"/>
                  </a:lnTo>
                  <a:lnTo>
                    <a:pt x="85582" y="123649"/>
                  </a:lnTo>
                  <a:lnTo>
                    <a:pt x="93395" y="129366"/>
                  </a:lnTo>
                  <a:lnTo>
                    <a:pt x="100810" y="136454"/>
                  </a:lnTo>
                  <a:lnTo>
                    <a:pt x="107577" y="144572"/>
                  </a:lnTo>
                  <a:lnTo>
                    <a:pt x="113612" y="153441"/>
                  </a:lnTo>
                  <a:lnTo>
                    <a:pt x="118819" y="163004"/>
                  </a:lnTo>
                  <a:lnTo>
                    <a:pt x="123020" y="173408"/>
                  </a:lnTo>
                  <a:lnTo>
                    <a:pt x="126215" y="184654"/>
                  </a:lnTo>
                  <a:lnTo>
                    <a:pt x="128552" y="196212"/>
                  </a:lnTo>
                  <a:lnTo>
                    <a:pt x="130465" y="208340"/>
                  </a:lnTo>
                  <a:lnTo>
                    <a:pt x="132124" y="223222"/>
                  </a:lnTo>
                  <a:lnTo>
                    <a:pt x="133815" y="244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27585" y="2757676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16" y="29845"/>
                  </a:lnTo>
                  <a:lnTo>
                    <a:pt x="11656" y="42340"/>
                  </a:lnTo>
                  <a:lnTo>
                    <a:pt x="14821" y="55171"/>
                  </a:lnTo>
                  <a:lnTo>
                    <a:pt x="18081" y="67776"/>
                  </a:lnTo>
                  <a:lnTo>
                    <a:pt x="21258" y="79509"/>
                  </a:lnTo>
                  <a:lnTo>
                    <a:pt x="24346" y="90635"/>
                  </a:lnTo>
                  <a:lnTo>
                    <a:pt x="27615" y="102123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27585" y="26208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22342" y="2536578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5"/>
                  </a:lnTo>
                  <a:lnTo>
                    <a:pt x="3686" y="50729"/>
                  </a:lnTo>
                  <a:lnTo>
                    <a:pt x="5354" y="62570"/>
                  </a:lnTo>
                  <a:lnTo>
                    <a:pt x="6772" y="74819"/>
                  </a:lnTo>
                  <a:lnTo>
                    <a:pt x="8043" y="87833"/>
                  </a:lnTo>
                  <a:lnTo>
                    <a:pt x="9502" y="102169"/>
                  </a:lnTo>
                  <a:lnTo>
                    <a:pt x="11329" y="117995"/>
                  </a:lnTo>
                  <a:lnTo>
                    <a:pt x="13388" y="134845"/>
                  </a:lnTo>
                  <a:lnTo>
                    <a:pt x="15316" y="151840"/>
                  </a:lnTo>
                  <a:lnTo>
                    <a:pt x="16915" y="168452"/>
                  </a:lnTo>
                  <a:lnTo>
                    <a:pt x="18310" y="184519"/>
                  </a:lnTo>
                  <a:lnTo>
                    <a:pt x="19854" y="200066"/>
                  </a:lnTo>
                  <a:lnTo>
                    <a:pt x="21740" y="215190"/>
                  </a:lnTo>
                  <a:lnTo>
                    <a:pt x="23836" y="229990"/>
                  </a:lnTo>
                  <a:lnTo>
                    <a:pt x="25791" y="244555"/>
                  </a:lnTo>
                  <a:lnTo>
                    <a:pt x="27407" y="258940"/>
                  </a:lnTo>
                  <a:lnTo>
                    <a:pt x="28846" y="272783"/>
                  </a:lnTo>
                  <a:lnTo>
                    <a:pt x="30787" y="286777"/>
                  </a:lnTo>
                  <a:lnTo>
                    <a:pt x="34515" y="303270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06570" y="276820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4535"/>
                  </a:lnTo>
                  <a:lnTo>
                    <a:pt x="708" y="27165"/>
                  </a:lnTo>
                  <a:lnTo>
                    <a:pt x="1999" y="39056"/>
                  </a:lnTo>
                  <a:lnTo>
                    <a:pt x="3694" y="50058"/>
                  </a:lnTo>
                  <a:lnTo>
                    <a:pt x="5545" y="60501"/>
                  </a:lnTo>
                  <a:lnTo>
                    <a:pt x="7713" y="71310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06570" y="263133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48725" y="2699025"/>
              <a:ext cx="97059" cy="328663"/>
            </a:xfrm>
            <a:custGeom>
              <a:avLst/>
              <a:gdLst/>
              <a:ahLst/>
              <a:cxnLst/>
              <a:rect l="0" t="0" r="0" b="0"/>
              <a:pathLst>
                <a:path w="97059" h="328663">
                  <a:moveTo>
                    <a:pt x="0" y="90237"/>
                  </a:moveTo>
                  <a:lnTo>
                    <a:pt x="2934" y="99105"/>
                  </a:lnTo>
                  <a:lnTo>
                    <a:pt x="5716" y="108092"/>
                  </a:lnTo>
                  <a:lnTo>
                    <a:pt x="8611" y="118097"/>
                  </a:lnTo>
                  <a:lnTo>
                    <a:pt x="11479" y="129423"/>
                  </a:lnTo>
                  <a:lnTo>
                    <a:pt x="13996" y="142531"/>
                  </a:lnTo>
                  <a:lnTo>
                    <a:pt x="16011" y="157491"/>
                  </a:lnTo>
                  <a:lnTo>
                    <a:pt x="17695" y="173907"/>
                  </a:lnTo>
                  <a:lnTo>
                    <a:pt x="19439" y="191133"/>
                  </a:lnTo>
                  <a:lnTo>
                    <a:pt x="21465" y="208709"/>
                  </a:lnTo>
                  <a:lnTo>
                    <a:pt x="23827" y="226235"/>
                  </a:lnTo>
                  <a:lnTo>
                    <a:pt x="26492" y="243301"/>
                  </a:lnTo>
                  <a:lnTo>
                    <a:pt x="29399" y="259740"/>
                  </a:lnTo>
                  <a:lnTo>
                    <a:pt x="32487" y="275574"/>
                  </a:lnTo>
                  <a:lnTo>
                    <a:pt x="35705" y="290908"/>
                  </a:lnTo>
                  <a:lnTo>
                    <a:pt x="39005" y="305828"/>
                  </a:lnTo>
                  <a:lnTo>
                    <a:pt x="41967" y="319319"/>
                  </a:lnTo>
                  <a:lnTo>
                    <a:pt x="43680" y="327744"/>
                  </a:lnTo>
                  <a:lnTo>
                    <a:pt x="44019" y="328662"/>
                  </a:lnTo>
                  <a:lnTo>
                    <a:pt x="43781" y="323733"/>
                  </a:lnTo>
                  <a:lnTo>
                    <a:pt x="43240" y="314585"/>
                  </a:lnTo>
                  <a:lnTo>
                    <a:pt x="42250" y="302184"/>
                  </a:lnTo>
                  <a:lnTo>
                    <a:pt x="40726" y="287288"/>
                  </a:lnTo>
                  <a:lnTo>
                    <a:pt x="38866" y="270539"/>
                  </a:lnTo>
                  <a:lnTo>
                    <a:pt x="37069" y="252454"/>
                  </a:lnTo>
                  <a:lnTo>
                    <a:pt x="35557" y="233441"/>
                  </a:lnTo>
                  <a:lnTo>
                    <a:pt x="34218" y="214282"/>
                  </a:lnTo>
                  <a:lnTo>
                    <a:pt x="32713" y="196101"/>
                  </a:lnTo>
                  <a:lnTo>
                    <a:pt x="30848" y="179417"/>
                  </a:lnTo>
                  <a:lnTo>
                    <a:pt x="28595" y="163739"/>
                  </a:lnTo>
                  <a:lnTo>
                    <a:pt x="26003" y="147908"/>
                  </a:lnTo>
                  <a:lnTo>
                    <a:pt x="23149" y="131258"/>
                  </a:lnTo>
                  <a:lnTo>
                    <a:pt x="20267" y="113951"/>
                  </a:lnTo>
                  <a:lnTo>
                    <a:pt x="17719" y="96698"/>
                  </a:lnTo>
                  <a:lnTo>
                    <a:pt x="15681" y="79939"/>
                  </a:lnTo>
                  <a:lnTo>
                    <a:pt x="14314" y="63785"/>
                  </a:lnTo>
                  <a:lnTo>
                    <a:pt x="13848" y="48185"/>
                  </a:lnTo>
                  <a:lnTo>
                    <a:pt x="14317" y="33057"/>
                  </a:lnTo>
                  <a:lnTo>
                    <a:pt x="15790" y="19277"/>
                  </a:lnTo>
                  <a:lnTo>
                    <a:pt x="19150" y="8690"/>
                  </a:lnTo>
                  <a:lnTo>
                    <a:pt x="24607" y="2311"/>
                  </a:lnTo>
                  <a:lnTo>
                    <a:pt x="30747" y="0"/>
                  </a:lnTo>
                  <a:lnTo>
                    <a:pt x="37085" y="768"/>
                  </a:lnTo>
                  <a:lnTo>
                    <a:pt x="43558" y="3813"/>
                  </a:lnTo>
                  <a:lnTo>
                    <a:pt x="50156" y="8736"/>
                  </a:lnTo>
                  <a:lnTo>
                    <a:pt x="56860" y="15196"/>
                  </a:lnTo>
                  <a:lnTo>
                    <a:pt x="63484" y="23009"/>
                  </a:lnTo>
                  <a:lnTo>
                    <a:pt x="69698" y="32173"/>
                  </a:lnTo>
                  <a:lnTo>
                    <a:pt x="75357" y="42565"/>
                  </a:lnTo>
                  <a:lnTo>
                    <a:pt x="80476" y="53801"/>
                  </a:lnTo>
                  <a:lnTo>
                    <a:pt x="85149" y="65338"/>
                  </a:lnTo>
                  <a:lnTo>
                    <a:pt x="89469" y="76837"/>
                  </a:lnTo>
                  <a:lnTo>
                    <a:pt x="93201" y="88168"/>
                  </a:lnTo>
                  <a:lnTo>
                    <a:pt x="95804" y="99309"/>
                  </a:lnTo>
                  <a:lnTo>
                    <a:pt x="97058" y="110271"/>
                  </a:lnTo>
                  <a:lnTo>
                    <a:pt x="96577" y="120599"/>
                  </a:lnTo>
                  <a:lnTo>
                    <a:pt x="93670" y="129404"/>
                  </a:lnTo>
                  <a:lnTo>
                    <a:pt x="88198" y="136325"/>
                  </a:lnTo>
                  <a:lnTo>
                    <a:pt x="80702" y="141491"/>
                  </a:lnTo>
                  <a:lnTo>
                    <a:pt x="71176" y="145767"/>
                  </a:lnTo>
                  <a:lnTo>
                    <a:pt x="56550" y="149525"/>
                  </a:lnTo>
                  <a:lnTo>
                    <a:pt x="31586" y="153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96124" y="2697178"/>
              <a:ext cx="147400" cy="155765"/>
            </a:xfrm>
            <a:custGeom>
              <a:avLst/>
              <a:gdLst/>
              <a:ahLst/>
              <a:cxnLst/>
              <a:rect l="0" t="0" r="0" b="0"/>
              <a:pathLst>
                <a:path w="147400" h="155765">
                  <a:moveTo>
                    <a:pt x="0" y="102612"/>
                  </a:moveTo>
                  <a:lnTo>
                    <a:pt x="8801" y="99678"/>
                  </a:lnTo>
                  <a:lnTo>
                    <a:pt x="17149" y="96896"/>
                  </a:lnTo>
                  <a:lnTo>
                    <a:pt x="25847" y="93992"/>
                  </a:lnTo>
                  <a:lnTo>
                    <a:pt x="34969" y="90779"/>
                  </a:lnTo>
                  <a:lnTo>
                    <a:pt x="44463" y="86966"/>
                  </a:lnTo>
                  <a:lnTo>
                    <a:pt x="54246" y="82444"/>
                  </a:lnTo>
                  <a:lnTo>
                    <a:pt x="63915" y="77108"/>
                  </a:lnTo>
                  <a:lnTo>
                    <a:pt x="72792" y="70771"/>
                  </a:lnTo>
                  <a:lnTo>
                    <a:pt x="80563" y="63433"/>
                  </a:lnTo>
                  <a:lnTo>
                    <a:pt x="86929" y="55235"/>
                  </a:lnTo>
                  <a:lnTo>
                    <a:pt x="91457" y="46361"/>
                  </a:lnTo>
                  <a:lnTo>
                    <a:pt x="94084" y="36996"/>
                  </a:lnTo>
                  <a:lnTo>
                    <a:pt x="94728" y="27607"/>
                  </a:lnTo>
                  <a:lnTo>
                    <a:pt x="93125" y="18917"/>
                  </a:lnTo>
                  <a:lnTo>
                    <a:pt x="89343" y="11276"/>
                  </a:lnTo>
                  <a:lnTo>
                    <a:pt x="83724" y="5164"/>
                  </a:lnTo>
                  <a:lnTo>
                    <a:pt x="76673" y="1341"/>
                  </a:lnTo>
                  <a:lnTo>
                    <a:pt x="68569" y="0"/>
                  </a:lnTo>
                  <a:lnTo>
                    <a:pt x="59876" y="1032"/>
                  </a:lnTo>
                  <a:lnTo>
                    <a:pt x="51130" y="4301"/>
                  </a:lnTo>
                  <a:lnTo>
                    <a:pt x="42631" y="9504"/>
                  </a:lnTo>
                  <a:lnTo>
                    <a:pt x="34792" y="16571"/>
                  </a:lnTo>
                  <a:lnTo>
                    <a:pt x="28205" y="25732"/>
                  </a:lnTo>
                  <a:lnTo>
                    <a:pt x="23077" y="36924"/>
                  </a:lnTo>
                  <a:lnTo>
                    <a:pt x="19446" y="49675"/>
                  </a:lnTo>
                  <a:lnTo>
                    <a:pt x="17369" y="63295"/>
                  </a:lnTo>
                  <a:lnTo>
                    <a:pt x="16715" y="77297"/>
                  </a:lnTo>
                  <a:lnTo>
                    <a:pt x="17391" y="91104"/>
                  </a:lnTo>
                  <a:lnTo>
                    <a:pt x="19431" y="103988"/>
                  </a:lnTo>
                  <a:lnTo>
                    <a:pt x="22731" y="115643"/>
                  </a:lnTo>
                  <a:lnTo>
                    <a:pt x="27232" y="125960"/>
                  </a:lnTo>
                  <a:lnTo>
                    <a:pt x="33002" y="134832"/>
                  </a:lnTo>
                  <a:lnTo>
                    <a:pt x="39963" y="142351"/>
                  </a:lnTo>
                  <a:lnTo>
                    <a:pt x="48076" y="148419"/>
                  </a:lnTo>
                  <a:lnTo>
                    <a:pt x="57426" y="152682"/>
                  </a:lnTo>
                  <a:lnTo>
                    <a:pt x="67934" y="155103"/>
                  </a:lnTo>
                  <a:lnTo>
                    <a:pt x="79243" y="155764"/>
                  </a:lnTo>
                  <a:lnTo>
                    <a:pt x="90826" y="154697"/>
                  </a:lnTo>
                  <a:lnTo>
                    <a:pt x="102343" y="152100"/>
                  </a:lnTo>
                  <a:lnTo>
                    <a:pt x="113213" y="148578"/>
                  </a:lnTo>
                  <a:lnTo>
                    <a:pt x="123604" y="144703"/>
                  </a:lnTo>
                  <a:lnTo>
                    <a:pt x="134422" y="140141"/>
                  </a:lnTo>
                  <a:lnTo>
                    <a:pt x="147399" y="134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78418" y="2700137"/>
              <a:ext cx="97292" cy="253404"/>
            </a:xfrm>
            <a:custGeom>
              <a:avLst/>
              <a:gdLst/>
              <a:ahLst/>
              <a:cxnLst/>
              <a:rect l="0" t="0" r="0" b="0"/>
              <a:pathLst>
                <a:path w="97292" h="253404">
                  <a:moveTo>
                    <a:pt x="7219" y="110182"/>
                  </a:moveTo>
                  <a:lnTo>
                    <a:pt x="7286" y="124784"/>
                  </a:lnTo>
                  <a:lnTo>
                    <a:pt x="7926" y="138055"/>
                  </a:lnTo>
                  <a:lnTo>
                    <a:pt x="9223" y="151256"/>
                  </a:lnTo>
                  <a:lnTo>
                    <a:pt x="11083" y="164598"/>
                  </a:lnTo>
                  <a:lnTo>
                    <a:pt x="13399" y="178106"/>
                  </a:lnTo>
                  <a:lnTo>
                    <a:pt x="16060" y="191764"/>
                  </a:lnTo>
                  <a:lnTo>
                    <a:pt x="18811" y="205703"/>
                  </a:lnTo>
                  <a:lnTo>
                    <a:pt x="21270" y="220201"/>
                  </a:lnTo>
                  <a:lnTo>
                    <a:pt x="23233" y="235279"/>
                  </a:lnTo>
                  <a:lnTo>
                    <a:pt x="24035" y="247895"/>
                  </a:lnTo>
                  <a:lnTo>
                    <a:pt x="23334" y="253403"/>
                  </a:lnTo>
                  <a:lnTo>
                    <a:pt x="22137" y="251674"/>
                  </a:lnTo>
                  <a:lnTo>
                    <a:pt x="20988" y="244584"/>
                  </a:lnTo>
                  <a:lnTo>
                    <a:pt x="19890" y="234224"/>
                  </a:lnTo>
                  <a:lnTo>
                    <a:pt x="18543" y="222454"/>
                  </a:lnTo>
                  <a:lnTo>
                    <a:pt x="16786" y="210349"/>
                  </a:lnTo>
                  <a:lnTo>
                    <a:pt x="14606" y="198048"/>
                  </a:lnTo>
                  <a:lnTo>
                    <a:pt x="12065" y="185080"/>
                  </a:lnTo>
                  <a:lnTo>
                    <a:pt x="9245" y="171187"/>
                  </a:lnTo>
                  <a:lnTo>
                    <a:pt x="6385" y="156389"/>
                  </a:lnTo>
                  <a:lnTo>
                    <a:pt x="3852" y="140832"/>
                  </a:lnTo>
                  <a:lnTo>
                    <a:pt x="1824" y="124695"/>
                  </a:lnTo>
                  <a:lnTo>
                    <a:pt x="463" y="108295"/>
                  </a:lnTo>
                  <a:lnTo>
                    <a:pt x="0" y="92066"/>
                  </a:lnTo>
                  <a:lnTo>
                    <a:pt x="473" y="76232"/>
                  </a:lnTo>
                  <a:lnTo>
                    <a:pt x="1927" y="60991"/>
                  </a:lnTo>
                  <a:lnTo>
                    <a:pt x="4497" y="46596"/>
                  </a:lnTo>
                  <a:lnTo>
                    <a:pt x="8160" y="33116"/>
                  </a:lnTo>
                  <a:lnTo>
                    <a:pt x="13077" y="21097"/>
                  </a:lnTo>
                  <a:lnTo>
                    <a:pt x="19659" y="11607"/>
                  </a:lnTo>
                  <a:lnTo>
                    <a:pt x="27968" y="5009"/>
                  </a:lnTo>
                  <a:lnTo>
                    <a:pt x="37463" y="1206"/>
                  </a:lnTo>
                  <a:lnTo>
                    <a:pt x="47214" y="0"/>
                  </a:lnTo>
                  <a:lnTo>
                    <a:pt x="56650" y="1006"/>
                  </a:lnTo>
                  <a:lnTo>
                    <a:pt x="65424" y="3915"/>
                  </a:lnTo>
                  <a:lnTo>
                    <a:pt x="73235" y="8591"/>
                  </a:lnTo>
                  <a:lnTo>
                    <a:pt x="80037" y="14807"/>
                  </a:lnTo>
                  <a:lnTo>
                    <a:pt x="85790" y="22418"/>
                  </a:lnTo>
                  <a:lnTo>
                    <a:pt x="90371" y="31427"/>
                  </a:lnTo>
                  <a:lnTo>
                    <a:pt x="93823" y="41707"/>
                  </a:lnTo>
                  <a:lnTo>
                    <a:pt x="96162" y="52863"/>
                  </a:lnTo>
                  <a:lnTo>
                    <a:pt x="97291" y="64344"/>
                  </a:lnTo>
                  <a:lnTo>
                    <a:pt x="97269" y="75800"/>
                  </a:lnTo>
                  <a:lnTo>
                    <a:pt x="96120" y="86932"/>
                  </a:lnTo>
                  <a:lnTo>
                    <a:pt x="93754" y="97408"/>
                  </a:lnTo>
                  <a:lnTo>
                    <a:pt x="90238" y="107109"/>
                  </a:lnTo>
                  <a:lnTo>
                    <a:pt x="85681" y="115805"/>
                  </a:lnTo>
                  <a:lnTo>
                    <a:pt x="79503" y="123903"/>
                  </a:lnTo>
                  <a:lnTo>
                    <a:pt x="68928" y="132113"/>
                  </a:lnTo>
                  <a:lnTo>
                    <a:pt x="49333" y="141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54629" y="2712598"/>
              <a:ext cx="105785" cy="280945"/>
            </a:xfrm>
            <a:custGeom>
              <a:avLst/>
              <a:gdLst/>
              <a:ahLst/>
              <a:cxnLst/>
              <a:rect l="0" t="0" r="0" b="0"/>
              <a:pathLst>
                <a:path w="105785" h="280945">
                  <a:moveTo>
                    <a:pt x="31050" y="150363"/>
                  </a:moveTo>
                  <a:lnTo>
                    <a:pt x="28182" y="159231"/>
                  </a:lnTo>
                  <a:lnTo>
                    <a:pt x="26040" y="168218"/>
                  </a:lnTo>
                  <a:lnTo>
                    <a:pt x="24437" y="178214"/>
                  </a:lnTo>
                  <a:lnTo>
                    <a:pt x="23257" y="189195"/>
                  </a:lnTo>
                  <a:lnTo>
                    <a:pt x="22408" y="201006"/>
                  </a:lnTo>
                  <a:lnTo>
                    <a:pt x="21816" y="213469"/>
                  </a:lnTo>
                  <a:lnTo>
                    <a:pt x="21574" y="226579"/>
                  </a:lnTo>
                  <a:lnTo>
                    <a:pt x="21939" y="240509"/>
                  </a:lnTo>
                  <a:lnTo>
                    <a:pt x="22989" y="255247"/>
                  </a:lnTo>
                  <a:lnTo>
                    <a:pt x="24327" y="269339"/>
                  </a:lnTo>
                  <a:lnTo>
                    <a:pt x="24828" y="278787"/>
                  </a:lnTo>
                  <a:lnTo>
                    <a:pt x="24155" y="280944"/>
                  </a:lnTo>
                  <a:lnTo>
                    <a:pt x="23227" y="276969"/>
                  </a:lnTo>
                  <a:lnTo>
                    <a:pt x="22269" y="268604"/>
                  </a:lnTo>
                  <a:lnTo>
                    <a:pt x="21032" y="257228"/>
                  </a:lnTo>
                  <a:lnTo>
                    <a:pt x="19357" y="243811"/>
                  </a:lnTo>
                  <a:lnTo>
                    <a:pt x="17239" y="228857"/>
                  </a:lnTo>
                  <a:lnTo>
                    <a:pt x="14740" y="212509"/>
                  </a:lnTo>
                  <a:lnTo>
                    <a:pt x="11952" y="194947"/>
                  </a:lnTo>
                  <a:lnTo>
                    <a:pt x="9113" y="176571"/>
                  </a:lnTo>
                  <a:lnTo>
                    <a:pt x="6595" y="157925"/>
                  </a:lnTo>
                  <a:lnTo>
                    <a:pt x="4571" y="139346"/>
                  </a:lnTo>
                  <a:lnTo>
                    <a:pt x="3044" y="121123"/>
                  </a:lnTo>
                  <a:lnTo>
                    <a:pt x="1939" y="103579"/>
                  </a:lnTo>
                  <a:lnTo>
                    <a:pt x="1157" y="86816"/>
                  </a:lnTo>
                  <a:lnTo>
                    <a:pt x="613" y="70761"/>
                  </a:lnTo>
                  <a:lnTo>
                    <a:pt x="241" y="55279"/>
                  </a:lnTo>
                  <a:lnTo>
                    <a:pt x="0" y="40252"/>
                  </a:lnTo>
                  <a:lnTo>
                    <a:pt x="348" y="26378"/>
                  </a:lnTo>
                  <a:lnTo>
                    <a:pt x="2177" y="15104"/>
                  </a:lnTo>
                  <a:lnTo>
                    <a:pt x="5858" y="7011"/>
                  </a:lnTo>
                  <a:lnTo>
                    <a:pt x="11283" y="2054"/>
                  </a:lnTo>
                  <a:lnTo>
                    <a:pt x="18137" y="0"/>
                  </a:lnTo>
                  <a:lnTo>
                    <a:pt x="26079" y="400"/>
                  </a:lnTo>
                  <a:lnTo>
                    <a:pt x="34645" y="2886"/>
                  </a:lnTo>
                  <a:lnTo>
                    <a:pt x="43299" y="7270"/>
                  </a:lnTo>
                  <a:lnTo>
                    <a:pt x="51741" y="13278"/>
                  </a:lnTo>
                  <a:lnTo>
                    <a:pt x="59881" y="20408"/>
                  </a:lnTo>
                  <a:lnTo>
                    <a:pt x="67734" y="28029"/>
                  </a:lnTo>
                  <a:lnTo>
                    <a:pt x="75347" y="35750"/>
                  </a:lnTo>
                  <a:lnTo>
                    <a:pt x="82613" y="43560"/>
                  </a:lnTo>
                  <a:lnTo>
                    <a:pt x="89273" y="51716"/>
                  </a:lnTo>
                  <a:lnTo>
                    <a:pt x="95229" y="60358"/>
                  </a:lnTo>
                  <a:lnTo>
                    <a:pt x="100212" y="69637"/>
                  </a:lnTo>
                  <a:lnTo>
                    <a:pt x="103730" y="79785"/>
                  </a:lnTo>
                  <a:lnTo>
                    <a:pt x="105638" y="90832"/>
                  </a:lnTo>
                  <a:lnTo>
                    <a:pt x="105784" y="102336"/>
                  </a:lnTo>
                  <a:lnTo>
                    <a:pt x="103836" y="113519"/>
                  </a:lnTo>
                  <a:lnTo>
                    <a:pt x="99821" y="123948"/>
                  </a:lnTo>
                  <a:lnTo>
                    <a:pt x="94042" y="133066"/>
                  </a:lnTo>
                  <a:lnTo>
                    <a:pt x="86883" y="140054"/>
                  </a:lnTo>
                  <a:lnTo>
                    <a:pt x="78706" y="144672"/>
                  </a:lnTo>
                  <a:lnTo>
                    <a:pt x="69874" y="147134"/>
                  </a:lnTo>
                  <a:lnTo>
                    <a:pt x="59675" y="147958"/>
                  </a:lnTo>
                  <a:lnTo>
                    <a:pt x="44984" y="146099"/>
                  </a:lnTo>
                  <a:lnTo>
                    <a:pt x="20521" y="139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96963" y="2686058"/>
              <a:ext cx="141400" cy="188322"/>
            </a:xfrm>
            <a:custGeom>
              <a:avLst/>
              <a:gdLst/>
              <a:ahLst/>
              <a:cxnLst/>
              <a:rect l="0" t="0" r="0" b="0"/>
              <a:pathLst>
                <a:path w="141400" h="188322">
                  <a:moveTo>
                    <a:pt x="25586" y="71618"/>
                  </a:moveTo>
                  <a:lnTo>
                    <a:pt x="37254" y="71551"/>
                  </a:lnTo>
                  <a:lnTo>
                    <a:pt x="47742" y="70911"/>
                  </a:lnTo>
                  <a:lnTo>
                    <a:pt x="58039" y="69610"/>
                  </a:lnTo>
                  <a:lnTo>
                    <a:pt x="68168" y="67577"/>
                  </a:lnTo>
                  <a:lnTo>
                    <a:pt x="77864" y="64613"/>
                  </a:lnTo>
                  <a:lnTo>
                    <a:pt x="86986" y="60689"/>
                  </a:lnTo>
                  <a:lnTo>
                    <a:pt x="95070" y="55766"/>
                  </a:lnTo>
                  <a:lnTo>
                    <a:pt x="101287" y="49714"/>
                  </a:lnTo>
                  <a:lnTo>
                    <a:pt x="105342" y="42574"/>
                  </a:lnTo>
                  <a:lnTo>
                    <a:pt x="107096" y="34679"/>
                  </a:lnTo>
                  <a:lnTo>
                    <a:pt x="106311" y="26542"/>
                  </a:lnTo>
                  <a:lnTo>
                    <a:pt x="103111" y="18494"/>
                  </a:lnTo>
                  <a:lnTo>
                    <a:pt x="97727" y="11143"/>
                  </a:lnTo>
                  <a:lnTo>
                    <a:pt x="90310" y="5425"/>
                  </a:lnTo>
                  <a:lnTo>
                    <a:pt x="81150" y="1701"/>
                  </a:lnTo>
                  <a:lnTo>
                    <a:pt x="70937" y="0"/>
                  </a:lnTo>
                  <a:lnTo>
                    <a:pt x="60630" y="288"/>
                  </a:lnTo>
                  <a:lnTo>
                    <a:pt x="50779" y="2341"/>
                  </a:lnTo>
                  <a:lnTo>
                    <a:pt x="41542" y="6141"/>
                  </a:lnTo>
                  <a:lnTo>
                    <a:pt x="32877" y="11955"/>
                  </a:lnTo>
                  <a:lnTo>
                    <a:pt x="24687" y="19752"/>
                  </a:lnTo>
                  <a:lnTo>
                    <a:pt x="17186" y="29239"/>
                  </a:lnTo>
                  <a:lnTo>
                    <a:pt x="10892" y="40048"/>
                  </a:lnTo>
                  <a:lnTo>
                    <a:pt x="5993" y="51831"/>
                  </a:lnTo>
                  <a:lnTo>
                    <a:pt x="2532" y="64148"/>
                  </a:lnTo>
                  <a:lnTo>
                    <a:pt x="575" y="76482"/>
                  </a:lnTo>
                  <a:lnTo>
                    <a:pt x="0" y="88552"/>
                  </a:lnTo>
                  <a:lnTo>
                    <a:pt x="562" y="100281"/>
                  </a:lnTo>
                  <a:lnTo>
                    <a:pt x="1995" y="111698"/>
                  </a:lnTo>
                  <a:lnTo>
                    <a:pt x="4068" y="122858"/>
                  </a:lnTo>
                  <a:lnTo>
                    <a:pt x="6762" y="133659"/>
                  </a:lnTo>
                  <a:lnTo>
                    <a:pt x="10247" y="143846"/>
                  </a:lnTo>
                  <a:lnTo>
                    <a:pt x="14565" y="153327"/>
                  </a:lnTo>
                  <a:lnTo>
                    <a:pt x="19939" y="162000"/>
                  </a:lnTo>
                  <a:lnTo>
                    <a:pt x="26835" y="169680"/>
                  </a:lnTo>
                  <a:lnTo>
                    <a:pt x="35369" y="176355"/>
                  </a:lnTo>
                  <a:lnTo>
                    <a:pt x="45356" y="181838"/>
                  </a:lnTo>
                  <a:lnTo>
                    <a:pt x="56501" y="185698"/>
                  </a:lnTo>
                  <a:lnTo>
                    <a:pt x="68506" y="187845"/>
                  </a:lnTo>
                  <a:lnTo>
                    <a:pt x="80802" y="188321"/>
                  </a:lnTo>
                  <a:lnTo>
                    <a:pt x="92589" y="187128"/>
                  </a:lnTo>
                  <a:lnTo>
                    <a:pt x="103465" y="184447"/>
                  </a:lnTo>
                  <a:lnTo>
                    <a:pt x="113099" y="180868"/>
                  </a:lnTo>
                  <a:lnTo>
                    <a:pt x="122003" y="176950"/>
                  </a:lnTo>
                  <a:lnTo>
                    <a:pt x="130952" y="172352"/>
                  </a:lnTo>
                  <a:lnTo>
                    <a:pt x="141399" y="166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59419" y="2662920"/>
              <a:ext cx="84229" cy="188370"/>
            </a:xfrm>
            <a:custGeom>
              <a:avLst/>
              <a:gdLst/>
              <a:ahLst/>
              <a:cxnLst/>
              <a:rect l="0" t="0" r="0" b="0"/>
              <a:pathLst>
                <a:path w="84229" h="188370">
                  <a:moveTo>
                    <a:pt x="0" y="94756"/>
                  </a:moveTo>
                  <a:lnTo>
                    <a:pt x="134" y="109291"/>
                  </a:lnTo>
                  <a:lnTo>
                    <a:pt x="1413" y="121922"/>
                  </a:lnTo>
                  <a:lnTo>
                    <a:pt x="4003" y="133831"/>
                  </a:lnTo>
                  <a:lnTo>
                    <a:pt x="7550" y="145486"/>
                  </a:lnTo>
                  <a:lnTo>
                    <a:pt x="11534" y="157327"/>
                  </a:lnTo>
                  <a:lnTo>
                    <a:pt x="15628" y="169523"/>
                  </a:lnTo>
                  <a:lnTo>
                    <a:pt x="20171" y="180517"/>
                  </a:lnTo>
                  <a:lnTo>
                    <a:pt x="25215" y="187184"/>
                  </a:lnTo>
                  <a:lnTo>
                    <a:pt x="29395" y="188369"/>
                  </a:lnTo>
                  <a:lnTo>
                    <a:pt x="31682" y="184944"/>
                  </a:lnTo>
                  <a:lnTo>
                    <a:pt x="31843" y="178150"/>
                  </a:lnTo>
                  <a:lnTo>
                    <a:pt x="30275" y="169011"/>
                  </a:lnTo>
                  <a:lnTo>
                    <a:pt x="27668" y="158269"/>
                  </a:lnTo>
                  <a:lnTo>
                    <a:pt x="24534" y="146448"/>
                  </a:lnTo>
                  <a:lnTo>
                    <a:pt x="21156" y="134064"/>
                  </a:lnTo>
                  <a:lnTo>
                    <a:pt x="17674" y="121666"/>
                  </a:lnTo>
                  <a:lnTo>
                    <a:pt x="14156" y="109539"/>
                  </a:lnTo>
                  <a:lnTo>
                    <a:pt x="10797" y="97596"/>
                  </a:lnTo>
                  <a:lnTo>
                    <a:pt x="7911" y="85502"/>
                  </a:lnTo>
                  <a:lnTo>
                    <a:pt x="5646" y="73073"/>
                  </a:lnTo>
                  <a:lnTo>
                    <a:pt x="4294" y="60605"/>
                  </a:lnTo>
                  <a:lnTo>
                    <a:pt x="4367" y="48759"/>
                  </a:lnTo>
                  <a:lnTo>
                    <a:pt x="6021" y="37873"/>
                  </a:lnTo>
                  <a:lnTo>
                    <a:pt x="9421" y="28276"/>
                  </a:lnTo>
                  <a:lnTo>
                    <a:pt x="14902" y="20433"/>
                  </a:lnTo>
                  <a:lnTo>
                    <a:pt x="22434" y="14422"/>
                  </a:lnTo>
                  <a:lnTo>
                    <a:pt x="31485" y="10004"/>
                  </a:lnTo>
                  <a:lnTo>
                    <a:pt x="42304" y="6378"/>
                  </a:lnTo>
                  <a:lnTo>
                    <a:pt x="58074" y="322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19771" y="2652391"/>
              <a:ext cx="167631" cy="210571"/>
            </a:xfrm>
            <a:custGeom>
              <a:avLst/>
              <a:gdLst/>
              <a:ahLst/>
              <a:cxnLst/>
              <a:rect l="0" t="0" r="0" b="0"/>
              <a:pathLst>
                <a:path w="167631" h="210571">
                  <a:moveTo>
                    <a:pt x="123918" y="0"/>
                  </a:moveTo>
                  <a:lnTo>
                    <a:pt x="109316" y="134"/>
                  </a:lnTo>
                  <a:lnTo>
                    <a:pt x="96044" y="1415"/>
                  </a:lnTo>
                  <a:lnTo>
                    <a:pt x="82852" y="4008"/>
                  </a:lnTo>
                  <a:lnTo>
                    <a:pt x="69856" y="7728"/>
                  </a:lnTo>
                  <a:lnTo>
                    <a:pt x="57645" y="12360"/>
                  </a:lnTo>
                  <a:lnTo>
                    <a:pt x="46498" y="17693"/>
                  </a:lnTo>
                  <a:lnTo>
                    <a:pt x="36383" y="23541"/>
                  </a:lnTo>
                  <a:lnTo>
                    <a:pt x="27127" y="29755"/>
                  </a:lnTo>
                  <a:lnTo>
                    <a:pt x="18544" y="36235"/>
                  </a:lnTo>
                  <a:lnTo>
                    <a:pt x="10949" y="43228"/>
                  </a:lnTo>
                  <a:lnTo>
                    <a:pt x="5124" y="51293"/>
                  </a:lnTo>
                  <a:lnTo>
                    <a:pt x="1369" y="60632"/>
                  </a:lnTo>
                  <a:lnTo>
                    <a:pt x="0" y="70498"/>
                  </a:lnTo>
                  <a:lnTo>
                    <a:pt x="1582" y="79441"/>
                  </a:lnTo>
                  <a:lnTo>
                    <a:pt x="6133" y="86709"/>
                  </a:lnTo>
                  <a:lnTo>
                    <a:pt x="13241" y="92229"/>
                  </a:lnTo>
                  <a:lnTo>
                    <a:pt x="22355" y="96248"/>
                  </a:lnTo>
                  <a:lnTo>
                    <a:pt x="32960" y="99101"/>
                  </a:lnTo>
                  <a:lnTo>
                    <a:pt x="44634" y="101256"/>
                  </a:lnTo>
                  <a:lnTo>
                    <a:pt x="57060" y="103266"/>
                  </a:lnTo>
                  <a:lnTo>
                    <a:pt x="70000" y="105448"/>
                  </a:lnTo>
                  <a:lnTo>
                    <a:pt x="83127" y="107903"/>
                  </a:lnTo>
                  <a:lnTo>
                    <a:pt x="96021" y="110624"/>
                  </a:lnTo>
                  <a:lnTo>
                    <a:pt x="108468" y="113569"/>
                  </a:lnTo>
                  <a:lnTo>
                    <a:pt x="120285" y="116852"/>
                  </a:lnTo>
                  <a:lnTo>
                    <a:pt x="131229" y="120733"/>
                  </a:lnTo>
                  <a:lnTo>
                    <a:pt x="141249" y="125315"/>
                  </a:lnTo>
                  <a:lnTo>
                    <a:pt x="150131" y="130867"/>
                  </a:lnTo>
                  <a:lnTo>
                    <a:pt x="157427" y="137882"/>
                  </a:lnTo>
                  <a:lnTo>
                    <a:pt x="163024" y="146486"/>
                  </a:lnTo>
                  <a:lnTo>
                    <a:pt x="166631" y="156180"/>
                  </a:lnTo>
                  <a:lnTo>
                    <a:pt x="167630" y="166064"/>
                  </a:lnTo>
                  <a:lnTo>
                    <a:pt x="165919" y="175586"/>
                  </a:lnTo>
                  <a:lnTo>
                    <a:pt x="161517" y="184247"/>
                  </a:lnTo>
                  <a:lnTo>
                    <a:pt x="154300" y="191452"/>
                  </a:lnTo>
                  <a:lnTo>
                    <a:pt x="144482" y="197031"/>
                  </a:lnTo>
                  <a:lnTo>
                    <a:pt x="132521" y="201149"/>
                  </a:lnTo>
                  <a:lnTo>
                    <a:pt x="118913" y="204094"/>
                  </a:lnTo>
                  <a:lnTo>
                    <a:pt x="104109" y="206156"/>
                  </a:lnTo>
                  <a:lnTo>
                    <a:pt x="88639" y="207582"/>
                  </a:lnTo>
                  <a:lnTo>
                    <a:pt x="71292" y="208713"/>
                  </a:lnTo>
                  <a:lnTo>
                    <a:pt x="47201" y="209652"/>
                  </a:lnTo>
                  <a:lnTo>
                    <a:pt x="810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780559" y="2894547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10529" y="0"/>
                  </a:moveTo>
                  <a:lnTo>
                    <a:pt x="7653" y="14376"/>
                  </a:lnTo>
                  <a:lnTo>
                    <a:pt x="5186" y="26714"/>
                  </a:lnTo>
                  <a:lnTo>
                    <a:pt x="2820" y="3854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684352" y="2898049"/>
            <a:ext cx="463255" cy="39402"/>
          </a:xfrm>
          <a:custGeom>
            <a:avLst/>
            <a:gdLst/>
            <a:ahLst/>
            <a:cxnLst/>
            <a:rect l="0" t="0" r="0" b="0"/>
            <a:pathLst>
              <a:path w="463255" h="39402">
                <a:moveTo>
                  <a:pt x="463254" y="7816"/>
                </a:moveTo>
                <a:lnTo>
                  <a:pt x="454385" y="4949"/>
                </a:lnTo>
                <a:lnTo>
                  <a:pt x="445399" y="2807"/>
                </a:lnTo>
                <a:lnTo>
                  <a:pt x="435408" y="1208"/>
                </a:lnTo>
                <a:lnTo>
                  <a:pt x="424600" y="201"/>
                </a:lnTo>
                <a:lnTo>
                  <a:pt x="413437" y="0"/>
                </a:lnTo>
                <a:lnTo>
                  <a:pt x="402227" y="651"/>
                </a:lnTo>
                <a:lnTo>
                  <a:pt x="390942" y="1890"/>
                </a:lnTo>
                <a:lnTo>
                  <a:pt x="379309" y="3254"/>
                </a:lnTo>
                <a:lnTo>
                  <a:pt x="367190" y="4464"/>
                </a:lnTo>
                <a:lnTo>
                  <a:pt x="354595" y="5426"/>
                </a:lnTo>
                <a:lnTo>
                  <a:pt x="341601" y="6145"/>
                </a:lnTo>
                <a:lnTo>
                  <a:pt x="328300" y="6669"/>
                </a:lnTo>
                <a:lnTo>
                  <a:pt x="314773" y="7207"/>
                </a:lnTo>
                <a:lnTo>
                  <a:pt x="301086" y="8108"/>
                </a:lnTo>
                <a:lnTo>
                  <a:pt x="287287" y="9530"/>
                </a:lnTo>
                <a:lnTo>
                  <a:pt x="273410" y="11301"/>
                </a:lnTo>
                <a:lnTo>
                  <a:pt x="259481" y="13028"/>
                </a:lnTo>
                <a:lnTo>
                  <a:pt x="245521" y="14489"/>
                </a:lnTo>
                <a:lnTo>
                  <a:pt x="231705" y="15791"/>
                </a:lnTo>
                <a:lnTo>
                  <a:pt x="218348" y="17272"/>
                </a:lnTo>
                <a:lnTo>
                  <a:pt x="205581" y="19114"/>
                </a:lnTo>
                <a:lnTo>
                  <a:pt x="193211" y="21183"/>
                </a:lnTo>
                <a:lnTo>
                  <a:pt x="180830" y="23118"/>
                </a:lnTo>
                <a:lnTo>
                  <a:pt x="168197" y="24717"/>
                </a:lnTo>
                <a:lnTo>
                  <a:pt x="155083" y="25943"/>
                </a:lnTo>
                <a:lnTo>
                  <a:pt x="141208" y="26840"/>
                </a:lnTo>
                <a:lnTo>
                  <a:pt x="126497" y="27479"/>
                </a:lnTo>
                <a:lnTo>
                  <a:pt x="111040" y="27924"/>
                </a:lnTo>
                <a:lnTo>
                  <a:pt x="94985" y="28231"/>
                </a:lnTo>
                <a:lnTo>
                  <a:pt x="78501" y="28445"/>
                </a:lnTo>
                <a:lnTo>
                  <a:pt x="62278" y="28789"/>
                </a:lnTo>
                <a:lnTo>
                  <a:pt x="45824" y="29802"/>
                </a:lnTo>
                <a:lnTo>
                  <a:pt x="26580" y="32691"/>
                </a:lnTo>
                <a:lnTo>
                  <a:pt x="0" y="394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221098" y="2032015"/>
            <a:ext cx="9486177" cy="252669"/>
          </a:xfrm>
          <a:custGeom>
            <a:avLst/>
            <a:gdLst/>
            <a:ahLst/>
            <a:cxnLst/>
            <a:rect l="0" t="0" r="0" b="0"/>
            <a:pathLst>
              <a:path w="9486177" h="252669">
                <a:moveTo>
                  <a:pt x="9486176" y="31570"/>
                </a:moveTo>
                <a:lnTo>
                  <a:pt x="9477309" y="34437"/>
                </a:lnTo>
                <a:lnTo>
                  <a:pt x="9468322" y="36579"/>
                </a:lnTo>
                <a:lnTo>
                  <a:pt x="9458326" y="38182"/>
                </a:lnTo>
                <a:lnTo>
                  <a:pt x="9447345" y="39363"/>
                </a:lnTo>
                <a:lnTo>
                  <a:pt x="9435535" y="40211"/>
                </a:lnTo>
                <a:lnTo>
                  <a:pt x="9423076" y="40808"/>
                </a:lnTo>
                <a:lnTo>
                  <a:pt x="9410138" y="41223"/>
                </a:lnTo>
                <a:lnTo>
                  <a:pt x="9396857" y="41507"/>
                </a:lnTo>
                <a:lnTo>
                  <a:pt x="9383330" y="41700"/>
                </a:lnTo>
                <a:lnTo>
                  <a:pt x="9369469" y="41831"/>
                </a:lnTo>
                <a:lnTo>
                  <a:pt x="9355018" y="41919"/>
                </a:lnTo>
                <a:lnTo>
                  <a:pt x="9339890" y="41979"/>
                </a:lnTo>
                <a:lnTo>
                  <a:pt x="9324306" y="42019"/>
                </a:lnTo>
                <a:lnTo>
                  <a:pt x="9308692" y="42045"/>
                </a:lnTo>
                <a:lnTo>
                  <a:pt x="9293294" y="42063"/>
                </a:lnTo>
                <a:lnTo>
                  <a:pt x="9278022" y="42075"/>
                </a:lnTo>
                <a:lnTo>
                  <a:pt x="9262549" y="42083"/>
                </a:lnTo>
                <a:lnTo>
                  <a:pt x="9246699" y="42088"/>
                </a:lnTo>
                <a:lnTo>
                  <a:pt x="9230614" y="42091"/>
                </a:lnTo>
                <a:lnTo>
                  <a:pt x="9214654" y="42094"/>
                </a:lnTo>
                <a:lnTo>
                  <a:pt x="9199027" y="42095"/>
                </a:lnTo>
                <a:lnTo>
                  <a:pt x="9183769" y="42096"/>
                </a:lnTo>
                <a:lnTo>
                  <a:pt x="9168838" y="42097"/>
                </a:lnTo>
                <a:lnTo>
                  <a:pt x="9154164" y="42093"/>
                </a:lnTo>
                <a:lnTo>
                  <a:pt x="9139681" y="41921"/>
                </a:lnTo>
                <a:lnTo>
                  <a:pt x="9125338" y="41272"/>
                </a:lnTo>
                <a:lnTo>
                  <a:pt x="9111091" y="40024"/>
                </a:lnTo>
                <a:lnTo>
                  <a:pt x="9096911" y="38371"/>
                </a:lnTo>
                <a:lnTo>
                  <a:pt x="9082778" y="36723"/>
                </a:lnTo>
                <a:lnTo>
                  <a:pt x="9068676" y="35320"/>
                </a:lnTo>
                <a:lnTo>
                  <a:pt x="9054594" y="34228"/>
                </a:lnTo>
                <a:lnTo>
                  <a:pt x="9040528" y="33420"/>
                </a:lnTo>
                <a:lnTo>
                  <a:pt x="9026471" y="32842"/>
                </a:lnTo>
                <a:lnTo>
                  <a:pt x="9012421" y="32437"/>
                </a:lnTo>
                <a:lnTo>
                  <a:pt x="8998374" y="32157"/>
                </a:lnTo>
                <a:lnTo>
                  <a:pt x="8984330" y="31962"/>
                </a:lnTo>
                <a:lnTo>
                  <a:pt x="8970288" y="31659"/>
                </a:lnTo>
                <a:lnTo>
                  <a:pt x="8956248" y="30923"/>
                </a:lnTo>
                <a:lnTo>
                  <a:pt x="8942208" y="29615"/>
                </a:lnTo>
                <a:lnTo>
                  <a:pt x="8928169" y="27923"/>
                </a:lnTo>
                <a:lnTo>
                  <a:pt x="8914131" y="26248"/>
                </a:lnTo>
                <a:lnTo>
                  <a:pt x="8900091" y="24828"/>
                </a:lnTo>
                <a:lnTo>
                  <a:pt x="8886053" y="23723"/>
                </a:lnTo>
                <a:lnTo>
                  <a:pt x="8872014" y="22907"/>
                </a:lnTo>
                <a:lnTo>
                  <a:pt x="8857971" y="22324"/>
                </a:lnTo>
                <a:lnTo>
                  <a:pt x="8843761" y="21915"/>
                </a:lnTo>
                <a:lnTo>
                  <a:pt x="8829075" y="21633"/>
                </a:lnTo>
                <a:lnTo>
                  <a:pt x="8813788" y="21436"/>
                </a:lnTo>
                <a:lnTo>
                  <a:pt x="8798097" y="21132"/>
                </a:lnTo>
                <a:lnTo>
                  <a:pt x="8782412" y="20396"/>
                </a:lnTo>
                <a:lnTo>
                  <a:pt x="8766965" y="19088"/>
                </a:lnTo>
                <a:lnTo>
                  <a:pt x="8751662" y="17395"/>
                </a:lnTo>
                <a:lnTo>
                  <a:pt x="8736168" y="15720"/>
                </a:lnTo>
                <a:lnTo>
                  <a:pt x="8720308" y="14304"/>
                </a:lnTo>
                <a:lnTo>
                  <a:pt x="8704385" y="13372"/>
                </a:lnTo>
                <a:lnTo>
                  <a:pt x="8689068" y="13204"/>
                </a:lnTo>
                <a:lnTo>
                  <a:pt x="8674689" y="13865"/>
                </a:lnTo>
                <a:lnTo>
                  <a:pt x="8661253" y="14936"/>
                </a:lnTo>
                <a:lnTo>
                  <a:pt x="8648616" y="15654"/>
                </a:lnTo>
                <a:lnTo>
                  <a:pt x="8636589" y="15616"/>
                </a:lnTo>
                <a:lnTo>
                  <a:pt x="8624680" y="14925"/>
                </a:lnTo>
                <a:lnTo>
                  <a:pt x="8612142" y="13997"/>
                </a:lnTo>
                <a:lnTo>
                  <a:pt x="8598632" y="13117"/>
                </a:lnTo>
                <a:lnTo>
                  <a:pt x="8584470" y="12562"/>
                </a:lnTo>
                <a:lnTo>
                  <a:pt x="8570425" y="12655"/>
                </a:lnTo>
                <a:lnTo>
                  <a:pt x="8556933" y="13499"/>
                </a:lnTo>
                <a:lnTo>
                  <a:pt x="8543774" y="14864"/>
                </a:lnTo>
                <a:lnTo>
                  <a:pt x="8530266" y="16313"/>
                </a:lnTo>
                <a:lnTo>
                  <a:pt x="8516030" y="17578"/>
                </a:lnTo>
                <a:lnTo>
                  <a:pt x="8501011" y="18577"/>
                </a:lnTo>
                <a:lnTo>
                  <a:pt x="8485310" y="19322"/>
                </a:lnTo>
                <a:lnTo>
                  <a:pt x="8469080" y="19857"/>
                </a:lnTo>
                <a:lnTo>
                  <a:pt x="8452618" y="20233"/>
                </a:lnTo>
                <a:lnTo>
                  <a:pt x="8436347" y="20493"/>
                </a:lnTo>
                <a:lnTo>
                  <a:pt x="8420477" y="20667"/>
                </a:lnTo>
                <a:lnTo>
                  <a:pt x="8404873" y="20615"/>
                </a:lnTo>
                <a:lnTo>
                  <a:pt x="8389170" y="20049"/>
                </a:lnTo>
                <a:lnTo>
                  <a:pt x="8373161" y="18855"/>
                </a:lnTo>
                <a:lnTo>
                  <a:pt x="8356968" y="17240"/>
                </a:lnTo>
                <a:lnTo>
                  <a:pt x="8340936" y="15616"/>
                </a:lnTo>
                <a:lnTo>
                  <a:pt x="8325260" y="14235"/>
                </a:lnTo>
                <a:lnTo>
                  <a:pt x="8309970" y="13326"/>
                </a:lnTo>
                <a:lnTo>
                  <a:pt x="8295017" y="13174"/>
                </a:lnTo>
                <a:lnTo>
                  <a:pt x="8280322" y="13849"/>
                </a:lnTo>
                <a:lnTo>
                  <a:pt x="8265658" y="15100"/>
                </a:lnTo>
                <a:lnTo>
                  <a:pt x="8250660" y="16471"/>
                </a:lnTo>
                <a:lnTo>
                  <a:pt x="8235160" y="17680"/>
                </a:lnTo>
                <a:lnTo>
                  <a:pt x="8219325" y="18471"/>
                </a:lnTo>
                <a:lnTo>
                  <a:pt x="8203542" y="18544"/>
                </a:lnTo>
                <a:lnTo>
                  <a:pt x="8188036" y="17814"/>
                </a:lnTo>
                <a:lnTo>
                  <a:pt x="8172861" y="16527"/>
                </a:lnTo>
                <a:lnTo>
                  <a:pt x="8157986" y="15132"/>
                </a:lnTo>
                <a:lnTo>
                  <a:pt x="8143349" y="13903"/>
                </a:lnTo>
                <a:lnTo>
                  <a:pt x="8128893" y="12928"/>
                </a:lnTo>
                <a:lnTo>
                  <a:pt x="8114567" y="12200"/>
                </a:lnTo>
                <a:lnTo>
                  <a:pt x="8100332" y="11675"/>
                </a:lnTo>
                <a:lnTo>
                  <a:pt x="8086160" y="11307"/>
                </a:lnTo>
                <a:lnTo>
                  <a:pt x="8072032" y="11051"/>
                </a:lnTo>
                <a:lnTo>
                  <a:pt x="8057928" y="10881"/>
                </a:lnTo>
                <a:lnTo>
                  <a:pt x="8043677" y="10935"/>
                </a:lnTo>
                <a:lnTo>
                  <a:pt x="8028964" y="11503"/>
                </a:lnTo>
                <a:lnTo>
                  <a:pt x="8013659" y="12693"/>
                </a:lnTo>
                <a:lnTo>
                  <a:pt x="7997956" y="14136"/>
                </a:lnTo>
                <a:lnTo>
                  <a:pt x="7982262" y="15112"/>
                </a:lnTo>
                <a:lnTo>
                  <a:pt x="7966816" y="15249"/>
                </a:lnTo>
                <a:lnTo>
                  <a:pt x="7951680" y="14679"/>
                </a:lnTo>
                <a:lnTo>
                  <a:pt x="7936831" y="13831"/>
                </a:lnTo>
                <a:lnTo>
                  <a:pt x="7922214" y="13002"/>
                </a:lnTo>
                <a:lnTo>
                  <a:pt x="7907771" y="12310"/>
                </a:lnTo>
                <a:lnTo>
                  <a:pt x="7893453" y="11780"/>
                </a:lnTo>
                <a:lnTo>
                  <a:pt x="7879219" y="11391"/>
                </a:lnTo>
                <a:lnTo>
                  <a:pt x="7864878" y="11115"/>
                </a:lnTo>
                <a:lnTo>
                  <a:pt x="7850103" y="10923"/>
                </a:lnTo>
                <a:lnTo>
                  <a:pt x="7834758" y="10790"/>
                </a:lnTo>
                <a:lnTo>
                  <a:pt x="7819027" y="10700"/>
                </a:lnTo>
                <a:lnTo>
                  <a:pt x="7803315" y="10639"/>
                </a:lnTo>
                <a:lnTo>
                  <a:pt x="7787855" y="10597"/>
                </a:lnTo>
                <a:lnTo>
                  <a:pt x="7772713" y="10569"/>
                </a:lnTo>
                <a:lnTo>
                  <a:pt x="7757859" y="10551"/>
                </a:lnTo>
                <a:lnTo>
                  <a:pt x="7743238" y="10538"/>
                </a:lnTo>
                <a:lnTo>
                  <a:pt x="7728791" y="10530"/>
                </a:lnTo>
                <a:lnTo>
                  <a:pt x="7714471" y="10524"/>
                </a:lnTo>
                <a:lnTo>
                  <a:pt x="7700241" y="10520"/>
                </a:lnTo>
                <a:lnTo>
                  <a:pt x="7686072" y="10518"/>
                </a:lnTo>
                <a:lnTo>
                  <a:pt x="7671945" y="10516"/>
                </a:lnTo>
                <a:lnTo>
                  <a:pt x="7657848" y="10515"/>
                </a:lnTo>
                <a:lnTo>
                  <a:pt x="7643770" y="10514"/>
                </a:lnTo>
                <a:lnTo>
                  <a:pt x="7629705" y="10514"/>
                </a:lnTo>
                <a:lnTo>
                  <a:pt x="7615650" y="10509"/>
                </a:lnTo>
                <a:lnTo>
                  <a:pt x="7601599" y="10336"/>
                </a:lnTo>
                <a:lnTo>
                  <a:pt x="7587553" y="9688"/>
                </a:lnTo>
                <a:lnTo>
                  <a:pt x="7573510" y="8443"/>
                </a:lnTo>
                <a:lnTo>
                  <a:pt x="7559468" y="6963"/>
                </a:lnTo>
                <a:lnTo>
                  <a:pt x="7545428" y="5964"/>
                </a:lnTo>
                <a:lnTo>
                  <a:pt x="7531388" y="5810"/>
                </a:lnTo>
                <a:lnTo>
                  <a:pt x="7517349" y="6369"/>
                </a:lnTo>
                <a:lnTo>
                  <a:pt x="7503311" y="7209"/>
                </a:lnTo>
                <a:lnTo>
                  <a:pt x="7489273" y="8034"/>
                </a:lnTo>
                <a:lnTo>
                  <a:pt x="7475233" y="8722"/>
                </a:lnTo>
                <a:lnTo>
                  <a:pt x="7461195" y="9250"/>
                </a:lnTo>
                <a:lnTo>
                  <a:pt x="7447157" y="9637"/>
                </a:lnTo>
                <a:lnTo>
                  <a:pt x="7433119" y="9913"/>
                </a:lnTo>
                <a:lnTo>
                  <a:pt x="7419080" y="10104"/>
                </a:lnTo>
                <a:lnTo>
                  <a:pt x="7405039" y="10232"/>
                </a:lnTo>
                <a:lnTo>
                  <a:pt x="7390828" y="10149"/>
                </a:lnTo>
                <a:lnTo>
                  <a:pt x="7376141" y="9562"/>
                </a:lnTo>
                <a:lnTo>
                  <a:pt x="7360855" y="8355"/>
                </a:lnTo>
                <a:lnTo>
                  <a:pt x="7345164" y="6730"/>
                </a:lnTo>
                <a:lnTo>
                  <a:pt x="7329478" y="5100"/>
                </a:lnTo>
                <a:lnTo>
                  <a:pt x="7314037" y="3710"/>
                </a:lnTo>
                <a:lnTo>
                  <a:pt x="7298906" y="2625"/>
                </a:lnTo>
                <a:lnTo>
                  <a:pt x="7284060" y="1823"/>
                </a:lnTo>
                <a:lnTo>
                  <a:pt x="7269440" y="1249"/>
                </a:lnTo>
                <a:lnTo>
                  <a:pt x="7254825" y="846"/>
                </a:lnTo>
                <a:lnTo>
                  <a:pt x="7239858" y="569"/>
                </a:lnTo>
                <a:lnTo>
                  <a:pt x="7224381" y="378"/>
                </a:lnTo>
                <a:lnTo>
                  <a:pt x="7208560" y="249"/>
                </a:lnTo>
                <a:lnTo>
                  <a:pt x="7192787" y="162"/>
                </a:lnTo>
                <a:lnTo>
                  <a:pt x="7177286" y="103"/>
                </a:lnTo>
                <a:lnTo>
                  <a:pt x="7162115" y="64"/>
                </a:lnTo>
                <a:lnTo>
                  <a:pt x="7147243" y="38"/>
                </a:lnTo>
                <a:lnTo>
                  <a:pt x="7132610" y="20"/>
                </a:lnTo>
                <a:lnTo>
                  <a:pt x="7118154" y="8"/>
                </a:lnTo>
                <a:lnTo>
                  <a:pt x="7103829" y="0"/>
                </a:lnTo>
                <a:lnTo>
                  <a:pt x="7089599" y="0"/>
                </a:lnTo>
                <a:lnTo>
                  <a:pt x="7075601" y="169"/>
                </a:lnTo>
                <a:lnTo>
                  <a:pt x="7062121" y="815"/>
                </a:lnTo>
                <a:lnTo>
                  <a:pt x="7049272" y="2062"/>
                </a:lnTo>
                <a:lnTo>
                  <a:pt x="7036846" y="3714"/>
                </a:lnTo>
                <a:lnTo>
                  <a:pt x="7024429" y="5361"/>
                </a:lnTo>
                <a:lnTo>
                  <a:pt x="7011775" y="6764"/>
                </a:lnTo>
                <a:lnTo>
                  <a:pt x="6998818" y="7856"/>
                </a:lnTo>
                <a:lnTo>
                  <a:pt x="6985579" y="8663"/>
                </a:lnTo>
                <a:lnTo>
                  <a:pt x="6972115" y="9242"/>
                </a:lnTo>
                <a:lnTo>
                  <a:pt x="6958478" y="9647"/>
                </a:lnTo>
                <a:lnTo>
                  <a:pt x="6944717" y="9926"/>
                </a:lnTo>
                <a:lnTo>
                  <a:pt x="6930869" y="10117"/>
                </a:lnTo>
                <a:lnTo>
                  <a:pt x="6916959" y="10247"/>
                </a:lnTo>
                <a:lnTo>
                  <a:pt x="6903008" y="10334"/>
                </a:lnTo>
                <a:lnTo>
                  <a:pt x="6889029" y="10394"/>
                </a:lnTo>
                <a:lnTo>
                  <a:pt x="6875030" y="10433"/>
                </a:lnTo>
                <a:lnTo>
                  <a:pt x="6861017" y="10460"/>
                </a:lnTo>
                <a:lnTo>
                  <a:pt x="6846998" y="10477"/>
                </a:lnTo>
                <a:lnTo>
                  <a:pt x="6832972" y="10489"/>
                </a:lnTo>
                <a:lnTo>
                  <a:pt x="6818942" y="10497"/>
                </a:lnTo>
                <a:lnTo>
                  <a:pt x="6804904" y="10502"/>
                </a:lnTo>
                <a:lnTo>
                  <a:pt x="6790697" y="10506"/>
                </a:lnTo>
                <a:lnTo>
                  <a:pt x="6776012" y="10508"/>
                </a:lnTo>
                <a:lnTo>
                  <a:pt x="6760723" y="10510"/>
                </a:lnTo>
                <a:lnTo>
                  <a:pt x="6744861" y="10511"/>
                </a:lnTo>
                <a:lnTo>
                  <a:pt x="6728527" y="10512"/>
                </a:lnTo>
                <a:lnTo>
                  <a:pt x="6711838" y="10512"/>
                </a:lnTo>
                <a:lnTo>
                  <a:pt x="6695055" y="10513"/>
                </a:lnTo>
                <a:lnTo>
                  <a:pt x="6678561" y="10513"/>
                </a:lnTo>
                <a:lnTo>
                  <a:pt x="6662537" y="10513"/>
                </a:lnTo>
                <a:lnTo>
                  <a:pt x="6646828" y="10513"/>
                </a:lnTo>
                <a:lnTo>
                  <a:pt x="6631055" y="10513"/>
                </a:lnTo>
                <a:lnTo>
                  <a:pt x="6615004" y="10518"/>
                </a:lnTo>
                <a:lnTo>
                  <a:pt x="6598952" y="10690"/>
                </a:lnTo>
                <a:lnTo>
                  <a:pt x="6583547" y="11339"/>
                </a:lnTo>
                <a:lnTo>
                  <a:pt x="6569104" y="12587"/>
                </a:lnTo>
                <a:lnTo>
                  <a:pt x="6555457" y="14240"/>
                </a:lnTo>
                <a:lnTo>
                  <a:pt x="6542145" y="15888"/>
                </a:lnTo>
                <a:lnTo>
                  <a:pt x="6528855" y="17291"/>
                </a:lnTo>
                <a:lnTo>
                  <a:pt x="6515453" y="18384"/>
                </a:lnTo>
                <a:lnTo>
                  <a:pt x="6501909" y="19192"/>
                </a:lnTo>
                <a:lnTo>
                  <a:pt x="6488235" y="19775"/>
                </a:lnTo>
                <a:lnTo>
                  <a:pt x="6474456" y="20352"/>
                </a:lnTo>
                <a:lnTo>
                  <a:pt x="6460601" y="21280"/>
                </a:lnTo>
                <a:lnTo>
                  <a:pt x="6446688" y="22720"/>
                </a:lnTo>
                <a:lnTo>
                  <a:pt x="6432735" y="24502"/>
                </a:lnTo>
                <a:lnTo>
                  <a:pt x="6418755" y="26238"/>
                </a:lnTo>
                <a:lnTo>
                  <a:pt x="6404756" y="27700"/>
                </a:lnTo>
                <a:lnTo>
                  <a:pt x="6390745" y="28832"/>
                </a:lnTo>
                <a:lnTo>
                  <a:pt x="6376725" y="29667"/>
                </a:lnTo>
                <a:lnTo>
                  <a:pt x="6362694" y="30263"/>
                </a:lnTo>
                <a:lnTo>
                  <a:pt x="6348491" y="30680"/>
                </a:lnTo>
                <a:lnTo>
                  <a:pt x="6333810" y="30967"/>
                </a:lnTo>
                <a:lnTo>
                  <a:pt x="6318522" y="31168"/>
                </a:lnTo>
                <a:lnTo>
                  <a:pt x="6302661" y="31474"/>
                </a:lnTo>
                <a:lnTo>
                  <a:pt x="6286328" y="32213"/>
                </a:lnTo>
                <a:lnTo>
                  <a:pt x="6269639" y="33522"/>
                </a:lnTo>
                <a:lnTo>
                  <a:pt x="6252856" y="35215"/>
                </a:lnTo>
                <a:lnTo>
                  <a:pt x="6236363" y="36891"/>
                </a:lnTo>
                <a:lnTo>
                  <a:pt x="6220344" y="38311"/>
                </a:lnTo>
                <a:lnTo>
                  <a:pt x="6204809" y="39417"/>
                </a:lnTo>
                <a:lnTo>
                  <a:pt x="6189684" y="40232"/>
                </a:lnTo>
                <a:lnTo>
                  <a:pt x="6174877" y="40816"/>
                </a:lnTo>
                <a:lnTo>
                  <a:pt x="6160304" y="41224"/>
                </a:lnTo>
                <a:lnTo>
                  <a:pt x="6145899" y="41506"/>
                </a:lnTo>
                <a:lnTo>
                  <a:pt x="6131611" y="41699"/>
                </a:lnTo>
                <a:lnTo>
                  <a:pt x="6117403" y="41830"/>
                </a:lnTo>
                <a:lnTo>
                  <a:pt x="6103251" y="41918"/>
                </a:lnTo>
                <a:lnTo>
                  <a:pt x="6089136" y="41983"/>
                </a:lnTo>
                <a:lnTo>
                  <a:pt x="6075047" y="42195"/>
                </a:lnTo>
                <a:lnTo>
                  <a:pt x="6060974" y="42870"/>
                </a:lnTo>
                <a:lnTo>
                  <a:pt x="6046913" y="44137"/>
                </a:lnTo>
                <a:lnTo>
                  <a:pt x="6032859" y="45801"/>
                </a:lnTo>
                <a:lnTo>
                  <a:pt x="6018812" y="47458"/>
                </a:lnTo>
                <a:lnTo>
                  <a:pt x="6004767" y="48866"/>
                </a:lnTo>
                <a:lnTo>
                  <a:pt x="5990724" y="49962"/>
                </a:lnTo>
                <a:lnTo>
                  <a:pt x="5976683" y="50772"/>
                </a:lnTo>
                <a:lnTo>
                  <a:pt x="5962643" y="51357"/>
                </a:lnTo>
                <a:lnTo>
                  <a:pt x="5948604" y="51936"/>
                </a:lnTo>
                <a:lnTo>
                  <a:pt x="5934565" y="52864"/>
                </a:lnTo>
                <a:lnTo>
                  <a:pt x="5920527" y="54304"/>
                </a:lnTo>
                <a:lnTo>
                  <a:pt x="5906489" y="56087"/>
                </a:lnTo>
                <a:lnTo>
                  <a:pt x="5892450" y="57823"/>
                </a:lnTo>
                <a:lnTo>
                  <a:pt x="5878411" y="59285"/>
                </a:lnTo>
                <a:lnTo>
                  <a:pt x="5864373" y="60418"/>
                </a:lnTo>
                <a:lnTo>
                  <a:pt x="5850336" y="61252"/>
                </a:lnTo>
                <a:lnTo>
                  <a:pt x="5836297" y="61853"/>
                </a:lnTo>
                <a:lnTo>
                  <a:pt x="5822259" y="62443"/>
                </a:lnTo>
                <a:lnTo>
                  <a:pt x="5808221" y="63378"/>
                </a:lnTo>
                <a:lnTo>
                  <a:pt x="5794184" y="64823"/>
                </a:lnTo>
                <a:lnTo>
                  <a:pt x="5780146" y="66609"/>
                </a:lnTo>
                <a:lnTo>
                  <a:pt x="5766107" y="68347"/>
                </a:lnTo>
                <a:lnTo>
                  <a:pt x="5752069" y="69811"/>
                </a:lnTo>
                <a:lnTo>
                  <a:pt x="5738032" y="70944"/>
                </a:lnTo>
                <a:lnTo>
                  <a:pt x="5723994" y="71780"/>
                </a:lnTo>
                <a:lnTo>
                  <a:pt x="5709955" y="72376"/>
                </a:lnTo>
                <a:lnTo>
                  <a:pt x="5695917" y="72793"/>
                </a:lnTo>
                <a:lnTo>
                  <a:pt x="5681879" y="73081"/>
                </a:lnTo>
                <a:lnTo>
                  <a:pt x="5667842" y="73282"/>
                </a:lnTo>
                <a:lnTo>
                  <a:pt x="5653804" y="73588"/>
                </a:lnTo>
                <a:lnTo>
                  <a:pt x="5639765" y="74326"/>
                </a:lnTo>
                <a:lnTo>
                  <a:pt x="5625727" y="75636"/>
                </a:lnTo>
                <a:lnTo>
                  <a:pt x="5611689" y="77329"/>
                </a:lnTo>
                <a:lnTo>
                  <a:pt x="5597651" y="79004"/>
                </a:lnTo>
                <a:lnTo>
                  <a:pt x="5583613" y="80430"/>
                </a:lnTo>
                <a:lnTo>
                  <a:pt x="5569575" y="81708"/>
                </a:lnTo>
                <a:lnTo>
                  <a:pt x="5555537" y="83172"/>
                </a:lnTo>
                <a:lnTo>
                  <a:pt x="5541499" y="85005"/>
                </a:lnTo>
                <a:lnTo>
                  <a:pt x="5527461" y="87066"/>
                </a:lnTo>
                <a:lnTo>
                  <a:pt x="5513423" y="88996"/>
                </a:lnTo>
                <a:lnTo>
                  <a:pt x="5499385" y="90592"/>
                </a:lnTo>
                <a:lnTo>
                  <a:pt x="5485347" y="91815"/>
                </a:lnTo>
                <a:lnTo>
                  <a:pt x="5471309" y="92712"/>
                </a:lnTo>
                <a:lnTo>
                  <a:pt x="5457271" y="93349"/>
                </a:lnTo>
                <a:lnTo>
                  <a:pt x="5443233" y="93794"/>
                </a:lnTo>
                <a:lnTo>
                  <a:pt x="5429195" y="94100"/>
                </a:lnTo>
                <a:lnTo>
                  <a:pt x="5415157" y="94309"/>
                </a:lnTo>
                <a:lnTo>
                  <a:pt x="5401119" y="94451"/>
                </a:lnTo>
                <a:lnTo>
                  <a:pt x="5387082" y="94547"/>
                </a:lnTo>
                <a:lnTo>
                  <a:pt x="5373043" y="94611"/>
                </a:lnTo>
                <a:lnTo>
                  <a:pt x="5359005" y="94654"/>
                </a:lnTo>
                <a:lnTo>
                  <a:pt x="5344967" y="94683"/>
                </a:lnTo>
                <a:lnTo>
                  <a:pt x="5330925" y="94707"/>
                </a:lnTo>
                <a:lnTo>
                  <a:pt x="5316714" y="94893"/>
                </a:lnTo>
                <a:lnTo>
                  <a:pt x="5302028" y="95550"/>
                </a:lnTo>
                <a:lnTo>
                  <a:pt x="5286741" y="96804"/>
                </a:lnTo>
                <a:lnTo>
                  <a:pt x="5271050" y="98461"/>
                </a:lnTo>
                <a:lnTo>
                  <a:pt x="5255364" y="100111"/>
                </a:lnTo>
                <a:lnTo>
                  <a:pt x="5239924" y="101516"/>
                </a:lnTo>
                <a:lnTo>
                  <a:pt x="5224793" y="102610"/>
                </a:lnTo>
                <a:lnTo>
                  <a:pt x="5209947" y="103418"/>
                </a:lnTo>
                <a:lnTo>
                  <a:pt x="5195326" y="103997"/>
                </a:lnTo>
                <a:lnTo>
                  <a:pt x="5180711" y="104402"/>
                </a:lnTo>
                <a:lnTo>
                  <a:pt x="5165744" y="104682"/>
                </a:lnTo>
                <a:lnTo>
                  <a:pt x="5150262" y="104873"/>
                </a:lnTo>
                <a:lnTo>
                  <a:pt x="5134269" y="105003"/>
                </a:lnTo>
                <a:lnTo>
                  <a:pt x="5117847" y="105091"/>
                </a:lnTo>
                <a:lnTo>
                  <a:pt x="5101094" y="105150"/>
                </a:lnTo>
                <a:lnTo>
                  <a:pt x="5084097" y="105189"/>
                </a:lnTo>
                <a:lnTo>
                  <a:pt x="5066929" y="105216"/>
                </a:lnTo>
                <a:lnTo>
                  <a:pt x="5049639" y="105234"/>
                </a:lnTo>
                <a:lnTo>
                  <a:pt x="5032266" y="105246"/>
                </a:lnTo>
                <a:lnTo>
                  <a:pt x="5014836" y="105254"/>
                </a:lnTo>
                <a:lnTo>
                  <a:pt x="4997367" y="105259"/>
                </a:lnTo>
                <a:lnTo>
                  <a:pt x="4979873" y="105262"/>
                </a:lnTo>
                <a:lnTo>
                  <a:pt x="4962361" y="105265"/>
                </a:lnTo>
                <a:lnTo>
                  <a:pt x="4944842" y="105266"/>
                </a:lnTo>
                <a:lnTo>
                  <a:pt x="4927483" y="105267"/>
                </a:lnTo>
                <a:lnTo>
                  <a:pt x="4910594" y="105268"/>
                </a:lnTo>
                <a:lnTo>
                  <a:pt x="4894307" y="105268"/>
                </a:lnTo>
                <a:lnTo>
                  <a:pt x="4878589" y="105269"/>
                </a:lnTo>
                <a:lnTo>
                  <a:pt x="4863342" y="105269"/>
                </a:lnTo>
                <a:lnTo>
                  <a:pt x="4848452" y="105274"/>
                </a:lnTo>
                <a:lnTo>
                  <a:pt x="4833825" y="105446"/>
                </a:lnTo>
                <a:lnTo>
                  <a:pt x="4819383" y="106095"/>
                </a:lnTo>
                <a:lnTo>
                  <a:pt x="4805070" y="107344"/>
                </a:lnTo>
                <a:lnTo>
                  <a:pt x="4790846" y="108997"/>
                </a:lnTo>
                <a:lnTo>
                  <a:pt x="4776682" y="110645"/>
                </a:lnTo>
                <a:lnTo>
                  <a:pt x="4762560" y="112048"/>
                </a:lnTo>
                <a:lnTo>
                  <a:pt x="4748466" y="113140"/>
                </a:lnTo>
                <a:lnTo>
                  <a:pt x="4734390" y="113948"/>
                </a:lnTo>
                <a:lnTo>
                  <a:pt x="4720327" y="114526"/>
                </a:lnTo>
                <a:lnTo>
                  <a:pt x="4706272" y="114931"/>
                </a:lnTo>
                <a:lnTo>
                  <a:pt x="4692223" y="115211"/>
                </a:lnTo>
                <a:lnTo>
                  <a:pt x="4678182" y="115406"/>
                </a:lnTo>
                <a:lnTo>
                  <a:pt x="4664312" y="115709"/>
                </a:lnTo>
                <a:lnTo>
                  <a:pt x="4650919" y="116445"/>
                </a:lnTo>
                <a:lnTo>
                  <a:pt x="4638127" y="117748"/>
                </a:lnTo>
                <a:lnTo>
                  <a:pt x="4625741" y="119268"/>
                </a:lnTo>
                <a:lnTo>
                  <a:pt x="4613350" y="120294"/>
                </a:lnTo>
                <a:lnTo>
                  <a:pt x="4600718" y="120471"/>
                </a:lnTo>
                <a:lnTo>
                  <a:pt x="4587946" y="120095"/>
                </a:lnTo>
                <a:lnTo>
                  <a:pt x="4575364" y="119911"/>
                </a:lnTo>
                <a:lnTo>
                  <a:pt x="4563152" y="120341"/>
                </a:lnTo>
                <a:lnTo>
                  <a:pt x="4551172" y="121309"/>
                </a:lnTo>
                <a:lnTo>
                  <a:pt x="4539062" y="122431"/>
                </a:lnTo>
                <a:lnTo>
                  <a:pt x="4526618" y="123448"/>
                </a:lnTo>
                <a:lnTo>
                  <a:pt x="4513802" y="124267"/>
                </a:lnTo>
                <a:lnTo>
                  <a:pt x="4500659" y="124884"/>
                </a:lnTo>
                <a:lnTo>
                  <a:pt x="4487258" y="125331"/>
                </a:lnTo>
                <a:lnTo>
                  <a:pt x="4473665" y="125646"/>
                </a:lnTo>
                <a:lnTo>
                  <a:pt x="4459932" y="125865"/>
                </a:lnTo>
                <a:lnTo>
                  <a:pt x="4446103" y="126014"/>
                </a:lnTo>
                <a:lnTo>
                  <a:pt x="4432207" y="126116"/>
                </a:lnTo>
                <a:lnTo>
                  <a:pt x="4418265" y="126186"/>
                </a:lnTo>
                <a:lnTo>
                  <a:pt x="4404291" y="126232"/>
                </a:lnTo>
                <a:lnTo>
                  <a:pt x="4390296" y="126263"/>
                </a:lnTo>
                <a:lnTo>
                  <a:pt x="4376287" y="126284"/>
                </a:lnTo>
                <a:lnTo>
                  <a:pt x="4362273" y="126294"/>
                </a:lnTo>
                <a:lnTo>
                  <a:pt x="4348420" y="126130"/>
                </a:lnTo>
                <a:lnTo>
                  <a:pt x="4335039" y="125488"/>
                </a:lnTo>
                <a:lnTo>
                  <a:pt x="4322256" y="124244"/>
                </a:lnTo>
                <a:lnTo>
                  <a:pt x="4309875" y="122594"/>
                </a:lnTo>
                <a:lnTo>
                  <a:pt x="4297487" y="120948"/>
                </a:lnTo>
                <a:lnTo>
                  <a:pt x="4284854" y="119546"/>
                </a:lnTo>
                <a:lnTo>
                  <a:pt x="4271910" y="118454"/>
                </a:lnTo>
                <a:lnTo>
                  <a:pt x="4258681" y="117647"/>
                </a:lnTo>
                <a:lnTo>
                  <a:pt x="4245217" y="117069"/>
                </a:lnTo>
                <a:lnTo>
                  <a:pt x="4231412" y="116664"/>
                </a:lnTo>
                <a:lnTo>
                  <a:pt x="4217005" y="116385"/>
                </a:lnTo>
                <a:lnTo>
                  <a:pt x="4201914" y="116189"/>
                </a:lnTo>
                <a:lnTo>
                  <a:pt x="4186526" y="115887"/>
                </a:lnTo>
                <a:lnTo>
                  <a:pt x="4171576" y="115151"/>
                </a:lnTo>
                <a:lnTo>
                  <a:pt x="4157438" y="113843"/>
                </a:lnTo>
                <a:lnTo>
                  <a:pt x="4143827" y="112151"/>
                </a:lnTo>
                <a:lnTo>
                  <a:pt x="4130008" y="110476"/>
                </a:lnTo>
                <a:lnTo>
                  <a:pt x="4115559" y="109056"/>
                </a:lnTo>
                <a:lnTo>
                  <a:pt x="4100395" y="107951"/>
                </a:lnTo>
                <a:lnTo>
                  <a:pt x="4084597" y="107135"/>
                </a:lnTo>
                <a:lnTo>
                  <a:pt x="4068299" y="106552"/>
                </a:lnTo>
                <a:lnTo>
                  <a:pt x="4051795" y="106143"/>
                </a:lnTo>
                <a:lnTo>
                  <a:pt x="4035494" y="105861"/>
                </a:lnTo>
                <a:lnTo>
                  <a:pt x="4019605" y="105669"/>
                </a:lnTo>
                <a:lnTo>
                  <a:pt x="4003987" y="105538"/>
                </a:lnTo>
                <a:lnTo>
                  <a:pt x="3988276" y="105449"/>
                </a:lnTo>
                <a:lnTo>
                  <a:pt x="3972257" y="105390"/>
                </a:lnTo>
                <a:lnTo>
                  <a:pt x="3955887" y="105350"/>
                </a:lnTo>
                <a:lnTo>
                  <a:pt x="3939204" y="105324"/>
                </a:lnTo>
                <a:lnTo>
                  <a:pt x="3922277" y="105306"/>
                </a:lnTo>
                <a:lnTo>
                  <a:pt x="3905333" y="105294"/>
                </a:lnTo>
                <a:lnTo>
                  <a:pt x="3888730" y="105286"/>
                </a:lnTo>
                <a:lnTo>
                  <a:pt x="3872633" y="105280"/>
                </a:lnTo>
                <a:lnTo>
                  <a:pt x="3856876" y="105277"/>
                </a:lnTo>
                <a:lnTo>
                  <a:pt x="3841069" y="105274"/>
                </a:lnTo>
                <a:lnTo>
                  <a:pt x="3824987" y="105273"/>
                </a:lnTo>
                <a:lnTo>
                  <a:pt x="3808574" y="105272"/>
                </a:lnTo>
                <a:lnTo>
                  <a:pt x="3791862" y="105271"/>
                </a:lnTo>
                <a:lnTo>
                  <a:pt x="3774912" y="105271"/>
                </a:lnTo>
                <a:lnTo>
                  <a:pt x="3757782" y="105270"/>
                </a:lnTo>
                <a:lnTo>
                  <a:pt x="3740522" y="105270"/>
                </a:lnTo>
                <a:lnTo>
                  <a:pt x="3723171" y="105270"/>
                </a:lnTo>
                <a:lnTo>
                  <a:pt x="3705757" y="105270"/>
                </a:lnTo>
                <a:lnTo>
                  <a:pt x="3688300" y="105269"/>
                </a:lnTo>
                <a:lnTo>
                  <a:pt x="3670818" y="105265"/>
                </a:lnTo>
                <a:lnTo>
                  <a:pt x="3653484" y="105092"/>
                </a:lnTo>
                <a:lnTo>
                  <a:pt x="3636612" y="104444"/>
                </a:lnTo>
                <a:lnTo>
                  <a:pt x="3620341" y="103200"/>
                </a:lnTo>
                <a:lnTo>
                  <a:pt x="3604804" y="101720"/>
                </a:lnTo>
                <a:lnTo>
                  <a:pt x="3590210" y="100720"/>
                </a:lnTo>
                <a:lnTo>
                  <a:pt x="3576572" y="100566"/>
                </a:lnTo>
                <a:lnTo>
                  <a:pt x="3563599" y="101126"/>
                </a:lnTo>
                <a:lnTo>
                  <a:pt x="3550806" y="101966"/>
                </a:lnTo>
                <a:lnTo>
                  <a:pt x="3537893" y="102791"/>
                </a:lnTo>
                <a:lnTo>
                  <a:pt x="3524590" y="103479"/>
                </a:lnTo>
                <a:lnTo>
                  <a:pt x="3510586" y="104007"/>
                </a:lnTo>
                <a:lnTo>
                  <a:pt x="3495794" y="104398"/>
                </a:lnTo>
                <a:lnTo>
                  <a:pt x="3480452" y="104846"/>
                </a:lnTo>
                <a:lnTo>
                  <a:pt x="3465008" y="105687"/>
                </a:lnTo>
                <a:lnTo>
                  <a:pt x="3449729" y="107067"/>
                </a:lnTo>
                <a:lnTo>
                  <a:pt x="3434538" y="108810"/>
                </a:lnTo>
                <a:lnTo>
                  <a:pt x="3419120" y="110519"/>
                </a:lnTo>
                <a:lnTo>
                  <a:pt x="3403307" y="111964"/>
                </a:lnTo>
                <a:lnTo>
                  <a:pt x="3387246" y="113084"/>
                </a:lnTo>
                <a:lnTo>
                  <a:pt x="3371303" y="113911"/>
                </a:lnTo>
                <a:lnTo>
                  <a:pt x="3355687" y="114506"/>
                </a:lnTo>
                <a:lnTo>
                  <a:pt x="3340437" y="115092"/>
                </a:lnTo>
                <a:lnTo>
                  <a:pt x="3325510" y="116025"/>
                </a:lnTo>
                <a:lnTo>
                  <a:pt x="3310839" y="117469"/>
                </a:lnTo>
                <a:lnTo>
                  <a:pt x="3296360" y="119254"/>
                </a:lnTo>
                <a:lnTo>
                  <a:pt x="3282019" y="120991"/>
                </a:lnTo>
                <a:lnTo>
                  <a:pt x="3267773" y="122459"/>
                </a:lnTo>
                <a:lnTo>
                  <a:pt x="3253594" y="123765"/>
                </a:lnTo>
                <a:lnTo>
                  <a:pt x="3239461" y="125248"/>
                </a:lnTo>
                <a:lnTo>
                  <a:pt x="3225359" y="127093"/>
                </a:lnTo>
                <a:lnTo>
                  <a:pt x="3211279" y="129163"/>
                </a:lnTo>
                <a:lnTo>
                  <a:pt x="3197212" y="131099"/>
                </a:lnTo>
                <a:lnTo>
                  <a:pt x="3183155" y="132698"/>
                </a:lnTo>
                <a:lnTo>
                  <a:pt x="3169103" y="133924"/>
                </a:lnTo>
                <a:lnTo>
                  <a:pt x="3155057" y="134822"/>
                </a:lnTo>
                <a:lnTo>
                  <a:pt x="3141013" y="135461"/>
                </a:lnTo>
                <a:lnTo>
                  <a:pt x="3126972" y="135906"/>
                </a:lnTo>
                <a:lnTo>
                  <a:pt x="3112931" y="136213"/>
                </a:lnTo>
                <a:lnTo>
                  <a:pt x="3098886" y="136422"/>
                </a:lnTo>
                <a:lnTo>
                  <a:pt x="3084675" y="136564"/>
                </a:lnTo>
                <a:lnTo>
                  <a:pt x="3069988" y="136660"/>
                </a:lnTo>
                <a:lnTo>
                  <a:pt x="3054700" y="136729"/>
                </a:lnTo>
                <a:lnTo>
                  <a:pt x="3039009" y="136945"/>
                </a:lnTo>
                <a:lnTo>
                  <a:pt x="3023323" y="137622"/>
                </a:lnTo>
                <a:lnTo>
                  <a:pt x="3007882" y="138891"/>
                </a:lnTo>
                <a:lnTo>
                  <a:pt x="2992751" y="140556"/>
                </a:lnTo>
                <a:lnTo>
                  <a:pt x="2977905" y="142213"/>
                </a:lnTo>
                <a:lnTo>
                  <a:pt x="2963284" y="143621"/>
                </a:lnTo>
                <a:lnTo>
                  <a:pt x="2948668" y="144718"/>
                </a:lnTo>
                <a:lnTo>
                  <a:pt x="2933703" y="145529"/>
                </a:lnTo>
                <a:lnTo>
                  <a:pt x="2918225" y="146109"/>
                </a:lnTo>
                <a:lnTo>
                  <a:pt x="2902405" y="146515"/>
                </a:lnTo>
                <a:lnTo>
                  <a:pt x="2886631" y="146795"/>
                </a:lnTo>
                <a:lnTo>
                  <a:pt x="2871131" y="146987"/>
                </a:lnTo>
                <a:lnTo>
                  <a:pt x="2855961" y="147117"/>
                </a:lnTo>
                <a:lnTo>
                  <a:pt x="2841088" y="147205"/>
                </a:lnTo>
                <a:lnTo>
                  <a:pt x="2826454" y="147259"/>
                </a:lnTo>
                <a:lnTo>
                  <a:pt x="2811999" y="147126"/>
                </a:lnTo>
                <a:lnTo>
                  <a:pt x="2797674" y="146504"/>
                </a:lnTo>
                <a:lnTo>
                  <a:pt x="2783439" y="145273"/>
                </a:lnTo>
                <a:lnTo>
                  <a:pt x="2769268" y="143633"/>
                </a:lnTo>
                <a:lnTo>
                  <a:pt x="2755140" y="141992"/>
                </a:lnTo>
                <a:lnTo>
                  <a:pt x="2741042" y="140595"/>
                </a:lnTo>
                <a:lnTo>
                  <a:pt x="2726963" y="139505"/>
                </a:lnTo>
                <a:lnTo>
                  <a:pt x="2712898" y="138700"/>
                </a:lnTo>
                <a:lnTo>
                  <a:pt x="2698841" y="138119"/>
                </a:lnTo>
                <a:lnTo>
                  <a:pt x="2684791" y="137542"/>
                </a:lnTo>
                <a:lnTo>
                  <a:pt x="2670745" y="136615"/>
                </a:lnTo>
                <a:lnTo>
                  <a:pt x="2656697" y="135176"/>
                </a:lnTo>
                <a:lnTo>
                  <a:pt x="2642483" y="133394"/>
                </a:lnTo>
                <a:lnTo>
                  <a:pt x="2627794" y="131658"/>
                </a:lnTo>
                <a:lnTo>
                  <a:pt x="2612506" y="130196"/>
                </a:lnTo>
                <a:lnTo>
                  <a:pt x="2596814" y="129064"/>
                </a:lnTo>
                <a:lnTo>
                  <a:pt x="2581127" y="128230"/>
                </a:lnTo>
                <a:lnTo>
                  <a:pt x="2565686" y="127634"/>
                </a:lnTo>
                <a:lnTo>
                  <a:pt x="2550555" y="127217"/>
                </a:lnTo>
                <a:lnTo>
                  <a:pt x="2535709" y="126930"/>
                </a:lnTo>
                <a:lnTo>
                  <a:pt x="2521092" y="126733"/>
                </a:lnTo>
                <a:lnTo>
                  <a:pt x="2506649" y="126600"/>
                </a:lnTo>
                <a:lnTo>
                  <a:pt x="2492332" y="126510"/>
                </a:lnTo>
                <a:lnTo>
                  <a:pt x="2478098" y="126449"/>
                </a:lnTo>
                <a:lnTo>
                  <a:pt x="2463757" y="126409"/>
                </a:lnTo>
                <a:lnTo>
                  <a:pt x="2448983" y="126381"/>
                </a:lnTo>
                <a:lnTo>
                  <a:pt x="2433633" y="126363"/>
                </a:lnTo>
                <a:lnTo>
                  <a:pt x="2417730" y="126351"/>
                </a:lnTo>
                <a:lnTo>
                  <a:pt x="2401369" y="126343"/>
                </a:lnTo>
                <a:lnTo>
                  <a:pt x="2384662" y="126338"/>
                </a:lnTo>
                <a:lnTo>
                  <a:pt x="2367866" y="126334"/>
                </a:lnTo>
                <a:lnTo>
                  <a:pt x="2351364" y="126331"/>
                </a:lnTo>
                <a:lnTo>
                  <a:pt x="2335335" y="126330"/>
                </a:lnTo>
                <a:lnTo>
                  <a:pt x="2319623" y="126329"/>
                </a:lnTo>
                <a:lnTo>
                  <a:pt x="2303847" y="126328"/>
                </a:lnTo>
                <a:lnTo>
                  <a:pt x="2287790" y="126328"/>
                </a:lnTo>
                <a:lnTo>
                  <a:pt x="2271563" y="126327"/>
                </a:lnTo>
                <a:lnTo>
                  <a:pt x="2255509" y="126327"/>
                </a:lnTo>
                <a:lnTo>
                  <a:pt x="2239813" y="126327"/>
                </a:lnTo>
                <a:lnTo>
                  <a:pt x="2224340" y="126327"/>
                </a:lnTo>
                <a:lnTo>
                  <a:pt x="2208731" y="126327"/>
                </a:lnTo>
                <a:lnTo>
                  <a:pt x="2192790" y="126327"/>
                </a:lnTo>
                <a:lnTo>
                  <a:pt x="2176642" y="126327"/>
                </a:lnTo>
                <a:lnTo>
                  <a:pt x="2160642" y="126327"/>
                </a:lnTo>
                <a:lnTo>
                  <a:pt x="2144983" y="126327"/>
                </a:lnTo>
                <a:lnTo>
                  <a:pt x="2129534" y="126327"/>
                </a:lnTo>
                <a:lnTo>
                  <a:pt x="2113942" y="126327"/>
                </a:lnTo>
                <a:lnTo>
                  <a:pt x="2098007" y="126327"/>
                </a:lnTo>
                <a:lnTo>
                  <a:pt x="2081694" y="126327"/>
                </a:lnTo>
                <a:lnTo>
                  <a:pt x="2065050" y="126327"/>
                </a:lnTo>
                <a:lnTo>
                  <a:pt x="2048154" y="126331"/>
                </a:lnTo>
                <a:lnTo>
                  <a:pt x="2031401" y="126504"/>
                </a:lnTo>
                <a:lnTo>
                  <a:pt x="2015458" y="127152"/>
                </a:lnTo>
                <a:lnTo>
                  <a:pt x="2000619" y="128401"/>
                </a:lnTo>
                <a:lnTo>
                  <a:pt x="1986519" y="130054"/>
                </a:lnTo>
                <a:lnTo>
                  <a:pt x="1972364" y="131702"/>
                </a:lnTo>
                <a:lnTo>
                  <a:pt x="1957688" y="133105"/>
                </a:lnTo>
                <a:lnTo>
                  <a:pt x="1942369" y="134198"/>
                </a:lnTo>
                <a:lnTo>
                  <a:pt x="1926467" y="135005"/>
                </a:lnTo>
                <a:lnTo>
                  <a:pt x="1910095" y="135588"/>
                </a:lnTo>
                <a:lnTo>
                  <a:pt x="1893370" y="136166"/>
                </a:lnTo>
                <a:lnTo>
                  <a:pt x="1876391" y="137094"/>
                </a:lnTo>
                <a:lnTo>
                  <a:pt x="1859231" y="138538"/>
                </a:lnTo>
                <a:lnTo>
                  <a:pt x="1841947" y="140493"/>
                </a:lnTo>
                <a:lnTo>
                  <a:pt x="1824577" y="142878"/>
                </a:lnTo>
                <a:lnTo>
                  <a:pt x="1807149" y="145588"/>
                </a:lnTo>
                <a:lnTo>
                  <a:pt x="1789682" y="148373"/>
                </a:lnTo>
                <a:lnTo>
                  <a:pt x="1772189" y="150856"/>
                </a:lnTo>
                <a:lnTo>
                  <a:pt x="1754677" y="152859"/>
                </a:lnTo>
                <a:lnTo>
                  <a:pt x="1737154" y="154541"/>
                </a:lnTo>
                <a:lnTo>
                  <a:pt x="1719622" y="156285"/>
                </a:lnTo>
                <a:lnTo>
                  <a:pt x="1702086" y="158308"/>
                </a:lnTo>
                <a:lnTo>
                  <a:pt x="1684545" y="160499"/>
                </a:lnTo>
                <a:lnTo>
                  <a:pt x="1667002" y="162517"/>
                </a:lnTo>
                <a:lnTo>
                  <a:pt x="1649458" y="164176"/>
                </a:lnTo>
                <a:lnTo>
                  <a:pt x="1631913" y="165612"/>
                </a:lnTo>
                <a:lnTo>
                  <a:pt x="1614367" y="167183"/>
                </a:lnTo>
                <a:lnTo>
                  <a:pt x="1596820" y="169087"/>
                </a:lnTo>
                <a:lnTo>
                  <a:pt x="1579274" y="171196"/>
                </a:lnTo>
                <a:lnTo>
                  <a:pt x="1561726" y="173159"/>
                </a:lnTo>
                <a:lnTo>
                  <a:pt x="1544179" y="174781"/>
                </a:lnTo>
                <a:lnTo>
                  <a:pt x="1526632" y="176192"/>
                </a:lnTo>
                <a:lnTo>
                  <a:pt x="1509084" y="177746"/>
                </a:lnTo>
                <a:lnTo>
                  <a:pt x="1491532" y="179638"/>
                </a:lnTo>
                <a:lnTo>
                  <a:pt x="1473812" y="181740"/>
                </a:lnTo>
                <a:lnTo>
                  <a:pt x="1455616" y="183698"/>
                </a:lnTo>
                <a:lnTo>
                  <a:pt x="1436820" y="185311"/>
                </a:lnTo>
                <a:lnTo>
                  <a:pt x="1417620" y="186547"/>
                </a:lnTo>
                <a:lnTo>
                  <a:pt x="1398424" y="187452"/>
                </a:lnTo>
                <a:lnTo>
                  <a:pt x="1379474" y="188095"/>
                </a:lnTo>
                <a:lnTo>
                  <a:pt x="1360834" y="188543"/>
                </a:lnTo>
                <a:lnTo>
                  <a:pt x="1342478" y="188851"/>
                </a:lnTo>
                <a:lnTo>
                  <a:pt x="1324348" y="189067"/>
                </a:lnTo>
                <a:lnTo>
                  <a:pt x="1306223" y="189383"/>
                </a:lnTo>
                <a:lnTo>
                  <a:pt x="1287748" y="190127"/>
                </a:lnTo>
                <a:lnTo>
                  <a:pt x="1268760" y="191441"/>
                </a:lnTo>
                <a:lnTo>
                  <a:pt x="1249430" y="193137"/>
                </a:lnTo>
                <a:lnTo>
                  <a:pt x="1230147" y="194814"/>
                </a:lnTo>
                <a:lnTo>
                  <a:pt x="1211133" y="196236"/>
                </a:lnTo>
                <a:lnTo>
                  <a:pt x="1192280" y="197342"/>
                </a:lnTo>
                <a:lnTo>
                  <a:pt x="1173250" y="198159"/>
                </a:lnTo>
                <a:lnTo>
                  <a:pt x="1153858" y="198743"/>
                </a:lnTo>
                <a:lnTo>
                  <a:pt x="1134241" y="199151"/>
                </a:lnTo>
                <a:lnTo>
                  <a:pt x="1114758" y="199434"/>
                </a:lnTo>
                <a:lnTo>
                  <a:pt x="1095607" y="199631"/>
                </a:lnTo>
                <a:lnTo>
                  <a:pt x="1076660" y="199935"/>
                </a:lnTo>
                <a:lnTo>
                  <a:pt x="1057567" y="200672"/>
                </a:lnTo>
                <a:lnTo>
                  <a:pt x="1038132" y="201980"/>
                </a:lnTo>
                <a:lnTo>
                  <a:pt x="1018486" y="203672"/>
                </a:lnTo>
                <a:lnTo>
                  <a:pt x="998983" y="205347"/>
                </a:lnTo>
                <a:lnTo>
                  <a:pt x="979819" y="206768"/>
                </a:lnTo>
                <a:lnTo>
                  <a:pt x="960864" y="207873"/>
                </a:lnTo>
                <a:lnTo>
                  <a:pt x="941765" y="208689"/>
                </a:lnTo>
                <a:lnTo>
                  <a:pt x="922326" y="209277"/>
                </a:lnTo>
                <a:lnTo>
                  <a:pt x="902678" y="209858"/>
                </a:lnTo>
                <a:lnTo>
                  <a:pt x="883173" y="210788"/>
                </a:lnTo>
                <a:lnTo>
                  <a:pt x="864013" y="212230"/>
                </a:lnTo>
                <a:lnTo>
                  <a:pt x="845230" y="214013"/>
                </a:lnTo>
                <a:lnTo>
                  <a:pt x="826778" y="215750"/>
                </a:lnTo>
                <a:lnTo>
                  <a:pt x="808588" y="217212"/>
                </a:lnTo>
                <a:lnTo>
                  <a:pt x="790592" y="218345"/>
                </a:lnTo>
                <a:lnTo>
                  <a:pt x="772736" y="219179"/>
                </a:lnTo>
                <a:lnTo>
                  <a:pt x="754977" y="219775"/>
                </a:lnTo>
                <a:lnTo>
                  <a:pt x="737287" y="220192"/>
                </a:lnTo>
                <a:lnTo>
                  <a:pt x="719643" y="220480"/>
                </a:lnTo>
                <a:lnTo>
                  <a:pt x="702031" y="220681"/>
                </a:lnTo>
                <a:lnTo>
                  <a:pt x="684440" y="220987"/>
                </a:lnTo>
                <a:lnTo>
                  <a:pt x="666863" y="221725"/>
                </a:lnTo>
                <a:lnTo>
                  <a:pt x="649296" y="223035"/>
                </a:lnTo>
                <a:lnTo>
                  <a:pt x="631736" y="224728"/>
                </a:lnTo>
                <a:lnTo>
                  <a:pt x="614180" y="226403"/>
                </a:lnTo>
                <a:lnTo>
                  <a:pt x="596626" y="227824"/>
                </a:lnTo>
                <a:lnTo>
                  <a:pt x="579075" y="228929"/>
                </a:lnTo>
                <a:lnTo>
                  <a:pt x="561525" y="229745"/>
                </a:lnTo>
                <a:lnTo>
                  <a:pt x="543976" y="230329"/>
                </a:lnTo>
                <a:lnTo>
                  <a:pt x="526427" y="230737"/>
                </a:lnTo>
                <a:lnTo>
                  <a:pt x="508879" y="231019"/>
                </a:lnTo>
                <a:lnTo>
                  <a:pt x="491336" y="231212"/>
                </a:lnTo>
                <a:lnTo>
                  <a:pt x="473960" y="231343"/>
                </a:lnTo>
                <a:lnTo>
                  <a:pt x="457061" y="231431"/>
                </a:lnTo>
                <a:lnTo>
                  <a:pt x="440767" y="231491"/>
                </a:lnTo>
                <a:lnTo>
                  <a:pt x="425045" y="231531"/>
                </a:lnTo>
                <a:lnTo>
                  <a:pt x="409794" y="231558"/>
                </a:lnTo>
                <a:lnTo>
                  <a:pt x="394907" y="231580"/>
                </a:lnTo>
                <a:lnTo>
                  <a:pt x="380450" y="231765"/>
                </a:lnTo>
                <a:lnTo>
                  <a:pt x="366655" y="232421"/>
                </a:lnTo>
                <a:lnTo>
                  <a:pt x="353591" y="233675"/>
                </a:lnTo>
                <a:lnTo>
                  <a:pt x="341019" y="235331"/>
                </a:lnTo>
                <a:lnTo>
                  <a:pt x="328504" y="236982"/>
                </a:lnTo>
                <a:lnTo>
                  <a:pt x="315780" y="238387"/>
                </a:lnTo>
                <a:lnTo>
                  <a:pt x="302605" y="239480"/>
                </a:lnTo>
                <a:lnTo>
                  <a:pt x="288689" y="240289"/>
                </a:lnTo>
                <a:lnTo>
                  <a:pt x="273955" y="240867"/>
                </a:lnTo>
                <a:lnTo>
                  <a:pt x="258653" y="241273"/>
                </a:lnTo>
                <a:lnTo>
                  <a:pt x="243235" y="241553"/>
                </a:lnTo>
                <a:lnTo>
                  <a:pt x="227973" y="241744"/>
                </a:lnTo>
                <a:lnTo>
                  <a:pt x="212794" y="241874"/>
                </a:lnTo>
                <a:lnTo>
                  <a:pt x="197384" y="241961"/>
                </a:lnTo>
                <a:lnTo>
                  <a:pt x="181576" y="242021"/>
                </a:lnTo>
                <a:lnTo>
                  <a:pt x="165519" y="242060"/>
                </a:lnTo>
                <a:lnTo>
                  <a:pt x="149578" y="242087"/>
                </a:lnTo>
                <a:lnTo>
                  <a:pt x="133959" y="242109"/>
                </a:lnTo>
                <a:lnTo>
                  <a:pt x="118537" y="242294"/>
                </a:lnTo>
                <a:lnTo>
                  <a:pt x="102963" y="242950"/>
                </a:lnTo>
                <a:lnTo>
                  <a:pt x="87053" y="244204"/>
                </a:lnTo>
                <a:lnTo>
                  <a:pt x="71151" y="245869"/>
                </a:lnTo>
                <a:lnTo>
                  <a:pt x="54269" y="247698"/>
                </a:lnTo>
                <a:lnTo>
                  <a:pt x="32686" y="249855"/>
                </a:lnTo>
                <a:lnTo>
                  <a:pt x="0" y="2526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2400499" y="284269"/>
            <a:ext cx="3021678" cy="1071019"/>
            <a:chOff x="2400499" y="284269"/>
            <a:chExt cx="3021678" cy="1071019"/>
          </a:xfrm>
        </p:grpSpPr>
        <p:sp>
          <p:nvSpPr>
            <p:cNvPr id="103" name="Freeform 102"/>
            <p:cNvSpPr/>
            <p:nvPr/>
          </p:nvSpPr>
          <p:spPr>
            <a:xfrm>
              <a:off x="3263834" y="1137077"/>
              <a:ext cx="231628" cy="218211"/>
            </a:xfrm>
            <a:custGeom>
              <a:avLst/>
              <a:gdLst/>
              <a:ahLst/>
              <a:cxnLst/>
              <a:rect l="0" t="0" r="0" b="0"/>
              <a:pathLst>
                <a:path w="231628" h="218211">
                  <a:moveTo>
                    <a:pt x="0" y="21057"/>
                  </a:moveTo>
                  <a:lnTo>
                    <a:pt x="3001" y="32792"/>
                  </a:lnTo>
                  <a:lnTo>
                    <a:pt x="6423" y="43921"/>
                  </a:lnTo>
                  <a:lnTo>
                    <a:pt x="10619" y="55520"/>
                  </a:lnTo>
                  <a:lnTo>
                    <a:pt x="15519" y="67681"/>
                  </a:lnTo>
                  <a:lnTo>
                    <a:pt x="21001" y="80341"/>
                  </a:lnTo>
                  <a:lnTo>
                    <a:pt x="26931" y="93392"/>
                  </a:lnTo>
                  <a:lnTo>
                    <a:pt x="33193" y="106571"/>
                  </a:lnTo>
                  <a:lnTo>
                    <a:pt x="39691" y="119488"/>
                  </a:lnTo>
                  <a:lnTo>
                    <a:pt x="46355" y="131950"/>
                  </a:lnTo>
                  <a:lnTo>
                    <a:pt x="53134" y="143944"/>
                  </a:lnTo>
                  <a:lnTo>
                    <a:pt x="59991" y="155537"/>
                  </a:lnTo>
                  <a:lnTo>
                    <a:pt x="66901" y="166815"/>
                  </a:lnTo>
                  <a:lnTo>
                    <a:pt x="73847" y="177695"/>
                  </a:lnTo>
                  <a:lnTo>
                    <a:pt x="80817" y="187936"/>
                  </a:lnTo>
                  <a:lnTo>
                    <a:pt x="87807" y="197443"/>
                  </a:lnTo>
                  <a:lnTo>
                    <a:pt x="94977" y="205794"/>
                  </a:lnTo>
                  <a:lnTo>
                    <a:pt x="102630" y="212193"/>
                  </a:lnTo>
                  <a:lnTo>
                    <a:pt x="110884" y="216372"/>
                  </a:lnTo>
                  <a:lnTo>
                    <a:pt x="119376" y="218210"/>
                  </a:lnTo>
                  <a:lnTo>
                    <a:pt x="127390" y="217482"/>
                  </a:lnTo>
                  <a:lnTo>
                    <a:pt x="134556" y="214324"/>
                  </a:lnTo>
                  <a:lnTo>
                    <a:pt x="140841" y="209139"/>
                  </a:lnTo>
                  <a:lnTo>
                    <a:pt x="146370" y="202387"/>
                  </a:lnTo>
                  <a:lnTo>
                    <a:pt x="151310" y="194473"/>
                  </a:lnTo>
                  <a:lnTo>
                    <a:pt x="155815" y="185401"/>
                  </a:lnTo>
                  <a:lnTo>
                    <a:pt x="160008" y="174803"/>
                  </a:lnTo>
                  <a:lnTo>
                    <a:pt x="163984" y="162608"/>
                  </a:lnTo>
                  <a:lnTo>
                    <a:pt x="167810" y="149335"/>
                  </a:lnTo>
                  <a:lnTo>
                    <a:pt x="171533" y="135887"/>
                  </a:lnTo>
                  <a:lnTo>
                    <a:pt x="175185" y="122805"/>
                  </a:lnTo>
                  <a:lnTo>
                    <a:pt x="178791" y="110260"/>
                  </a:lnTo>
                  <a:lnTo>
                    <a:pt x="182364" y="98229"/>
                  </a:lnTo>
                  <a:lnTo>
                    <a:pt x="185922" y="86620"/>
                  </a:lnTo>
                  <a:lnTo>
                    <a:pt x="189633" y="75332"/>
                  </a:lnTo>
                  <a:lnTo>
                    <a:pt x="193809" y="64278"/>
                  </a:lnTo>
                  <a:lnTo>
                    <a:pt x="198580" y="53399"/>
                  </a:lnTo>
                  <a:lnTo>
                    <a:pt x="203801" y="42906"/>
                  </a:lnTo>
                  <a:lnTo>
                    <a:pt x="209761" y="32137"/>
                  </a:lnTo>
                  <a:lnTo>
                    <a:pt x="218103" y="1902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58590" y="831751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31586" y="494839"/>
                  </a:moveTo>
                  <a:lnTo>
                    <a:pt x="28719" y="485971"/>
                  </a:lnTo>
                  <a:lnTo>
                    <a:pt x="26577" y="476984"/>
                  </a:lnTo>
                  <a:lnTo>
                    <a:pt x="24974" y="466984"/>
                  </a:lnTo>
                  <a:lnTo>
                    <a:pt x="23793" y="455831"/>
                  </a:lnTo>
                  <a:lnTo>
                    <a:pt x="22945" y="443371"/>
                  </a:lnTo>
                  <a:lnTo>
                    <a:pt x="22348" y="429664"/>
                  </a:lnTo>
                  <a:lnTo>
                    <a:pt x="21933" y="415073"/>
                  </a:lnTo>
                  <a:lnTo>
                    <a:pt x="21649" y="400144"/>
                  </a:lnTo>
                  <a:lnTo>
                    <a:pt x="21460" y="385220"/>
                  </a:lnTo>
                  <a:lnTo>
                    <a:pt x="21502" y="370439"/>
                  </a:lnTo>
                  <a:lnTo>
                    <a:pt x="22062" y="355829"/>
                  </a:lnTo>
                  <a:lnTo>
                    <a:pt x="23247" y="341367"/>
                  </a:lnTo>
                  <a:lnTo>
                    <a:pt x="24687" y="326858"/>
                  </a:lnTo>
                  <a:lnTo>
                    <a:pt x="25661" y="311963"/>
                  </a:lnTo>
                  <a:lnTo>
                    <a:pt x="25797" y="296528"/>
                  </a:lnTo>
                  <a:lnTo>
                    <a:pt x="25225" y="280567"/>
                  </a:lnTo>
                  <a:lnTo>
                    <a:pt x="24377" y="264166"/>
                  </a:lnTo>
                  <a:lnTo>
                    <a:pt x="23543" y="247423"/>
                  </a:lnTo>
                  <a:lnTo>
                    <a:pt x="22678" y="230264"/>
                  </a:lnTo>
                  <a:lnTo>
                    <a:pt x="21499" y="212453"/>
                  </a:lnTo>
                  <a:lnTo>
                    <a:pt x="19862" y="193918"/>
                  </a:lnTo>
                  <a:lnTo>
                    <a:pt x="17933" y="174895"/>
                  </a:lnTo>
                  <a:lnTo>
                    <a:pt x="16092" y="155819"/>
                  </a:lnTo>
                  <a:lnTo>
                    <a:pt x="14552" y="136958"/>
                  </a:lnTo>
                  <a:lnTo>
                    <a:pt x="13196" y="118717"/>
                  </a:lnTo>
                  <a:lnTo>
                    <a:pt x="11678" y="101694"/>
                  </a:lnTo>
                  <a:lnTo>
                    <a:pt x="9810" y="86099"/>
                  </a:lnTo>
                  <a:lnTo>
                    <a:pt x="7715" y="71683"/>
                  </a:lnTo>
                  <a:lnTo>
                    <a:pt x="5543" y="56196"/>
                  </a:lnTo>
                  <a:lnTo>
                    <a:pt x="3098" y="349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00499" y="386822"/>
              <a:ext cx="221097" cy="455458"/>
            </a:xfrm>
            <a:custGeom>
              <a:avLst/>
              <a:gdLst/>
              <a:ahLst/>
              <a:cxnLst/>
              <a:rect l="0" t="0" r="0" b="0"/>
              <a:pathLst>
                <a:path w="221097" h="455458">
                  <a:moveTo>
                    <a:pt x="10527" y="455457"/>
                  </a:moveTo>
                  <a:lnTo>
                    <a:pt x="7660" y="446589"/>
                  </a:lnTo>
                  <a:lnTo>
                    <a:pt x="5518" y="437602"/>
                  </a:lnTo>
                  <a:lnTo>
                    <a:pt x="3915" y="427602"/>
                  </a:lnTo>
                  <a:lnTo>
                    <a:pt x="2734" y="416449"/>
                  </a:lnTo>
                  <a:lnTo>
                    <a:pt x="1885" y="403989"/>
                  </a:lnTo>
                  <a:lnTo>
                    <a:pt x="1288" y="390282"/>
                  </a:lnTo>
                  <a:lnTo>
                    <a:pt x="874" y="375691"/>
                  </a:lnTo>
                  <a:lnTo>
                    <a:pt x="589" y="360762"/>
                  </a:lnTo>
                  <a:lnTo>
                    <a:pt x="396" y="345833"/>
                  </a:lnTo>
                  <a:lnTo>
                    <a:pt x="265" y="330879"/>
                  </a:lnTo>
                  <a:lnTo>
                    <a:pt x="177" y="315621"/>
                  </a:lnTo>
                  <a:lnTo>
                    <a:pt x="118" y="299906"/>
                  </a:lnTo>
                  <a:lnTo>
                    <a:pt x="78" y="283571"/>
                  </a:lnTo>
                  <a:lnTo>
                    <a:pt x="51" y="266380"/>
                  </a:lnTo>
                  <a:lnTo>
                    <a:pt x="33" y="248290"/>
                  </a:lnTo>
                  <a:lnTo>
                    <a:pt x="22" y="229410"/>
                  </a:lnTo>
                  <a:lnTo>
                    <a:pt x="14" y="209904"/>
                  </a:lnTo>
                  <a:lnTo>
                    <a:pt x="8" y="189941"/>
                  </a:lnTo>
                  <a:lnTo>
                    <a:pt x="5" y="169977"/>
                  </a:lnTo>
                  <a:lnTo>
                    <a:pt x="3" y="150727"/>
                  </a:lnTo>
                  <a:lnTo>
                    <a:pt x="1" y="132518"/>
                  </a:lnTo>
                  <a:lnTo>
                    <a:pt x="0" y="115173"/>
                  </a:lnTo>
                  <a:lnTo>
                    <a:pt x="0" y="98218"/>
                  </a:lnTo>
                  <a:lnTo>
                    <a:pt x="4" y="81334"/>
                  </a:lnTo>
                  <a:lnTo>
                    <a:pt x="176" y="64704"/>
                  </a:lnTo>
                  <a:lnTo>
                    <a:pt x="824" y="48904"/>
                  </a:lnTo>
                  <a:lnTo>
                    <a:pt x="2086" y="34215"/>
                  </a:lnTo>
                  <a:lnTo>
                    <a:pt x="4257" y="21250"/>
                  </a:lnTo>
                  <a:lnTo>
                    <a:pt x="7851" y="11057"/>
                  </a:lnTo>
                  <a:lnTo>
                    <a:pt x="13008" y="3965"/>
                  </a:lnTo>
                  <a:lnTo>
                    <a:pt x="19405" y="154"/>
                  </a:lnTo>
                  <a:lnTo>
                    <a:pt x="26454" y="0"/>
                  </a:lnTo>
                  <a:lnTo>
                    <a:pt x="33747" y="3341"/>
                  </a:lnTo>
                  <a:lnTo>
                    <a:pt x="41082" y="9615"/>
                  </a:lnTo>
                  <a:lnTo>
                    <a:pt x="48378" y="18159"/>
                  </a:lnTo>
                  <a:lnTo>
                    <a:pt x="55615" y="28373"/>
                  </a:lnTo>
                  <a:lnTo>
                    <a:pt x="62796" y="39614"/>
                  </a:lnTo>
                  <a:lnTo>
                    <a:pt x="69932" y="51216"/>
                  </a:lnTo>
                  <a:lnTo>
                    <a:pt x="77032" y="62800"/>
                  </a:lnTo>
                  <a:lnTo>
                    <a:pt x="84108" y="74541"/>
                  </a:lnTo>
                  <a:lnTo>
                    <a:pt x="91165" y="87031"/>
                  </a:lnTo>
                  <a:lnTo>
                    <a:pt x="98210" y="100542"/>
                  </a:lnTo>
                  <a:lnTo>
                    <a:pt x="105247" y="114720"/>
                  </a:lnTo>
                  <a:lnTo>
                    <a:pt x="112278" y="128785"/>
                  </a:lnTo>
                  <a:lnTo>
                    <a:pt x="119300" y="142285"/>
                  </a:lnTo>
                  <a:lnTo>
                    <a:pt x="126152" y="155112"/>
                  </a:lnTo>
                  <a:lnTo>
                    <a:pt x="132526" y="167332"/>
                  </a:lnTo>
                  <a:lnTo>
                    <a:pt x="138295" y="179068"/>
                  </a:lnTo>
                  <a:lnTo>
                    <a:pt x="143489" y="190441"/>
                  </a:lnTo>
                  <a:lnTo>
                    <a:pt x="148213" y="201552"/>
                  </a:lnTo>
                  <a:lnTo>
                    <a:pt x="152577" y="212479"/>
                  </a:lnTo>
                  <a:lnTo>
                    <a:pt x="156678" y="223277"/>
                  </a:lnTo>
                  <a:lnTo>
                    <a:pt x="160593" y="233988"/>
                  </a:lnTo>
                  <a:lnTo>
                    <a:pt x="164382" y="244634"/>
                  </a:lnTo>
                  <a:lnTo>
                    <a:pt x="168251" y="255072"/>
                  </a:lnTo>
                  <a:lnTo>
                    <a:pt x="172534" y="265008"/>
                  </a:lnTo>
                  <a:lnTo>
                    <a:pt x="177377" y="274324"/>
                  </a:lnTo>
                  <a:lnTo>
                    <a:pt x="182596" y="283225"/>
                  </a:lnTo>
                  <a:lnTo>
                    <a:pt x="187791" y="292122"/>
                  </a:lnTo>
                  <a:lnTo>
                    <a:pt x="192729" y="301258"/>
                  </a:lnTo>
                  <a:lnTo>
                    <a:pt x="197348" y="310701"/>
                  </a:lnTo>
                  <a:lnTo>
                    <a:pt x="201676" y="320427"/>
                  </a:lnTo>
                  <a:lnTo>
                    <a:pt x="205767" y="330367"/>
                  </a:lnTo>
                  <a:lnTo>
                    <a:pt x="209527" y="340010"/>
                  </a:lnTo>
                  <a:lnTo>
                    <a:pt x="213080" y="349362"/>
                  </a:lnTo>
                  <a:lnTo>
                    <a:pt x="216739" y="359244"/>
                  </a:lnTo>
                  <a:lnTo>
                    <a:pt x="221096" y="3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21554" y="705409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24" y="8615"/>
                  </a:lnTo>
                  <a:lnTo>
                    <a:pt x="101903" y="11656"/>
                  </a:lnTo>
                  <a:lnTo>
                    <a:pt x="92408" y="14821"/>
                  </a:lnTo>
                  <a:lnTo>
                    <a:pt x="82616" y="18085"/>
                  </a:lnTo>
                  <a:lnTo>
                    <a:pt x="72602" y="21423"/>
                  </a:lnTo>
                  <a:lnTo>
                    <a:pt x="62428" y="24814"/>
                  </a:lnTo>
                  <a:lnTo>
                    <a:pt x="52151" y="28243"/>
                  </a:lnTo>
                  <a:lnTo>
                    <a:pt x="42067" y="31739"/>
                  </a:lnTo>
                  <a:lnTo>
                    <a:pt x="31620" y="35822"/>
                  </a:lnTo>
                  <a:lnTo>
                    <a:pt x="18774" y="41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661850" y="339398"/>
              <a:ext cx="149259" cy="410823"/>
            </a:xfrm>
            <a:custGeom>
              <a:avLst/>
              <a:gdLst/>
              <a:ahLst/>
              <a:cxnLst/>
              <a:rect l="0" t="0" r="0" b="0"/>
              <a:pathLst>
                <a:path w="149259" h="410823">
                  <a:moveTo>
                    <a:pt x="86087" y="323897"/>
                  </a:moveTo>
                  <a:lnTo>
                    <a:pt x="83020" y="315230"/>
                  </a:lnTo>
                  <a:lnTo>
                    <a:pt x="78957" y="308163"/>
                  </a:lnTo>
                  <a:lnTo>
                    <a:pt x="73465" y="302071"/>
                  </a:lnTo>
                  <a:lnTo>
                    <a:pt x="66705" y="297188"/>
                  </a:lnTo>
                  <a:lnTo>
                    <a:pt x="58907" y="294271"/>
                  </a:lnTo>
                  <a:lnTo>
                    <a:pt x="50319" y="293576"/>
                  </a:lnTo>
                  <a:lnTo>
                    <a:pt x="41479" y="295059"/>
                  </a:lnTo>
                  <a:lnTo>
                    <a:pt x="33170" y="298638"/>
                  </a:lnTo>
                  <a:lnTo>
                    <a:pt x="25777" y="304043"/>
                  </a:lnTo>
                  <a:lnTo>
                    <a:pt x="19325" y="310907"/>
                  </a:lnTo>
                  <a:lnTo>
                    <a:pt x="13677" y="318868"/>
                  </a:lnTo>
                  <a:lnTo>
                    <a:pt x="8663" y="327623"/>
                  </a:lnTo>
                  <a:lnTo>
                    <a:pt x="4446" y="336939"/>
                  </a:lnTo>
                  <a:lnTo>
                    <a:pt x="1510" y="346644"/>
                  </a:lnTo>
                  <a:lnTo>
                    <a:pt x="19" y="356612"/>
                  </a:lnTo>
                  <a:lnTo>
                    <a:pt x="0" y="366593"/>
                  </a:lnTo>
                  <a:lnTo>
                    <a:pt x="1507" y="376222"/>
                  </a:lnTo>
                  <a:lnTo>
                    <a:pt x="4420" y="385319"/>
                  </a:lnTo>
                  <a:lnTo>
                    <a:pt x="8817" y="393564"/>
                  </a:lnTo>
                  <a:lnTo>
                    <a:pt x="15042" y="400424"/>
                  </a:lnTo>
                  <a:lnTo>
                    <a:pt x="23108" y="405730"/>
                  </a:lnTo>
                  <a:lnTo>
                    <a:pt x="32439" y="409310"/>
                  </a:lnTo>
                  <a:lnTo>
                    <a:pt x="42078" y="410822"/>
                  </a:lnTo>
                  <a:lnTo>
                    <a:pt x="51445" y="410278"/>
                  </a:lnTo>
                  <a:lnTo>
                    <a:pt x="60341" y="407813"/>
                  </a:lnTo>
                  <a:lnTo>
                    <a:pt x="68769" y="403501"/>
                  </a:lnTo>
                  <a:lnTo>
                    <a:pt x="76801" y="397566"/>
                  </a:lnTo>
                  <a:lnTo>
                    <a:pt x="84364" y="390330"/>
                  </a:lnTo>
                  <a:lnTo>
                    <a:pt x="91231" y="382111"/>
                  </a:lnTo>
                  <a:lnTo>
                    <a:pt x="97334" y="373175"/>
                  </a:lnTo>
                  <a:lnTo>
                    <a:pt x="102586" y="363566"/>
                  </a:lnTo>
                  <a:lnTo>
                    <a:pt x="106816" y="353132"/>
                  </a:lnTo>
                  <a:lnTo>
                    <a:pt x="110032" y="341852"/>
                  </a:lnTo>
                  <a:lnTo>
                    <a:pt x="112378" y="329836"/>
                  </a:lnTo>
                  <a:lnTo>
                    <a:pt x="114044" y="317237"/>
                  </a:lnTo>
                  <a:lnTo>
                    <a:pt x="115200" y="304205"/>
                  </a:lnTo>
                  <a:lnTo>
                    <a:pt x="115825" y="290860"/>
                  </a:lnTo>
                  <a:lnTo>
                    <a:pt x="115722" y="277295"/>
                  </a:lnTo>
                  <a:lnTo>
                    <a:pt x="114843" y="263573"/>
                  </a:lnTo>
                  <a:lnTo>
                    <a:pt x="113439" y="249579"/>
                  </a:lnTo>
                  <a:lnTo>
                    <a:pt x="111958" y="235038"/>
                  </a:lnTo>
                  <a:lnTo>
                    <a:pt x="110663" y="219854"/>
                  </a:lnTo>
                  <a:lnTo>
                    <a:pt x="109473" y="204402"/>
                  </a:lnTo>
                  <a:lnTo>
                    <a:pt x="108067" y="189408"/>
                  </a:lnTo>
                  <a:lnTo>
                    <a:pt x="106270" y="175245"/>
                  </a:lnTo>
                  <a:lnTo>
                    <a:pt x="104062" y="161786"/>
                  </a:lnTo>
                  <a:lnTo>
                    <a:pt x="101501" y="148602"/>
                  </a:lnTo>
                  <a:lnTo>
                    <a:pt x="98664" y="135392"/>
                  </a:lnTo>
                  <a:lnTo>
                    <a:pt x="95622" y="121875"/>
                  </a:lnTo>
                  <a:lnTo>
                    <a:pt x="92434" y="107721"/>
                  </a:lnTo>
                  <a:lnTo>
                    <a:pt x="89144" y="92829"/>
                  </a:lnTo>
                  <a:lnTo>
                    <a:pt x="85784" y="77588"/>
                  </a:lnTo>
                  <a:lnTo>
                    <a:pt x="82374" y="62743"/>
                  </a:lnTo>
                  <a:lnTo>
                    <a:pt x="78928" y="48693"/>
                  </a:lnTo>
                  <a:lnTo>
                    <a:pt x="75290" y="35651"/>
                  </a:lnTo>
                  <a:lnTo>
                    <a:pt x="71163" y="23812"/>
                  </a:lnTo>
                  <a:lnTo>
                    <a:pt x="66407" y="13177"/>
                  </a:lnTo>
                  <a:lnTo>
                    <a:pt x="60609" y="4669"/>
                  </a:lnTo>
                  <a:lnTo>
                    <a:pt x="54088" y="63"/>
                  </a:lnTo>
                  <a:lnTo>
                    <a:pt x="48370" y="0"/>
                  </a:lnTo>
                  <a:lnTo>
                    <a:pt x="43943" y="4264"/>
                  </a:lnTo>
                  <a:lnTo>
                    <a:pt x="40712" y="12153"/>
                  </a:lnTo>
                  <a:lnTo>
                    <a:pt x="38593" y="22523"/>
                  </a:lnTo>
                  <a:lnTo>
                    <a:pt x="37647" y="34021"/>
                  </a:lnTo>
                  <a:lnTo>
                    <a:pt x="37806" y="45801"/>
                  </a:lnTo>
                  <a:lnTo>
                    <a:pt x="38886" y="57644"/>
                  </a:lnTo>
                  <a:lnTo>
                    <a:pt x="40678" y="69740"/>
                  </a:lnTo>
                  <a:lnTo>
                    <a:pt x="42993" y="82207"/>
                  </a:lnTo>
                  <a:lnTo>
                    <a:pt x="45683" y="94887"/>
                  </a:lnTo>
                  <a:lnTo>
                    <a:pt x="48634" y="107415"/>
                  </a:lnTo>
                  <a:lnTo>
                    <a:pt x="51766" y="119599"/>
                  </a:lnTo>
                  <a:lnTo>
                    <a:pt x="55020" y="131733"/>
                  </a:lnTo>
                  <a:lnTo>
                    <a:pt x="58358" y="144480"/>
                  </a:lnTo>
                  <a:lnTo>
                    <a:pt x="61753" y="158166"/>
                  </a:lnTo>
                  <a:lnTo>
                    <a:pt x="65185" y="172629"/>
                  </a:lnTo>
                  <a:lnTo>
                    <a:pt x="68643" y="187417"/>
                  </a:lnTo>
                  <a:lnTo>
                    <a:pt x="72118" y="202223"/>
                  </a:lnTo>
                  <a:lnTo>
                    <a:pt x="75605" y="217081"/>
                  </a:lnTo>
                  <a:lnTo>
                    <a:pt x="79099" y="232268"/>
                  </a:lnTo>
                  <a:lnTo>
                    <a:pt x="82603" y="247919"/>
                  </a:lnTo>
                  <a:lnTo>
                    <a:pt x="86279" y="263700"/>
                  </a:lnTo>
                  <a:lnTo>
                    <a:pt x="90432" y="278921"/>
                  </a:lnTo>
                  <a:lnTo>
                    <a:pt x="95191" y="293231"/>
                  </a:lnTo>
                  <a:lnTo>
                    <a:pt x="100524" y="306450"/>
                  </a:lnTo>
                  <a:lnTo>
                    <a:pt x="106329" y="318410"/>
                  </a:lnTo>
                  <a:lnTo>
                    <a:pt x="112489" y="329152"/>
                  </a:lnTo>
                  <a:lnTo>
                    <a:pt x="118796" y="338763"/>
                  </a:lnTo>
                  <a:lnTo>
                    <a:pt x="125677" y="348328"/>
                  </a:lnTo>
                  <a:lnTo>
                    <a:pt x="134852" y="359806"/>
                  </a:lnTo>
                  <a:lnTo>
                    <a:pt x="149258" y="376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42694" y="536953"/>
              <a:ext cx="157928" cy="184669"/>
            </a:xfrm>
            <a:custGeom>
              <a:avLst/>
              <a:gdLst/>
              <a:ahLst/>
              <a:cxnLst/>
              <a:rect l="0" t="0" r="0" b="0"/>
              <a:pathLst>
                <a:path w="157928" h="184669">
                  <a:moveTo>
                    <a:pt x="0" y="42114"/>
                  </a:moveTo>
                  <a:lnTo>
                    <a:pt x="2934" y="50915"/>
                  </a:lnTo>
                  <a:lnTo>
                    <a:pt x="5716" y="59262"/>
                  </a:lnTo>
                  <a:lnTo>
                    <a:pt x="8620" y="67956"/>
                  </a:lnTo>
                  <a:lnTo>
                    <a:pt x="11833" y="76904"/>
                  </a:lnTo>
                  <a:lnTo>
                    <a:pt x="15647" y="85751"/>
                  </a:lnTo>
                  <a:lnTo>
                    <a:pt x="20164" y="94294"/>
                  </a:lnTo>
                  <a:lnTo>
                    <a:pt x="25327" y="102655"/>
                  </a:lnTo>
                  <a:lnTo>
                    <a:pt x="31015" y="111181"/>
                  </a:lnTo>
                  <a:lnTo>
                    <a:pt x="37100" y="120065"/>
                  </a:lnTo>
                  <a:lnTo>
                    <a:pt x="43473" y="129336"/>
                  </a:lnTo>
                  <a:lnTo>
                    <a:pt x="50050" y="138946"/>
                  </a:lnTo>
                  <a:lnTo>
                    <a:pt x="56773" y="148812"/>
                  </a:lnTo>
                  <a:lnTo>
                    <a:pt x="63762" y="158540"/>
                  </a:lnTo>
                  <a:lnTo>
                    <a:pt x="71293" y="167459"/>
                  </a:lnTo>
                  <a:lnTo>
                    <a:pt x="79464" y="175249"/>
                  </a:lnTo>
                  <a:lnTo>
                    <a:pt x="87902" y="181291"/>
                  </a:lnTo>
                  <a:lnTo>
                    <a:pt x="95879" y="184535"/>
                  </a:lnTo>
                  <a:lnTo>
                    <a:pt x="103020" y="184668"/>
                  </a:lnTo>
                  <a:lnTo>
                    <a:pt x="109288" y="181841"/>
                  </a:lnTo>
                  <a:lnTo>
                    <a:pt x="114806" y="176297"/>
                  </a:lnTo>
                  <a:lnTo>
                    <a:pt x="119739" y="168465"/>
                  </a:lnTo>
                  <a:lnTo>
                    <a:pt x="124239" y="159008"/>
                  </a:lnTo>
                  <a:lnTo>
                    <a:pt x="128430" y="148693"/>
                  </a:lnTo>
                  <a:lnTo>
                    <a:pt x="132399" y="138022"/>
                  </a:lnTo>
                  <a:lnTo>
                    <a:pt x="136050" y="127081"/>
                  </a:lnTo>
                  <a:lnTo>
                    <a:pt x="139123" y="115672"/>
                  </a:lnTo>
                  <a:lnTo>
                    <a:pt x="141526" y="103702"/>
                  </a:lnTo>
                  <a:lnTo>
                    <a:pt x="143479" y="91375"/>
                  </a:lnTo>
                  <a:lnTo>
                    <a:pt x="145404" y="79092"/>
                  </a:lnTo>
                  <a:lnTo>
                    <a:pt x="147549" y="67090"/>
                  </a:lnTo>
                  <a:lnTo>
                    <a:pt x="149831" y="55492"/>
                  </a:lnTo>
                  <a:lnTo>
                    <a:pt x="152151" y="43044"/>
                  </a:lnTo>
                  <a:lnTo>
                    <a:pt x="154714" y="2642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79358" y="519236"/>
              <a:ext cx="142363" cy="169349"/>
            </a:xfrm>
            <a:custGeom>
              <a:avLst/>
              <a:gdLst/>
              <a:ahLst/>
              <a:cxnLst/>
              <a:rect l="0" t="0" r="0" b="0"/>
              <a:pathLst>
                <a:path w="142363" h="169349">
                  <a:moveTo>
                    <a:pt x="16020" y="70359"/>
                  </a:moveTo>
                  <a:lnTo>
                    <a:pt x="27621" y="70225"/>
                  </a:lnTo>
                  <a:lnTo>
                    <a:pt x="37469" y="68945"/>
                  </a:lnTo>
                  <a:lnTo>
                    <a:pt x="46470" y="66347"/>
                  </a:lnTo>
                  <a:lnTo>
                    <a:pt x="54739" y="62455"/>
                  </a:lnTo>
                  <a:lnTo>
                    <a:pt x="62118" y="57174"/>
                  </a:lnTo>
                  <a:lnTo>
                    <a:pt x="68578" y="50587"/>
                  </a:lnTo>
                  <a:lnTo>
                    <a:pt x="73912" y="42915"/>
                  </a:lnTo>
                  <a:lnTo>
                    <a:pt x="77670" y="34404"/>
                  </a:lnTo>
                  <a:lnTo>
                    <a:pt x="79738" y="25295"/>
                  </a:lnTo>
                  <a:lnTo>
                    <a:pt x="79821" y="16421"/>
                  </a:lnTo>
                  <a:lnTo>
                    <a:pt x="77300" y="9141"/>
                  </a:lnTo>
                  <a:lnTo>
                    <a:pt x="72087" y="4069"/>
                  </a:lnTo>
                  <a:lnTo>
                    <a:pt x="64688" y="1141"/>
                  </a:lnTo>
                  <a:lnTo>
                    <a:pt x="55904" y="0"/>
                  </a:lnTo>
                  <a:lnTo>
                    <a:pt x="46344" y="239"/>
                  </a:lnTo>
                  <a:lnTo>
                    <a:pt x="36694" y="1820"/>
                  </a:lnTo>
                  <a:lnTo>
                    <a:pt x="27762" y="5067"/>
                  </a:lnTo>
                  <a:lnTo>
                    <a:pt x="19917" y="10031"/>
                  </a:lnTo>
                  <a:lnTo>
                    <a:pt x="13314" y="16819"/>
                  </a:lnTo>
                  <a:lnTo>
                    <a:pt x="8088" y="25734"/>
                  </a:lnTo>
                  <a:lnTo>
                    <a:pt x="4167" y="36732"/>
                  </a:lnTo>
                  <a:lnTo>
                    <a:pt x="1497" y="49339"/>
                  </a:lnTo>
                  <a:lnTo>
                    <a:pt x="137" y="62856"/>
                  </a:lnTo>
                  <a:lnTo>
                    <a:pt x="0" y="76790"/>
                  </a:lnTo>
                  <a:lnTo>
                    <a:pt x="1040" y="90719"/>
                  </a:lnTo>
                  <a:lnTo>
                    <a:pt x="3333" y="104217"/>
                  </a:lnTo>
                  <a:lnTo>
                    <a:pt x="6806" y="117098"/>
                  </a:lnTo>
                  <a:lnTo>
                    <a:pt x="11425" y="129051"/>
                  </a:lnTo>
                  <a:lnTo>
                    <a:pt x="17274" y="139562"/>
                  </a:lnTo>
                  <a:lnTo>
                    <a:pt x="24288" y="148480"/>
                  </a:lnTo>
                  <a:lnTo>
                    <a:pt x="32438" y="155810"/>
                  </a:lnTo>
                  <a:lnTo>
                    <a:pt x="41812" y="161525"/>
                  </a:lnTo>
                  <a:lnTo>
                    <a:pt x="52335" y="165771"/>
                  </a:lnTo>
                  <a:lnTo>
                    <a:pt x="63656" y="168489"/>
                  </a:lnTo>
                  <a:lnTo>
                    <a:pt x="75246" y="169348"/>
                  </a:lnTo>
                  <a:lnTo>
                    <a:pt x="86772" y="168340"/>
                  </a:lnTo>
                  <a:lnTo>
                    <a:pt x="97847" y="165841"/>
                  </a:lnTo>
                  <a:lnTo>
                    <a:pt x="109142" y="162094"/>
                  </a:lnTo>
                  <a:lnTo>
                    <a:pt x="122761" y="155655"/>
                  </a:lnTo>
                  <a:lnTo>
                    <a:pt x="142362" y="144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84891" y="505367"/>
              <a:ext cx="105286" cy="179174"/>
            </a:xfrm>
            <a:custGeom>
              <a:avLst/>
              <a:gdLst/>
              <a:ahLst/>
              <a:cxnLst/>
              <a:rect l="0" t="0" r="0" b="0"/>
              <a:pathLst>
                <a:path w="105286" h="179174">
                  <a:moveTo>
                    <a:pt x="0" y="115814"/>
                  </a:moveTo>
                  <a:lnTo>
                    <a:pt x="2934" y="124615"/>
                  </a:lnTo>
                  <a:lnTo>
                    <a:pt x="5716" y="132962"/>
                  </a:lnTo>
                  <a:lnTo>
                    <a:pt x="8616" y="141661"/>
                  </a:lnTo>
                  <a:lnTo>
                    <a:pt x="11656" y="150782"/>
                  </a:lnTo>
                  <a:lnTo>
                    <a:pt x="14821" y="160277"/>
                  </a:lnTo>
                  <a:lnTo>
                    <a:pt x="18068" y="169997"/>
                  </a:lnTo>
                  <a:lnTo>
                    <a:pt x="20787" y="177359"/>
                  </a:lnTo>
                  <a:lnTo>
                    <a:pt x="22049" y="179173"/>
                  </a:lnTo>
                  <a:lnTo>
                    <a:pt x="21812" y="176416"/>
                  </a:lnTo>
                  <a:lnTo>
                    <a:pt x="20463" y="170692"/>
                  </a:lnTo>
                  <a:lnTo>
                    <a:pt x="18534" y="162981"/>
                  </a:lnTo>
                  <a:lnTo>
                    <a:pt x="16593" y="153685"/>
                  </a:lnTo>
                  <a:lnTo>
                    <a:pt x="14945" y="143103"/>
                  </a:lnTo>
                  <a:lnTo>
                    <a:pt x="13831" y="131691"/>
                  </a:lnTo>
                  <a:lnTo>
                    <a:pt x="13528" y="120012"/>
                  </a:lnTo>
                  <a:lnTo>
                    <a:pt x="14106" y="108406"/>
                  </a:lnTo>
                  <a:lnTo>
                    <a:pt x="15629" y="96998"/>
                  </a:lnTo>
                  <a:lnTo>
                    <a:pt x="18244" y="85802"/>
                  </a:lnTo>
                  <a:lnTo>
                    <a:pt x="21934" y="74793"/>
                  </a:lnTo>
                  <a:lnTo>
                    <a:pt x="26698" y="64094"/>
                  </a:lnTo>
                  <a:lnTo>
                    <a:pt x="32645" y="53975"/>
                  </a:lnTo>
                  <a:lnTo>
                    <a:pt x="39719" y="44540"/>
                  </a:lnTo>
                  <a:lnTo>
                    <a:pt x="47739" y="35898"/>
                  </a:lnTo>
                  <a:lnTo>
                    <a:pt x="56493" y="28239"/>
                  </a:lnTo>
                  <a:lnTo>
                    <a:pt x="65773" y="21573"/>
                  </a:lnTo>
                  <a:lnTo>
                    <a:pt x="74971" y="15910"/>
                  </a:lnTo>
                  <a:lnTo>
                    <a:pt x="83975" y="10790"/>
                  </a:lnTo>
                  <a:lnTo>
                    <a:pt x="93572" y="576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32290" y="326383"/>
              <a:ext cx="214638" cy="350310"/>
            </a:xfrm>
            <a:custGeom>
              <a:avLst/>
              <a:gdLst/>
              <a:ahLst/>
              <a:cxnLst/>
              <a:rect l="0" t="0" r="0" b="0"/>
              <a:pathLst>
                <a:path w="214638" h="350310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63"/>
                  </a:lnTo>
                  <a:lnTo>
                    <a:pt x="3864" y="42937"/>
                  </a:lnTo>
                  <a:lnTo>
                    <a:pt x="6179" y="53929"/>
                  </a:lnTo>
                  <a:lnTo>
                    <a:pt x="8841" y="65572"/>
                  </a:lnTo>
                  <a:lnTo>
                    <a:pt x="11592" y="77826"/>
                  </a:lnTo>
                  <a:lnTo>
                    <a:pt x="14051" y="90580"/>
                  </a:lnTo>
                  <a:lnTo>
                    <a:pt x="16037" y="103721"/>
                  </a:lnTo>
                  <a:lnTo>
                    <a:pt x="17709" y="117307"/>
                  </a:lnTo>
                  <a:lnTo>
                    <a:pt x="19445" y="131566"/>
                  </a:lnTo>
                  <a:lnTo>
                    <a:pt x="21468" y="146561"/>
                  </a:lnTo>
                  <a:lnTo>
                    <a:pt x="23828" y="162056"/>
                  </a:lnTo>
                  <a:lnTo>
                    <a:pt x="26492" y="177609"/>
                  </a:lnTo>
                  <a:lnTo>
                    <a:pt x="29398" y="192966"/>
                  </a:lnTo>
                  <a:lnTo>
                    <a:pt x="32486" y="208210"/>
                  </a:lnTo>
                  <a:lnTo>
                    <a:pt x="35704" y="223664"/>
                  </a:lnTo>
                  <a:lnTo>
                    <a:pt x="39010" y="239466"/>
                  </a:lnTo>
                  <a:lnTo>
                    <a:pt x="42224" y="254115"/>
                  </a:lnTo>
                  <a:lnTo>
                    <a:pt x="45405" y="263215"/>
                  </a:lnTo>
                  <a:lnTo>
                    <a:pt x="48694" y="264730"/>
                  </a:lnTo>
                  <a:lnTo>
                    <a:pt x="51783" y="261405"/>
                  </a:lnTo>
                  <a:lnTo>
                    <a:pt x="54920" y="255309"/>
                  </a:lnTo>
                  <a:lnTo>
                    <a:pt x="58552" y="247567"/>
                  </a:lnTo>
                  <a:lnTo>
                    <a:pt x="62887" y="238832"/>
                  </a:lnTo>
                  <a:lnTo>
                    <a:pt x="68232" y="229971"/>
                  </a:lnTo>
                  <a:lnTo>
                    <a:pt x="75090" y="222134"/>
                  </a:lnTo>
                  <a:lnTo>
                    <a:pt x="83587" y="215859"/>
                  </a:lnTo>
                  <a:lnTo>
                    <a:pt x="93544" y="211302"/>
                  </a:lnTo>
                  <a:lnTo>
                    <a:pt x="104667" y="208523"/>
                  </a:lnTo>
                  <a:lnTo>
                    <a:pt x="116660" y="207361"/>
                  </a:lnTo>
                  <a:lnTo>
                    <a:pt x="129118" y="207679"/>
                  </a:lnTo>
                  <a:lnTo>
                    <a:pt x="141546" y="209471"/>
                  </a:lnTo>
                  <a:lnTo>
                    <a:pt x="153674" y="212595"/>
                  </a:lnTo>
                  <a:lnTo>
                    <a:pt x="165272" y="216807"/>
                  </a:lnTo>
                  <a:lnTo>
                    <a:pt x="176069" y="221850"/>
                  </a:lnTo>
                  <a:lnTo>
                    <a:pt x="185989" y="227509"/>
                  </a:lnTo>
                  <a:lnTo>
                    <a:pt x="194804" y="233934"/>
                  </a:lnTo>
                  <a:lnTo>
                    <a:pt x="202055" y="241611"/>
                  </a:lnTo>
                  <a:lnTo>
                    <a:pt x="207633" y="250700"/>
                  </a:lnTo>
                  <a:lnTo>
                    <a:pt x="211565" y="260906"/>
                  </a:lnTo>
                  <a:lnTo>
                    <a:pt x="213847" y="271675"/>
                  </a:lnTo>
                  <a:lnTo>
                    <a:pt x="214637" y="282621"/>
                  </a:lnTo>
                  <a:lnTo>
                    <a:pt x="214052" y="293564"/>
                  </a:lnTo>
                  <a:lnTo>
                    <a:pt x="212073" y="304436"/>
                  </a:lnTo>
                  <a:lnTo>
                    <a:pt x="208809" y="315215"/>
                  </a:lnTo>
                  <a:lnTo>
                    <a:pt x="204162" y="325417"/>
                  </a:lnTo>
                  <a:lnTo>
                    <a:pt x="197762" y="334137"/>
                  </a:lnTo>
                  <a:lnTo>
                    <a:pt x="189566" y="340997"/>
                  </a:lnTo>
                  <a:lnTo>
                    <a:pt x="179807" y="345941"/>
                  </a:lnTo>
                  <a:lnTo>
                    <a:pt x="168815" y="348976"/>
                  </a:lnTo>
                  <a:lnTo>
                    <a:pt x="156908" y="350309"/>
                  </a:lnTo>
                  <a:lnTo>
                    <a:pt x="144508" y="350105"/>
                  </a:lnTo>
                  <a:lnTo>
                    <a:pt x="132119" y="348389"/>
                  </a:lnTo>
                  <a:lnTo>
                    <a:pt x="120012" y="345320"/>
                  </a:lnTo>
                  <a:lnTo>
                    <a:pt x="108257" y="341313"/>
                  </a:lnTo>
                  <a:lnTo>
                    <a:pt x="96824" y="336941"/>
                  </a:lnTo>
                  <a:lnTo>
                    <a:pt x="85662" y="332560"/>
                  </a:lnTo>
                  <a:lnTo>
                    <a:pt x="75162" y="328272"/>
                  </a:lnTo>
                  <a:lnTo>
                    <a:pt x="65125" y="323497"/>
                  </a:lnTo>
                  <a:lnTo>
                    <a:pt x="54668" y="316704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20268" y="327013"/>
              <a:ext cx="264831" cy="342022"/>
            </a:xfrm>
            <a:custGeom>
              <a:avLst/>
              <a:gdLst/>
              <a:ahLst/>
              <a:cxnLst/>
              <a:rect l="0" t="0" r="0" b="0"/>
              <a:pathLst>
                <a:path w="264831" h="342022">
                  <a:moveTo>
                    <a:pt x="180602" y="30955"/>
                  </a:moveTo>
                  <a:lnTo>
                    <a:pt x="174667" y="25088"/>
                  </a:lnTo>
                  <a:lnTo>
                    <a:pt x="168463" y="19523"/>
                  </a:lnTo>
                  <a:lnTo>
                    <a:pt x="161367" y="13738"/>
                  </a:lnTo>
                  <a:lnTo>
                    <a:pt x="153426" y="8176"/>
                  </a:lnTo>
                  <a:lnTo>
                    <a:pt x="144780" y="3791"/>
                  </a:lnTo>
                  <a:lnTo>
                    <a:pt x="135586" y="1027"/>
                  </a:lnTo>
                  <a:lnTo>
                    <a:pt x="125986" y="0"/>
                  </a:lnTo>
                  <a:lnTo>
                    <a:pt x="116096" y="756"/>
                  </a:lnTo>
                  <a:lnTo>
                    <a:pt x="106008" y="3119"/>
                  </a:lnTo>
                  <a:lnTo>
                    <a:pt x="95947" y="6790"/>
                  </a:lnTo>
                  <a:lnTo>
                    <a:pt x="86266" y="11455"/>
                  </a:lnTo>
                  <a:lnTo>
                    <a:pt x="77125" y="16849"/>
                  </a:lnTo>
                  <a:lnTo>
                    <a:pt x="68512" y="22924"/>
                  </a:lnTo>
                  <a:lnTo>
                    <a:pt x="60340" y="29833"/>
                  </a:lnTo>
                  <a:lnTo>
                    <a:pt x="52508" y="37591"/>
                  </a:lnTo>
                  <a:lnTo>
                    <a:pt x="44924" y="46090"/>
                  </a:lnTo>
                  <a:lnTo>
                    <a:pt x="37518" y="55174"/>
                  </a:lnTo>
                  <a:lnTo>
                    <a:pt x="30241" y="64702"/>
                  </a:lnTo>
                  <a:lnTo>
                    <a:pt x="23216" y="74881"/>
                  </a:lnTo>
                  <a:lnTo>
                    <a:pt x="16726" y="86231"/>
                  </a:lnTo>
                  <a:lnTo>
                    <a:pt x="10889" y="98940"/>
                  </a:lnTo>
                  <a:lnTo>
                    <a:pt x="5987" y="112729"/>
                  </a:lnTo>
                  <a:lnTo>
                    <a:pt x="2524" y="127056"/>
                  </a:lnTo>
                  <a:lnTo>
                    <a:pt x="639" y="141545"/>
                  </a:lnTo>
                  <a:lnTo>
                    <a:pt x="0" y="156019"/>
                  </a:lnTo>
                  <a:lnTo>
                    <a:pt x="20" y="170416"/>
                  </a:lnTo>
                  <a:lnTo>
                    <a:pt x="291" y="184723"/>
                  </a:lnTo>
                  <a:lnTo>
                    <a:pt x="774" y="198787"/>
                  </a:lnTo>
                  <a:lnTo>
                    <a:pt x="1697" y="212318"/>
                  </a:lnTo>
                  <a:lnTo>
                    <a:pt x="3171" y="225205"/>
                  </a:lnTo>
                  <a:lnTo>
                    <a:pt x="5330" y="237658"/>
                  </a:lnTo>
                  <a:lnTo>
                    <a:pt x="8390" y="250093"/>
                  </a:lnTo>
                  <a:lnTo>
                    <a:pt x="12385" y="262751"/>
                  </a:lnTo>
                  <a:lnTo>
                    <a:pt x="17358" y="275371"/>
                  </a:lnTo>
                  <a:lnTo>
                    <a:pt x="23445" y="287319"/>
                  </a:lnTo>
                  <a:lnTo>
                    <a:pt x="30614" y="298277"/>
                  </a:lnTo>
                  <a:lnTo>
                    <a:pt x="38698" y="308092"/>
                  </a:lnTo>
                  <a:lnTo>
                    <a:pt x="47496" y="316614"/>
                  </a:lnTo>
                  <a:lnTo>
                    <a:pt x="56824" y="323894"/>
                  </a:lnTo>
                  <a:lnTo>
                    <a:pt x="66696" y="329969"/>
                  </a:lnTo>
                  <a:lnTo>
                    <a:pt x="77309" y="334767"/>
                  </a:lnTo>
                  <a:lnTo>
                    <a:pt x="88703" y="338364"/>
                  </a:lnTo>
                  <a:lnTo>
                    <a:pt x="100626" y="340800"/>
                  </a:lnTo>
                  <a:lnTo>
                    <a:pt x="112629" y="341995"/>
                  </a:lnTo>
                  <a:lnTo>
                    <a:pt x="124444" y="342021"/>
                  </a:lnTo>
                  <a:lnTo>
                    <a:pt x="135987" y="341075"/>
                  </a:lnTo>
                  <a:lnTo>
                    <a:pt x="147272" y="339376"/>
                  </a:lnTo>
                  <a:lnTo>
                    <a:pt x="158339" y="337121"/>
                  </a:lnTo>
                  <a:lnTo>
                    <a:pt x="169076" y="334303"/>
                  </a:lnTo>
                  <a:lnTo>
                    <a:pt x="179221" y="330733"/>
                  </a:lnTo>
                  <a:lnTo>
                    <a:pt x="188676" y="326369"/>
                  </a:lnTo>
                  <a:lnTo>
                    <a:pt x="197502" y="321303"/>
                  </a:lnTo>
                  <a:lnTo>
                    <a:pt x="205817" y="315677"/>
                  </a:lnTo>
                  <a:lnTo>
                    <a:pt x="213746" y="309628"/>
                  </a:lnTo>
                  <a:lnTo>
                    <a:pt x="221393" y="303109"/>
                  </a:lnTo>
                  <a:lnTo>
                    <a:pt x="228843" y="295901"/>
                  </a:lnTo>
                  <a:lnTo>
                    <a:pt x="236145" y="287949"/>
                  </a:lnTo>
                  <a:lnTo>
                    <a:pt x="243040" y="279600"/>
                  </a:lnTo>
                  <a:lnTo>
                    <a:pt x="249645" y="270586"/>
                  </a:lnTo>
                  <a:lnTo>
                    <a:pt x="256539" y="258999"/>
                  </a:lnTo>
                  <a:lnTo>
                    <a:pt x="264830" y="241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48269" y="284269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79"/>
                  </a:lnTo>
                  <a:lnTo>
                    <a:pt x="826" y="74104"/>
                  </a:lnTo>
                  <a:lnTo>
                    <a:pt x="2079" y="90424"/>
                  </a:lnTo>
                  <a:lnTo>
                    <a:pt x="3905" y="107114"/>
                  </a:lnTo>
                  <a:lnTo>
                    <a:pt x="6202" y="124071"/>
                  </a:lnTo>
                  <a:lnTo>
                    <a:pt x="8853" y="141210"/>
                  </a:lnTo>
                  <a:lnTo>
                    <a:pt x="11598" y="158311"/>
                  </a:lnTo>
                  <a:lnTo>
                    <a:pt x="14055" y="175025"/>
                  </a:lnTo>
                  <a:lnTo>
                    <a:pt x="16039" y="191200"/>
                  </a:lnTo>
                  <a:lnTo>
                    <a:pt x="17710" y="207011"/>
                  </a:lnTo>
                  <a:lnTo>
                    <a:pt x="19446" y="222855"/>
                  </a:lnTo>
                  <a:lnTo>
                    <a:pt x="21464" y="238957"/>
                  </a:lnTo>
                  <a:lnTo>
                    <a:pt x="23652" y="255214"/>
                  </a:lnTo>
                  <a:lnTo>
                    <a:pt x="25667" y="271289"/>
                  </a:lnTo>
                  <a:lnTo>
                    <a:pt x="27320" y="286976"/>
                  </a:lnTo>
                  <a:lnTo>
                    <a:pt x="28585" y="301646"/>
                  </a:lnTo>
                  <a:lnTo>
                    <a:pt x="29646" y="315613"/>
                  </a:lnTo>
                  <a:lnTo>
                    <a:pt x="30593" y="330103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68664" y="445455"/>
              <a:ext cx="227046" cy="172607"/>
            </a:xfrm>
            <a:custGeom>
              <a:avLst/>
              <a:gdLst/>
              <a:ahLst/>
              <a:cxnLst/>
              <a:rect l="0" t="0" r="0" b="0"/>
              <a:pathLst>
                <a:path w="227046" h="172607">
                  <a:moveTo>
                    <a:pt x="100703" y="112555"/>
                  </a:moveTo>
                  <a:lnTo>
                    <a:pt x="103637" y="103754"/>
                  </a:lnTo>
                  <a:lnTo>
                    <a:pt x="106419" y="95407"/>
                  </a:lnTo>
                  <a:lnTo>
                    <a:pt x="109310" y="86708"/>
                  </a:lnTo>
                  <a:lnTo>
                    <a:pt x="112005" y="77587"/>
                  </a:lnTo>
                  <a:lnTo>
                    <a:pt x="113873" y="68092"/>
                  </a:lnTo>
                  <a:lnTo>
                    <a:pt x="114626" y="58305"/>
                  </a:lnTo>
                  <a:lnTo>
                    <a:pt x="114140" y="48464"/>
                  </a:lnTo>
                  <a:lnTo>
                    <a:pt x="112290" y="38938"/>
                  </a:lnTo>
                  <a:lnTo>
                    <a:pt x="109149" y="29910"/>
                  </a:lnTo>
                  <a:lnTo>
                    <a:pt x="104768" y="21544"/>
                  </a:lnTo>
                  <a:lnTo>
                    <a:pt x="99088" y="14071"/>
                  </a:lnTo>
                  <a:lnTo>
                    <a:pt x="92195" y="7544"/>
                  </a:lnTo>
                  <a:lnTo>
                    <a:pt x="84297" y="2501"/>
                  </a:lnTo>
                  <a:lnTo>
                    <a:pt x="75626" y="0"/>
                  </a:lnTo>
                  <a:lnTo>
                    <a:pt x="66392" y="398"/>
                  </a:lnTo>
                  <a:lnTo>
                    <a:pt x="56922" y="3428"/>
                  </a:lnTo>
                  <a:lnTo>
                    <a:pt x="47645" y="8584"/>
                  </a:lnTo>
                  <a:lnTo>
                    <a:pt x="38782" y="15350"/>
                  </a:lnTo>
                  <a:lnTo>
                    <a:pt x="30527" y="23448"/>
                  </a:lnTo>
                  <a:lnTo>
                    <a:pt x="23128" y="32845"/>
                  </a:lnTo>
                  <a:lnTo>
                    <a:pt x="16637" y="43417"/>
                  </a:lnTo>
                  <a:lnTo>
                    <a:pt x="11109" y="54954"/>
                  </a:lnTo>
                  <a:lnTo>
                    <a:pt x="6685" y="67229"/>
                  </a:lnTo>
                  <a:lnTo>
                    <a:pt x="3342" y="80040"/>
                  </a:lnTo>
                  <a:lnTo>
                    <a:pt x="1078" y="93066"/>
                  </a:lnTo>
                  <a:lnTo>
                    <a:pt x="0" y="105885"/>
                  </a:lnTo>
                  <a:lnTo>
                    <a:pt x="55" y="118279"/>
                  </a:lnTo>
                  <a:lnTo>
                    <a:pt x="1227" y="130059"/>
                  </a:lnTo>
                  <a:lnTo>
                    <a:pt x="3608" y="140977"/>
                  </a:lnTo>
                  <a:lnTo>
                    <a:pt x="7144" y="150975"/>
                  </a:lnTo>
                  <a:lnTo>
                    <a:pt x="11977" y="159672"/>
                  </a:lnTo>
                  <a:lnTo>
                    <a:pt x="18502" y="166311"/>
                  </a:lnTo>
                  <a:lnTo>
                    <a:pt x="26773" y="170655"/>
                  </a:lnTo>
                  <a:lnTo>
                    <a:pt x="36242" y="172606"/>
                  </a:lnTo>
                  <a:lnTo>
                    <a:pt x="45975" y="171954"/>
                  </a:lnTo>
                  <a:lnTo>
                    <a:pt x="55405" y="168848"/>
                  </a:lnTo>
                  <a:lnTo>
                    <a:pt x="64343" y="163696"/>
                  </a:lnTo>
                  <a:lnTo>
                    <a:pt x="72799" y="156967"/>
                  </a:lnTo>
                  <a:lnTo>
                    <a:pt x="80846" y="149074"/>
                  </a:lnTo>
                  <a:lnTo>
                    <a:pt x="88248" y="140185"/>
                  </a:lnTo>
                  <a:lnTo>
                    <a:pt x="94476" y="130242"/>
                  </a:lnTo>
                  <a:lnTo>
                    <a:pt x="99351" y="119329"/>
                  </a:lnTo>
                  <a:lnTo>
                    <a:pt x="103558" y="108812"/>
                  </a:lnTo>
                  <a:lnTo>
                    <a:pt x="108361" y="102304"/>
                  </a:lnTo>
                  <a:lnTo>
                    <a:pt x="113899" y="101658"/>
                  </a:lnTo>
                  <a:lnTo>
                    <a:pt x="119590" y="105047"/>
                  </a:lnTo>
                  <a:lnTo>
                    <a:pt x="125404" y="110780"/>
                  </a:lnTo>
                  <a:lnTo>
                    <a:pt x="131422" y="117635"/>
                  </a:lnTo>
                  <a:lnTo>
                    <a:pt x="137673" y="124914"/>
                  </a:lnTo>
                  <a:lnTo>
                    <a:pt x="144295" y="132128"/>
                  </a:lnTo>
                  <a:lnTo>
                    <a:pt x="151556" y="138840"/>
                  </a:lnTo>
                  <a:lnTo>
                    <a:pt x="159543" y="144877"/>
                  </a:lnTo>
                  <a:lnTo>
                    <a:pt x="168311" y="150121"/>
                  </a:lnTo>
                  <a:lnTo>
                    <a:pt x="179136" y="154916"/>
                  </a:lnTo>
                  <a:lnTo>
                    <a:pt x="196325" y="159682"/>
                  </a:lnTo>
                  <a:lnTo>
                    <a:pt x="227045" y="165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674653" y="421139"/>
              <a:ext cx="163423" cy="176621"/>
            </a:xfrm>
            <a:custGeom>
              <a:avLst/>
              <a:gdLst/>
              <a:ahLst/>
              <a:cxnLst/>
              <a:rect l="0" t="0" r="0" b="0"/>
              <a:pathLst>
                <a:path w="163423" h="17662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3" y="46447"/>
                  </a:lnTo>
                  <a:lnTo>
                    <a:pt x="6179" y="58458"/>
                  </a:lnTo>
                  <a:lnTo>
                    <a:pt x="8851" y="70256"/>
                  </a:lnTo>
                  <a:lnTo>
                    <a:pt x="11947" y="81610"/>
                  </a:lnTo>
                  <a:lnTo>
                    <a:pt x="15702" y="92230"/>
                  </a:lnTo>
                  <a:lnTo>
                    <a:pt x="20191" y="102041"/>
                  </a:lnTo>
                  <a:lnTo>
                    <a:pt x="25340" y="111289"/>
                  </a:lnTo>
                  <a:lnTo>
                    <a:pt x="31021" y="120426"/>
                  </a:lnTo>
                  <a:lnTo>
                    <a:pt x="37107" y="129723"/>
                  </a:lnTo>
                  <a:lnTo>
                    <a:pt x="43652" y="139106"/>
                  </a:lnTo>
                  <a:lnTo>
                    <a:pt x="50876" y="148259"/>
                  </a:lnTo>
                  <a:lnTo>
                    <a:pt x="58848" y="156996"/>
                  </a:lnTo>
                  <a:lnTo>
                    <a:pt x="67489" y="164813"/>
                  </a:lnTo>
                  <a:lnTo>
                    <a:pt x="76668" y="170845"/>
                  </a:lnTo>
                  <a:lnTo>
                    <a:pt x="86251" y="174778"/>
                  </a:lnTo>
                  <a:lnTo>
                    <a:pt x="96127" y="176620"/>
                  </a:lnTo>
                  <a:lnTo>
                    <a:pt x="106209" y="176426"/>
                  </a:lnTo>
                  <a:lnTo>
                    <a:pt x="116425" y="174431"/>
                  </a:lnTo>
                  <a:lnTo>
                    <a:pt x="126404" y="170501"/>
                  </a:lnTo>
                  <a:lnTo>
                    <a:pt x="135498" y="164066"/>
                  </a:lnTo>
                  <a:lnTo>
                    <a:pt x="143423" y="155040"/>
                  </a:lnTo>
                  <a:lnTo>
                    <a:pt x="150066" y="143912"/>
                  </a:lnTo>
                  <a:lnTo>
                    <a:pt x="155311" y="131464"/>
                  </a:lnTo>
                  <a:lnTo>
                    <a:pt x="159243" y="118284"/>
                  </a:lnTo>
                  <a:lnTo>
                    <a:pt x="161917" y="104877"/>
                  </a:lnTo>
                  <a:lnTo>
                    <a:pt x="163279" y="91738"/>
                  </a:lnTo>
                  <a:lnTo>
                    <a:pt x="163422" y="79092"/>
                  </a:lnTo>
                  <a:lnTo>
                    <a:pt x="162555" y="66958"/>
                  </a:lnTo>
                  <a:lnTo>
                    <a:pt x="160911" y="55263"/>
                  </a:lnTo>
                  <a:lnTo>
                    <a:pt x="158701" y="43922"/>
                  </a:lnTo>
                  <a:lnTo>
                    <a:pt x="156242" y="33299"/>
                  </a:lnTo>
                  <a:lnTo>
                    <a:pt x="153720" y="23166"/>
                  </a:lnTo>
                  <a:lnTo>
                    <a:pt x="150917" y="1263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51674" y="400082"/>
              <a:ext cx="145703" cy="204284"/>
            </a:xfrm>
            <a:custGeom>
              <a:avLst/>
              <a:gdLst/>
              <a:ahLst/>
              <a:cxnLst/>
              <a:rect l="0" t="0" r="0" b="0"/>
              <a:pathLst>
                <a:path w="145703" h="204284">
                  <a:moveTo>
                    <a:pt x="91476" y="0"/>
                  </a:moveTo>
                  <a:lnTo>
                    <a:pt x="79808" y="134"/>
                  </a:lnTo>
                  <a:lnTo>
                    <a:pt x="69319" y="1415"/>
                  </a:lnTo>
                  <a:lnTo>
                    <a:pt x="59022" y="4008"/>
                  </a:lnTo>
                  <a:lnTo>
                    <a:pt x="48893" y="7727"/>
                  </a:lnTo>
                  <a:lnTo>
                    <a:pt x="39198" y="12360"/>
                  </a:lnTo>
                  <a:lnTo>
                    <a:pt x="30066" y="17698"/>
                  </a:lnTo>
                  <a:lnTo>
                    <a:pt x="21637" y="23718"/>
                  </a:lnTo>
                  <a:lnTo>
                    <a:pt x="14123" y="30581"/>
                  </a:lnTo>
                  <a:lnTo>
                    <a:pt x="7571" y="38295"/>
                  </a:lnTo>
                  <a:lnTo>
                    <a:pt x="2511" y="46423"/>
                  </a:lnTo>
                  <a:lnTo>
                    <a:pt x="0" y="54192"/>
                  </a:lnTo>
                  <a:lnTo>
                    <a:pt x="394" y="61188"/>
                  </a:lnTo>
                  <a:lnTo>
                    <a:pt x="3592" y="67188"/>
                  </a:lnTo>
                  <a:lnTo>
                    <a:pt x="9394" y="71995"/>
                  </a:lnTo>
                  <a:lnTo>
                    <a:pt x="17406" y="75632"/>
                  </a:lnTo>
                  <a:lnTo>
                    <a:pt x="27156" y="78278"/>
                  </a:lnTo>
                  <a:lnTo>
                    <a:pt x="38200" y="80153"/>
                  </a:lnTo>
                  <a:lnTo>
                    <a:pt x="50170" y="81463"/>
                  </a:lnTo>
                  <a:lnTo>
                    <a:pt x="62626" y="82533"/>
                  </a:lnTo>
                  <a:lnTo>
                    <a:pt x="75061" y="83792"/>
                  </a:lnTo>
                  <a:lnTo>
                    <a:pt x="87191" y="85469"/>
                  </a:lnTo>
                  <a:lnTo>
                    <a:pt x="98625" y="87920"/>
                  </a:lnTo>
                  <a:lnTo>
                    <a:pt x="108779" y="91701"/>
                  </a:lnTo>
                  <a:lnTo>
                    <a:pt x="117459" y="96989"/>
                  </a:lnTo>
                  <a:lnTo>
                    <a:pt x="124797" y="103643"/>
                  </a:lnTo>
                  <a:lnTo>
                    <a:pt x="131050" y="111397"/>
                  </a:lnTo>
                  <a:lnTo>
                    <a:pt x="136474" y="119981"/>
                  </a:lnTo>
                  <a:lnTo>
                    <a:pt x="140967" y="129166"/>
                  </a:lnTo>
                  <a:lnTo>
                    <a:pt x="144090" y="138775"/>
                  </a:lnTo>
                  <a:lnTo>
                    <a:pt x="145702" y="148676"/>
                  </a:lnTo>
                  <a:lnTo>
                    <a:pt x="145632" y="158610"/>
                  </a:lnTo>
                  <a:lnTo>
                    <a:pt x="143533" y="168206"/>
                  </a:lnTo>
                  <a:lnTo>
                    <a:pt x="139408" y="177282"/>
                  </a:lnTo>
                  <a:lnTo>
                    <a:pt x="133384" y="185512"/>
                  </a:lnTo>
                  <a:lnTo>
                    <a:pt x="125527" y="192361"/>
                  </a:lnTo>
                  <a:lnTo>
                    <a:pt x="116065" y="197666"/>
                  </a:lnTo>
                  <a:lnTo>
                    <a:pt x="105476" y="201414"/>
                  </a:lnTo>
                  <a:lnTo>
                    <a:pt x="94386" y="203571"/>
                  </a:lnTo>
                  <a:lnTo>
                    <a:pt x="83195" y="204283"/>
                  </a:lnTo>
                  <a:lnTo>
                    <a:pt x="72147" y="203780"/>
                  </a:lnTo>
                  <a:lnTo>
                    <a:pt x="60130" y="202129"/>
                  </a:lnTo>
                  <a:lnTo>
                    <a:pt x="43859" y="198071"/>
                  </a:lnTo>
                  <a:lnTo>
                    <a:pt x="1777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43978" y="404904"/>
              <a:ext cx="278199" cy="217639"/>
            </a:xfrm>
            <a:custGeom>
              <a:avLst/>
              <a:gdLst/>
              <a:ahLst/>
              <a:cxnLst/>
              <a:rect l="0" t="0" r="0" b="0"/>
              <a:pathLst>
                <a:path w="278199" h="217639">
                  <a:moveTo>
                    <a:pt x="25514" y="79406"/>
                  </a:moveTo>
                  <a:lnTo>
                    <a:pt x="34383" y="76540"/>
                  </a:lnTo>
                  <a:lnTo>
                    <a:pt x="43369" y="74398"/>
                  </a:lnTo>
                  <a:lnTo>
                    <a:pt x="53360" y="72790"/>
                  </a:lnTo>
                  <a:lnTo>
                    <a:pt x="64168" y="71437"/>
                  </a:lnTo>
                  <a:lnTo>
                    <a:pt x="75331" y="69940"/>
                  </a:lnTo>
                  <a:lnTo>
                    <a:pt x="86532" y="68084"/>
                  </a:lnTo>
                  <a:lnTo>
                    <a:pt x="97471" y="65672"/>
                  </a:lnTo>
                  <a:lnTo>
                    <a:pt x="107807" y="62443"/>
                  </a:lnTo>
                  <a:lnTo>
                    <a:pt x="117415" y="58336"/>
                  </a:lnTo>
                  <a:lnTo>
                    <a:pt x="126187" y="53288"/>
                  </a:lnTo>
                  <a:lnTo>
                    <a:pt x="133939" y="47150"/>
                  </a:lnTo>
                  <a:lnTo>
                    <a:pt x="140652" y="39957"/>
                  </a:lnTo>
                  <a:lnTo>
                    <a:pt x="145653" y="32196"/>
                  </a:lnTo>
                  <a:lnTo>
                    <a:pt x="147593" y="24681"/>
                  </a:lnTo>
                  <a:lnTo>
                    <a:pt x="146001" y="17859"/>
                  </a:lnTo>
                  <a:lnTo>
                    <a:pt x="141185" y="11976"/>
                  </a:lnTo>
                  <a:lnTo>
                    <a:pt x="133759" y="7249"/>
                  </a:lnTo>
                  <a:lnTo>
                    <a:pt x="124360" y="3670"/>
                  </a:lnTo>
                  <a:lnTo>
                    <a:pt x="113527" y="1233"/>
                  </a:lnTo>
                  <a:lnTo>
                    <a:pt x="101682" y="31"/>
                  </a:lnTo>
                  <a:lnTo>
                    <a:pt x="89144" y="0"/>
                  </a:lnTo>
                  <a:lnTo>
                    <a:pt x="76458" y="1112"/>
                  </a:lnTo>
                  <a:lnTo>
                    <a:pt x="64394" y="3452"/>
                  </a:lnTo>
                  <a:lnTo>
                    <a:pt x="53318" y="6957"/>
                  </a:lnTo>
                  <a:lnTo>
                    <a:pt x="43236" y="11597"/>
                  </a:lnTo>
                  <a:lnTo>
                    <a:pt x="33996" y="17461"/>
                  </a:lnTo>
                  <a:lnTo>
                    <a:pt x="25416" y="24484"/>
                  </a:lnTo>
                  <a:lnTo>
                    <a:pt x="17651" y="32641"/>
                  </a:lnTo>
                  <a:lnTo>
                    <a:pt x="11180" y="42018"/>
                  </a:lnTo>
                  <a:lnTo>
                    <a:pt x="6162" y="52545"/>
                  </a:lnTo>
                  <a:lnTo>
                    <a:pt x="2621" y="63867"/>
                  </a:lnTo>
                  <a:lnTo>
                    <a:pt x="611" y="75459"/>
                  </a:lnTo>
                  <a:lnTo>
                    <a:pt x="0" y="86994"/>
                  </a:lnTo>
                  <a:lnTo>
                    <a:pt x="538" y="98349"/>
                  </a:lnTo>
                  <a:lnTo>
                    <a:pt x="1954" y="109505"/>
                  </a:lnTo>
                  <a:lnTo>
                    <a:pt x="4017" y="120492"/>
                  </a:lnTo>
                  <a:lnTo>
                    <a:pt x="6704" y="131344"/>
                  </a:lnTo>
                  <a:lnTo>
                    <a:pt x="10186" y="142099"/>
                  </a:lnTo>
                  <a:lnTo>
                    <a:pt x="14490" y="152778"/>
                  </a:lnTo>
                  <a:lnTo>
                    <a:pt x="19516" y="163239"/>
                  </a:lnTo>
                  <a:lnTo>
                    <a:pt x="25115" y="173191"/>
                  </a:lnTo>
                  <a:lnTo>
                    <a:pt x="31151" y="182510"/>
                  </a:lnTo>
                  <a:lnTo>
                    <a:pt x="37831" y="191072"/>
                  </a:lnTo>
                  <a:lnTo>
                    <a:pt x="45680" y="198678"/>
                  </a:lnTo>
                  <a:lnTo>
                    <a:pt x="54884" y="205302"/>
                  </a:lnTo>
                  <a:lnTo>
                    <a:pt x="65167" y="210751"/>
                  </a:lnTo>
                  <a:lnTo>
                    <a:pt x="75987" y="214589"/>
                  </a:lnTo>
                  <a:lnTo>
                    <a:pt x="86973" y="216729"/>
                  </a:lnTo>
                  <a:lnTo>
                    <a:pt x="98111" y="217541"/>
                  </a:lnTo>
                  <a:lnTo>
                    <a:pt x="109647" y="217638"/>
                  </a:lnTo>
                  <a:lnTo>
                    <a:pt x="121702" y="217445"/>
                  </a:lnTo>
                  <a:lnTo>
                    <a:pt x="134256" y="217014"/>
                  </a:lnTo>
                  <a:lnTo>
                    <a:pt x="147222" y="216127"/>
                  </a:lnTo>
                  <a:lnTo>
                    <a:pt x="160500" y="214681"/>
                  </a:lnTo>
                  <a:lnTo>
                    <a:pt x="173841" y="212711"/>
                  </a:lnTo>
                  <a:lnTo>
                    <a:pt x="186872" y="210309"/>
                  </a:lnTo>
                  <a:lnTo>
                    <a:pt x="199413" y="207579"/>
                  </a:lnTo>
                  <a:lnTo>
                    <a:pt x="211460" y="204610"/>
                  </a:lnTo>
                  <a:lnTo>
                    <a:pt x="223090" y="201470"/>
                  </a:lnTo>
                  <a:lnTo>
                    <a:pt x="234384" y="198217"/>
                  </a:lnTo>
                  <a:lnTo>
                    <a:pt x="244972" y="195038"/>
                  </a:lnTo>
                  <a:lnTo>
                    <a:pt x="255078" y="191947"/>
                  </a:lnTo>
                  <a:lnTo>
                    <a:pt x="265591" y="188671"/>
                  </a:lnTo>
                  <a:lnTo>
                    <a:pt x="278198" y="184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1379234" y="2241219"/>
            <a:ext cx="119377" cy="1238368"/>
          </a:xfrm>
          <a:custGeom>
            <a:avLst/>
            <a:gdLst/>
            <a:ahLst/>
            <a:cxnLst/>
            <a:rect l="0" t="0" r="0" b="0"/>
            <a:pathLst>
              <a:path w="119377" h="1238368">
                <a:moveTo>
                  <a:pt x="21056" y="1085786"/>
                </a:moveTo>
                <a:lnTo>
                  <a:pt x="18189" y="1076851"/>
                </a:lnTo>
                <a:lnTo>
                  <a:pt x="16047" y="1067224"/>
                </a:lnTo>
                <a:lnTo>
                  <a:pt x="14444" y="1055932"/>
                </a:lnTo>
                <a:lnTo>
                  <a:pt x="13263" y="1043091"/>
                </a:lnTo>
                <a:lnTo>
                  <a:pt x="12415" y="1028963"/>
                </a:lnTo>
                <a:lnTo>
                  <a:pt x="11817" y="1013838"/>
                </a:lnTo>
                <a:lnTo>
                  <a:pt x="11403" y="997977"/>
                </a:lnTo>
                <a:lnTo>
                  <a:pt x="11119" y="981589"/>
                </a:lnTo>
                <a:lnTo>
                  <a:pt x="10930" y="964823"/>
                </a:lnTo>
                <a:lnTo>
                  <a:pt x="10972" y="947465"/>
                </a:lnTo>
                <a:lnTo>
                  <a:pt x="11532" y="928982"/>
                </a:lnTo>
                <a:lnTo>
                  <a:pt x="12722" y="909185"/>
                </a:lnTo>
                <a:lnTo>
                  <a:pt x="14335" y="888667"/>
                </a:lnTo>
                <a:lnTo>
                  <a:pt x="15956" y="868581"/>
                </a:lnTo>
                <a:lnTo>
                  <a:pt x="17341" y="849540"/>
                </a:lnTo>
                <a:lnTo>
                  <a:pt x="18422" y="831163"/>
                </a:lnTo>
                <a:lnTo>
                  <a:pt x="19222" y="812384"/>
                </a:lnTo>
                <a:lnTo>
                  <a:pt x="19795" y="792612"/>
                </a:lnTo>
                <a:lnTo>
                  <a:pt x="20196" y="772229"/>
                </a:lnTo>
                <a:lnTo>
                  <a:pt x="20473" y="752292"/>
                </a:lnTo>
                <a:lnTo>
                  <a:pt x="20667" y="733381"/>
                </a:lnTo>
                <a:lnTo>
                  <a:pt x="20969" y="715105"/>
                </a:lnTo>
                <a:lnTo>
                  <a:pt x="21704" y="696400"/>
                </a:lnTo>
                <a:lnTo>
                  <a:pt x="23016" y="676681"/>
                </a:lnTo>
                <a:lnTo>
                  <a:pt x="24881" y="656336"/>
                </a:lnTo>
                <a:lnTo>
                  <a:pt x="27204" y="636425"/>
                </a:lnTo>
                <a:lnTo>
                  <a:pt x="29873" y="617545"/>
                </a:lnTo>
                <a:lnTo>
                  <a:pt x="32630" y="599799"/>
                </a:lnTo>
                <a:lnTo>
                  <a:pt x="35094" y="583047"/>
                </a:lnTo>
                <a:lnTo>
                  <a:pt x="37080" y="567080"/>
                </a:lnTo>
                <a:lnTo>
                  <a:pt x="38581" y="551696"/>
                </a:lnTo>
                <a:lnTo>
                  <a:pt x="39671" y="536732"/>
                </a:lnTo>
                <a:lnTo>
                  <a:pt x="40447" y="522062"/>
                </a:lnTo>
                <a:lnTo>
                  <a:pt x="41155" y="507596"/>
                </a:lnTo>
                <a:lnTo>
                  <a:pt x="42171" y="493269"/>
                </a:lnTo>
                <a:lnTo>
                  <a:pt x="43671" y="479023"/>
                </a:lnTo>
                <a:lnTo>
                  <a:pt x="45493" y="464336"/>
                </a:lnTo>
                <a:lnTo>
                  <a:pt x="47255" y="448265"/>
                </a:lnTo>
                <a:lnTo>
                  <a:pt x="48735" y="430414"/>
                </a:lnTo>
                <a:lnTo>
                  <a:pt x="49880" y="411033"/>
                </a:lnTo>
                <a:lnTo>
                  <a:pt x="50722" y="390728"/>
                </a:lnTo>
                <a:lnTo>
                  <a:pt x="51328" y="369957"/>
                </a:lnTo>
                <a:lnTo>
                  <a:pt x="51921" y="348978"/>
                </a:lnTo>
                <a:lnTo>
                  <a:pt x="52859" y="327916"/>
                </a:lnTo>
                <a:lnTo>
                  <a:pt x="54306" y="306831"/>
                </a:lnTo>
                <a:lnTo>
                  <a:pt x="56093" y="285911"/>
                </a:lnTo>
                <a:lnTo>
                  <a:pt x="57832" y="265471"/>
                </a:lnTo>
                <a:lnTo>
                  <a:pt x="59300" y="245648"/>
                </a:lnTo>
                <a:lnTo>
                  <a:pt x="60607" y="226572"/>
                </a:lnTo>
                <a:lnTo>
                  <a:pt x="62090" y="208447"/>
                </a:lnTo>
                <a:lnTo>
                  <a:pt x="63940" y="191290"/>
                </a:lnTo>
                <a:lnTo>
                  <a:pt x="66183" y="174971"/>
                </a:lnTo>
                <a:lnTo>
                  <a:pt x="68767" y="159311"/>
                </a:lnTo>
                <a:lnTo>
                  <a:pt x="71625" y="144226"/>
                </a:lnTo>
                <a:lnTo>
                  <a:pt x="74838" y="132610"/>
                </a:lnTo>
                <a:lnTo>
                  <a:pt x="77847" y="128725"/>
                </a:lnTo>
                <a:lnTo>
                  <a:pt x="79508" y="132271"/>
                </a:lnTo>
                <a:lnTo>
                  <a:pt x="79730" y="141408"/>
                </a:lnTo>
                <a:lnTo>
                  <a:pt x="78982" y="154609"/>
                </a:lnTo>
                <a:lnTo>
                  <a:pt x="77891" y="170933"/>
                </a:lnTo>
                <a:lnTo>
                  <a:pt x="76829" y="189630"/>
                </a:lnTo>
                <a:lnTo>
                  <a:pt x="75781" y="209589"/>
                </a:lnTo>
                <a:lnTo>
                  <a:pt x="74464" y="229392"/>
                </a:lnTo>
                <a:lnTo>
                  <a:pt x="72722" y="248278"/>
                </a:lnTo>
                <a:lnTo>
                  <a:pt x="70549" y="266234"/>
                </a:lnTo>
                <a:lnTo>
                  <a:pt x="68011" y="283677"/>
                </a:lnTo>
                <a:lnTo>
                  <a:pt x="65193" y="300936"/>
                </a:lnTo>
                <a:lnTo>
                  <a:pt x="62334" y="318174"/>
                </a:lnTo>
                <a:lnTo>
                  <a:pt x="59801" y="335457"/>
                </a:lnTo>
                <a:lnTo>
                  <a:pt x="57764" y="352794"/>
                </a:lnTo>
                <a:lnTo>
                  <a:pt x="56059" y="370016"/>
                </a:lnTo>
                <a:lnTo>
                  <a:pt x="54299" y="386807"/>
                </a:lnTo>
                <a:lnTo>
                  <a:pt x="52261" y="403035"/>
                </a:lnTo>
                <a:lnTo>
                  <a:pt x="49891" y="419050"/>
                </a:lnTo>
                <a:lnTo>
                  <a:pt x="47220" y="435562"/>
                </a:lnTo>
                <a:lnTo>
                  <a:pt x="44314" y="452936"/>
                </a:lnTo>
                <a:lnTo>
                  <a:pt x="41396" y="471200"/>
                </a:lnTo>
                <a:lnTo>
                  <a:pt x="38824" y="490225"/>
                </a:lnTo>
                <a:lnTo>
                  <a:pt x="36755" y="509838"/>
                </a:lnTo>
                <a:lnTo>
                  <a:pt x="34859" y="529721"/>
                </a:lnTo>
                <a:lnTo>
                  <a:pt x="32440" y="549442"/>
                </a:lnTo>
                <a:lnTo>
                  <a:pt x="29150" y="568782"/>
                </a:lnTo>
                <a:lnTo>
                  <a:pt x="25294" y="587869"/>
                </a:lnTo>
                <a:lnTo>
                  <a:pt x="21620" y="607063"/>
                </a:lnTo>
                <a:lnTo>
                  <a:pt x="18553" y="626569"/>
                </a:lnTo>
                <a:lnTo>
                  <a:pt x="16021" y="646264"/>
                </a:lnTo>
                <a:lnTo>
                  <a:pt x="13639" y="665800"/>
                </a:lnTo>
                <a:lnTo>
                  <a:pt x="11155" y="684982"/>
                </a:lnTo>
                <a:lnTo>
                  <a:pt x="8640" y="703780"/>
                </a:lnTo>
                <a:lnTo>
                  <a:pt x="6397" y="722242"/>
                </a:lnTo>
                <a:lnTo>
                  <a:pt x="4593" y="740439"/>
                </a:lnTo>
                <a:lnTo>
                  <a:pt x="3398" y="758439"/>
                </a:lnTo>
                <a:lnTo>
                  <a:pt x="3053" y="776298"/>
                </a:lnTo>
                <a:lnTo>
                  <a:pt x="3598" y="794058"/>
                </a:lnTo>
                <a:lnTo>
                  <a:pt x="4762" y="811750"/>
                </a:lnTo>
                <a:lnTo>
                  <a:pt x="6074" y="829395"/>
                </a:lnTo>
                <a:lnTo>
                  <a:pt x="7248" y="847003"/>
                </a:lnTo>
                <a:lnTo>
                  <a:pt x="8186" y="864421"/>
                </a:lnTo>
                <a:lnTo>
                  <a:pt x="8890" y="881350"/>
                </a:lnTo>
                <a:lnTo>
                  <a:pt x="9398" y="897664"/>
                </a:lnTo>
                <a:lnTo>
                  <a:pt x="9756" y="913399"/>
                </a:lnTo>
                <a:lnTo>
                  <a:pt x="10004" y="928659"/>
                </a:lnTo>
                <a:lnTo>
                  <a:pt x="10174" y="943556"/>
                </a:lnTo>
                <a:lnTo>
                  <a:pt x="10289" y="958189"/>
                </a:lnTo>
                <a:lnTo>
                  <a:pt x="10367" y="972635"/>
                </a:lnTo>
                <a:lnTo>
                  <a:pt x="10420" y="986959"/>
                </a:lnTo>
                <a:lnTo>
                  <a:pt x="10455" y="1001530"/>
                </a:lnTo>
                <a:lnTo>
                  <a:pt x="10479" y="1016991"/>
                </a:lnTo>
                <a:lnTo>
                  <a:pt x="10495" y="1033616"/>
                </a:lnTo>
                <a:lnTo>
                  <a:pt x="10506" y="1051189"/>
                </a:lnTo>
                <a:lnTo>
                  <a:pt x="10513" y="1069209"/>
                </a:lnTo>
                <a:lnTo>
                  <a:pt x="10522" y="1087323"/>
                </a:lnTo>
                <a:lnTo>
                  <a:pt x="10698" y="1105043"/>
                </a:lnTo>
                <a:lnTo>
                  <a:pt x="11349" y="1121708"/>
                </a:lnTo>
                <a:lnTo>
                  <a:pt x="12594" y="1137059"/>
                </a:lnTo>
                <a:lnTo>
                  <a:pt x="14075" y="1151180"/>
                </a:lnTo>
                <a:lnTo>
                  <a:pt x="15075" y="1164292"/>
                </a:lnTo>
                <a:lnTo>
                  <a:pt x="15203" y="1176589"/>
                </a:lnTo>
                <a:lnTo>
                  <a:pt x="13668" y="1186610"/>
                </a:lnTo>
                <a:lnTo>
                  <a:pt x="10517" y="1191620"/>
                </a:lnTo>
                <a:lnTo>
                  <a:pt x="7505" y="1191163"/>
                </a:lnTo>
                <a:lnTo>
                  <a:pt x="5194" y="1186381"/>
                </a:lnTo>
                <a:lnTo>
                  <a:pt x="3544" y="1178223"/>
                </a:lnTo>
                <a:lnTo>
                  <a:pt x="2400" y="1167049"/>
                </a:lnTo>
                <a:lnTo>
                  <a:pt x="1618" y="1153277"/>
                </a:lnTo>
                <a:lnTo>
                  <a:pt x="1087" y="1137267"/>
                </a:lnTo>
                <a:lnTo>
                  <a:pt x="728" y="1119222"/>
                </a:lnTo>
                <a:lnTo>
                  <a:pt x="487" y="1099442"/>
                </a:lnTo>
                <a:lnTo>
                  <a:pt x="325" y="1078290"/>
                </a:lnTo>
                <a:lnTo>
                  <a:pt x="217" y="1056113"/>
                </a:lnTo>
                <a:lnTo>
                  <a:pt x="149" y="1033208"/>
                </a:lnTo>
                <a:lnTo>
                  <a:pt x="273" y="1010286"/>
                </a:lnTo>
                <a:lnTo>
                  <a:pt x="889" y="988429"/>
                </a:lnTo>
                <a:lnTo>
                  <a:pt x="2116" y="968138"/>
                </a:lnTo>
                <a:lnTo>
                  <a:pt x="3755" y="949396"/>
                </a:lnTo>
                <a:lnTo>
                  <a:pt x="5393" y="931952"/>
                </a:lnTo>
                <a:lnTo>
                  <a:pt x="6790" y="915506"/>
                </a:lnTo>
                <a:lnTo>
                  <a:pt x="7878" y="899626"/>
                </a:lnTo>
                <a:lnTo>
                  <a:pt x="8683" y="883794"/>
                </a:lnTo>
                <a:lnTo>
                  <a:pt x="9259" y="867723"/>
                </a:lnTo>
                <a:lnTo>
                  <a:pt x="9663" y="851332"/>
                </a:lnTo>
                <a:lnTo>
                  <a:pt x="9942" y="834642"/>
                </a:lnTo>
                <a:lnTo>
                  <a:pt x="10137" y="817709"/>
                </a:lnTo>
                <a:lnTo>
                  <a:pt x="10439" y="800593"/>
                </a:lnTo>
                <a:lnTo>
                  <a:pt x="11175" y="783343"/>
                </a:lnTo>
                <a:lnTo>
                  <a:pt x="12482" y="766004"/>
                </a:lnTo>
                <a:lnTo>
                  <a:pt x="14174" y="748767"/>
                </a:lnTo>
                <a:lnTo>
                  <a:pt x="15849" y="731961"/>
                </a:lnTo>
                <a:lnTo>
                  <a:pt x="17279" y="715725"/>
                </a:lnTo>
                <a:lnTo>
                  <a:pt x="18729" y="699873"/>
                </a:lnTo>
                <a:lnTo>
                  <a:pt x="20842" y="684002"/>
                </a:lnTo>
                <a:lnTo>
                  <a:pt x="23922" y="667876"/>
                </a:lnTo>
                <a:lnTo>
                  <a:pt x="27636" y="651434"/>
                </a:lnTo>
                <a:lnTo>
                  <a:pt x="31214" y="634703"/>
                </a:lnTo>
                <a:lnTo>
                  <a:pt x="34213" y="617740"/>
                </a:lnTo>
                <a:lnTo>
                  <a:pt x="36529" y="600601"/>
                </a:lnTo>
                <a:lnTo>
                  <a:pt x="38234" y="583335"/>
                </a:lnTo>
                <a:lnTo>
                  <a:pt x="39454" y="565985"/>
                </a:lnTo>
                <a:lnTo>
                  <a:pt x="40476" y="548741"/>
                </a:lnTo>
                <a:lnTo>
                  <a:pt x="41710" y="531931"/>
                </a:lnTo>
                <a:lnTo>
                  <a:pt x="43359" y="515691"/>
                </a:lnTo>
                <a:lnTo>
                  <a:pt x="45283" y="499836"/>
                </a:lnTo>
                <a:lnTo>
                  <a:pt x="47115" y="483964"/>
                </a:lnTo>
                <a:lnTo>
                  <a:pt x="48645" y="467837"/>
                </a:lnTo>
                <a:lnTo>
                  <a:pt x="49994" y="451394"/>
                </a:lnTo>
                <a:lnTo>
                  <a:pt x="51505" y="434663"/>
                </a:lnTo>
                <a:lnTo>
                  <a:pt x="53374" y="417703"/>
                </a:lnTo>
                <a:lnTo>
                  <a:pt x="55629" y="400737"/>
                </a:lnTo>
                <a:lnTo>
                  <a:pt x="58222" y="384120"/>
                </a:lnTo>
                <a:lnTo>
                  <a:pt x="61075" y="368014"/>
                </a:lnTo>
                <a:lnTo>
                  <a:pt x="63958" y="352250"/>
                </a:lnTo>
                <a:lnTo>
                  <a:pt x="66507" y="336439"/>
                </a:lnTo>
                <a:lnTo>
                  <a:pt x="68554" y="320358"/>
                </a:lnTo>
                <a:lnTo>
                  <a:pt x="70267" y="304116"/>
                </a:lnTo>
                <a:lnTo>
                  <a:pt x="72031" y="288052"/>
                </a:lnTo>
                <a:lnTo>
                  <a:pt x="74067" y="272353"/>
                </a:lnTo>
                <a:lnTo>
                  <a:pt x="76267" y="257048"/>
                </a:lnTo>
                <a:lnTo>
                  <a:pt x="78291" y="242085"/>
                </a:lnTo>
                <a:lnTo>
                  <a:pt x="79954" y="227394"/>
                </a:lnTo>
                <a:lnTo>
                  <a:pt x="81393" y="213071"/>
                </a:lnTo>
                <a:lnTo>
                  <a:pt x="82966" y="199367"/>
                </a:lnTo>
                <a:lnTo>
                  <a:pt x="84875" y="186353"/>
                </a:lnTo>
                <a:lnTo>
                  <a:pt x="87158" y="173477"/>
                </a:lnTo>
                <a:lnTo>
                  <a:pt x="89770" y="159692"/>
                </a:lnTo>
                <a:lnTo>
                  <a:pt x="92640" y="144489"/>
                </a:lnTo>
                <a:lnTo>
                  <a:pt x="95704" y="128021"/>
                </a:lnTo>
                <a:lnTo>
                  <a:pt x="98907" y="110817"/>
                </a:lnTo>
                <a:lnTo>
                  <a:pt x="102202" y="93283"/>
                </a:lnTo>
                <a:lnTo>
                  <a:pt x="105397" y="75798"/>
                </a:lnTo>
                <a:lnTo>
                  <a:pt x="108162" y="58767"/>
                </a:lnTo>
                <a:lnTo>
                  <a:pt x="110379" y="42417"/>
                </a:lnTo>
                <a:lnTo>
                  <a:pt x="112917" y="28930"/>
                </a:lnTo>
                <a:lnTo>
                  <a:pt x="116099" y="22012"/>
                </a:lnTo>
                <a:lnTo>
                  <a:pt x="118413" y="22264"/>
                </a:lnTo>
                <a:lnTo>
                  <a:pt x="119376" y="28126"/>
                </a:lnTo>
                <a:lnTo>
                  <a:pt x="119114" y="38221"/>
                </a:lnTo>
                <a:lnTo>
                  <a:pt x="117895" y="51884"/>
                </a:lnTo>
                <a:lnTo>
                  <a:pt x="115978" y="68484"/>
                </a:lnTo>
                <a:lnTo>
                  <a:pt x="113729" y="86877"/>
                </a:lnTo>
                <a:lnTo>
                  <a:pt x="111608" y="105552"/>
                </a:lnTo>
                <a:lnTo>
                  <a:pt x="109847" y="123640"/>
                </a:lnTo>
                <a:lnTo>
                  <a:pt x="108327" y="140874"/>
                </a:lnTo>
                <a:lnTo>
                  <a:pt x="106692" y="157293"/>
                </a:lnTo>
                <a:lnTo>
                  <a:pt x="104741" y="173046"/>
                </a:lnTo>
                <a:lnTo>
                  <a:pt x="102599" y="188459"/>
                </a:lnTo>
                <a:lnTo>
                  <a:pt x="100614" y="203976"/>
                </a:lnTo>
                <a:lnTo>
                  <a:pt x="98976" y="219837"/>
                </a:lnTo>
                <a:lnTo>
                  <a:pt x="97555" y="236087"/>
                </a:lnTo>
                <a:lnTo>
                  <a:pt x="95993" y="252683"/>
                </a:lnTo>
                <a:lnTo>
                  <a:pt x="94091" y="269553"/>
                </a:lnTo>
                <a:lnTo>
                  <a:pt x="91813" y="286628"/>
                </a:lnTo>
                <a:lnTo>
                  <a:pt x="89205" y="303850"/>
                </a:lnTo>
                <a:lnTo>
                  <a:pt x="86337" y="321175"/>
                </a:lnTo>
                <a:lnTo>
                  <a:pt x="83275" y="338571"/>
                </a:lnTo>
                <a:lnTo>
                  <a:pt x="80073" y="356017"/>
                </a:lnTo>
                <a:lnTo>
                  <a:pt x="76778" y="373501"/>
                </a:lnTo>
                <a:lnTo>
                  <a:pt x="73584" y="391175"/>
                </a:lnTo>
                <a:lnTo>
                  <a:pt x="70819" y="409340"/>
                </a:lnTo>
                <a:lnTo>
                  <a:pt x="68623" y="428116"/>
                </a:lnTo>
                <a:lnTo>
                  <a:pt x="66809" y="447302"/>
                </a:lnTo>
                <a:lnTo>
                  <a:pt x="64977" y="466488"/>
                </a:lnTo>
                <a:lnTo>
                  <a:pt x="62890" y="485437"/>
                </a:lnTo>
                <a:lnTo>
                  <a:pt x="60486" y="504246"/>
                </a:lnTo>
                <a:lnTo>
                  <a:pt x="57793" y="523247"/>
                </a:lnTo>
                <a:lnTo>
                  <a:pt x="54867" y="542620"/>
                </a:lnTo>
                <a:lnTo>
                  <a:pt x="51767" y="562224"/>
                </a:lnTo>
                <a:lnTo>
                  <a:pt x="48539" y="581698"/>
                </a:lnTo>
                <a:lnTo>
                  <a:pt x="45227" y="600844"/>
                </a:lnTo>
                <a:lnTo>
                  <a:pt x="42022" y="619786"/>
                </a:lnTo>
                <a:lnTo>
                  <a:pt x="39249" y="638877"/>
                </a:lnTo>
                <a:lnTo>
                  <a:pt x="37048" y="658310"/>
                </a:lnTo>
                <a:lnTo>
                  <a:pt x="35231" y="677955"/>
                </a:lnTo>
                <a:lnTo>
                  <a:pt x="33396" y="697457"/>
                </a:lnTo>
                <a:lnTo>
                  <a:pt x="31312" y="716616"/>
                </a:lnTo>
                <a:lnTo>
                  <a:pt x="29080" y="735398"/>
                </a:lnTo>
                <a:lnTo>
                  <a:pt x="27035" y="753849"/>
                </a:lnTo>
                <a:lnTo>
                  <a:pt x="25362" y="772039"/>
                </a:lnTo>
                <a:lnTo>
                  <a:pt x="24087" y="790034"/>
                </a:lnTo>
                <a:lnTo>
                  <a:pt x="23155" y="807890"/>
                </a:lnTo>
                <a:lnTo>
                  <a:pt x="22495" y="825648"/>
                </a:lnTo>
                <a:lnTo>
                  <a:pt x="22034" y="843339"/>
                </a:lnTo>
                <a:lnTo>
                  <a:pt x="21717" y="860982"/>
                </a:lnTo>
                <a:lnTo>
                  <a:pt x="21497" y="878590"/>
                </a:lnTo>
                <a:lnTo>
                  <a:pt x="21178" y="896008"/>
                </a:lnTo>
                <a:lnTo>
                  <a:pt x="20431" y="912936"/>
                </a:lnTo>
                <a:lnTo>
                  <a:pt x="19120" y="929254"/>
                </a:lnTo>
                <a:lnTo>
                  <a:pt x="17596" y="945162"/>
                </a:lnTo>
                <a:lnTo>
                  <a:pt x="16566" y="961070"/>
                </a:lnTo>
                <a:lnTo>
                  <a:pt x="16387" y="977216"/>
                </a:lnTo>
                <a:lnTo>
                  <a:pt x="16761" y="993502"/>
                </a:lnTo>
                <a:lnTo>
                  <a:pt x="16944" y="1009595"/>
                </a:lnTo>
                <a:lnTo>
                  <a:pt x="16514" y="1025327"/>
                </a:lnTo>
                <a:lnTo>
                  <a:pt x="15545" y="1041164"/>
                </a:lnTo>
                <a:lnTo>
                  <a:pt x="14423" y="1058081"/>
                </a:lnTo>
                <a:lnTo>
                  <a:pt x="13405" y="1076533"/>
                </a:lnTo>
                <a:lnTo>
                  <a:pt x="12587" y="1096164"/>
                </a:lnTo>
                <a:lnTo>
                  <a:pt x="11970" y="1116112"/>
                </a:lnTo>
                <a:lnTo>
                  <a:pt x="11523" y="1135824"/>
                </a:lnTo>
                <a:lnTo>
                  <a:pt x="11208" y="1154939"/>
                </a:lnTo>
                <a:lnTo>
                  <a:pt x="10990" y="1173148"/>
                </a:lnTo>
                <a:lnTo>
                  <a:pt x="10811" y="1190288"/>
                </a:lnTo>
                <a:lnTo>
                  <a:pt x="9676" y="1202872"/>
                </a:lnTo>
                <a:lnTo>
                  <a:pt x="7189" y="1206288"/>
                </a:lnTo>
                <a:lnTo>
                  <a:pt x="4911" y="1201660"/>
                </a:lnTo>
                <a:lnTo>
                  <a:pt x="3268" y="1191395"/>
                </a:lnTo>
                <a:lnTo>
                  <a:pt x="2160" y="1177403"/>
                </a:lnTo>
                <a:lnTo>
                  <a:pt x="1428" y="1160990"/>
                </a:lnTo>
                <a:lnTo>
                  <a:pt x="945" y="1143330"/>
                </a:lnTo>
                <a:lnTo>
                  <a:pt x="626" y="1125583"/>
                </a:lnTo>
                <a:lnTo>
                  <a:pt x="415" y="1108365"/>
                </a:lnTo>
                <a:lnTo>
                  <a:pt x="275" y="1091843"/>
                </a:lnTo>
                <a:lnTo>
                  <a:pt x="183" y="1075965"/>
                </a:lnTo>
                <a:lnTo>
                  <a:pt x="121" y="1060610"/>
                </a:lnTo>
                <a:lnTo>
                  <a:pt x="80" y="1045648"/>
                </a:lnTo>
                <a:lnTo>
                  <a:pt x="53" y="1030973"/>
                </a:lnTo>
                <a:lnTo>
                  <a:pt x="35" y="1016499"/>
                </a:lnTo>
                <a:lnTo>
                  <a:pt x="23" y="1002165"/>
                </a:lnTo>
                <a:lnTo>
                  <a:pt x="15" y="987927"/>
                </a:lnTo>
                <a:lnTo>
                  <a:pt x="10" y="973755"/>
                </a:lnTo>
                <a:lnTo>
                  <a:pt x="6" y="959626"/>
                </a:lnTo>
                <a:lnTo>
                  <a:pt x="4" y="945528"/>
                </a:lnTo>
                <a:lnTo>
                  <a:pt x="2" y="931444"/>
                </a:lnTo>
                <a:lnTo>
                  <a:pt x="1" y="917207"/>
                </a:lnTo>
                <a:lnTo>
                  <a:pt x="0" y="902503"/>
                </a:lnTo>
                <a:lnTo>
                  <a:pt x="4" y="887199"/>
                </a:lnTo>
                <a:lnTo>
                  <a:pt x="177" y="871328"/>
                </a:lnTo>
                <a:lnTo>
                  <a:pt x="825" y="854988"/>
                </a:lnTo>
                <a:lnTo>
                  <a:pt x="2073" y="838290"/>
                </a:lnTo>
                <a:lnTo>
                  <a:pt x="3726" y="821332"/>
                </a:lnTo>
                <a:lnTo>
                  <a:pt x="5374" y="804187"/>
                </a:lnTo>
                <a:lnTo>
                  <a:pt x="6777" y="786914"/>
                </a:lnTo>
                <a:lnTo>
                  <a:pt x="7870" y="769552"/>
                </a:lnTo>
                <a:lnTo>
                  <a:pt x="8678" y="752130"/>
                </a:lnTo>
                <a:lnTo>
                  <a:pt x="9256" y="734671"/>
                </a:lnTo>
                <a:lnTo>
                  <a:pt x="9660" y="717352"/>
                </a:lnTo>
                <a:lnTo>
                  <a:pt x="9940" y="700491"/>
                </a:lnTo>
                <a:lnTo>
                  <a:pt x="10136" y="684213"/>
                </a:lnTo>
                <a:lnTo>
                  <a:pt x="10438" y="668162"/>
                </a:lnTo>
                <a:lnTo>
                  <a:pt x="11174" y="651625"/>
                </a:lnTo>
                <a:lnTo>
                  <a:pt x="12486" y="634244"/>
                </a:lnTo>
                <a:lnTo>
                  <a:pt x="14352" y="616314"/>
                </a:lnTo>
                <a:lnTo>
                  <a:pt x="16675" y="598578"/>
                </a:lnTo>
                <a:lnTo>
                  <a:pt x="19344" y="581457"/>
                </a:lnTo>
                <a:lnTo>
                  <a:pt x="22101" y="564876"/>
                </a:lnTo>
                <a:lnTo>
                  <a:pt x="24565" y="548449"/>
                </a:lnTo>
                <a:lnTo>
                  <a:pt x="26552" y="531919"/>
                </a:lnTo>
                <a:lnTo>
                  <a:pt x="28053" y="515189"/>
                </a:lnTo>
                <a:lnTo>
                  <a:pt x="29143" y="498258"/>
                </a:lnTo>
                <a:lnTo>
                  <a:pt x="29918" y="481161"/>
                </a:lnTo>
                <a:lnTo>
                  <a:pt x="30627" y="464101"/>
                </a:lnTo>
                <a:lnTo>
                  <a:pt x="31643" y="447420"/>
                </a:lnTo>
                <a:lnTo>
                  <a:pt x="33142" y="431272"/>
                </a:lnTo>
                <a:lnTo>
                  <a:pt x="34964" y="415479"/>
                </a:lnTo>
                <a:lnTo>
                  <a:pt x="36727" y="399649"/>
                </a:lnTo>
                <a:lnTo>
                  <a:pt x="38211" y="383555"/>
                </a:lnTo>
                <a:lnTo>
                  <a:pt x="39529" y="367304"/>
                </a:lnTo>
                <a:lnTo>
                  <a:pt x="41019" y="351234"/>
                </a:lnTo>
                <a:lnTo>
                  <a:pt x="42869" y="335532"/>
                </a:lnTo>
                <a:lnTo>
                  <a:pt x="44942" y="320224"/>
                </a:lnTo>
                <a:lnTo>
                  <a:pt x="46880" y="305259"/>
                </a:lnTo>
                <a:lnTo>
                  <a:pt x="48486" y="290563"/>
                </a:lnTo>
                <a:lnTo>
                  <a:pt x="49885" y="276067"/>
                </a:lnTo>
                <a:lnTo>
                  <a:pt x="51432" y="261713"/>
                </a:lnTo>
                <a:lnTo>
                  <a:pt x="53320" y="247460"/>
                </a:lnTo>
                <a:lnTo>
                  <a:pt x="55419" y="233276"/>
                </a:lnTo>
                <a:lnTo>
                  <a:pt x="57374" y="219140"/>
                </a:lnTo>
                <a:lnTo>
                  <a:pt x="58991" y="205035"/>
                </a:lnTo>
                <a:lnTo>
                  <a:pt x="60399" y="190953"/>
                </a:lnTo>
                <a:lnTo>
                  <a:pt x="61951" y="176885"/>
                </a:lnTo>
                <a:lnTo>
                  <a:pt x="63847" y="162832"/>
                </a:lnTo>
                <a:lnTo>
                  <a:pt x="66120" y="148954"/>
                </a:lnTo>
                <a:lnTo>
                  <a:pt x="68725" y="135555"/>
                </a:lnTo>
                <a:lnTo>
                  <a:pt x="71592" y="122764"/>
                </a:lnTo>
                <a:lnTo>
                  <a:pt x="74653" y="110548"/>
                </a:lnTo>
                <a:lnTo>
                  <a:pt x="77854" y="98804"/>
                </a:lnTo>
                <a:lnTo>
                  <a:pt x="81152" y="87415"/>
                </a:lnTo>
                <a:lnTo>
                  <a:pt x="84519" y="76122"/>
                </a:lnTo>
                <a:lnTo>
                  <a:pt x="87932" y="64539"/>
                </a:lnTo>
                <a:lnTo>
                  <a:pt x="91377" y="52486"/>
                </a:lnTo>
                <a:lnTo>
                  <a:pt x="94843" y="40118"/>
                </a:lnTo>
                <a:lnTo>
                  <a:pt x="98323" y="27816"/>
                </a:lnTo>
                <a:lnTo>
                  <a:pt x="101827" y="15831"/>
                </a:lnTo>
                <a:lnTo>
                  <a:pt x="105823" y="5358"/>
                </a:lnTo>
                <a:lnTo>
                  <a:pt x="110563" y="0"/>
                </a:lnTo>
                <a:lnTo>
                  <a:pt x="114723" y="1989"/>
                </a:lnTo>
                <a:lnTo>
                  <a:pt x="117098" y="9649"/>
                </a:lnTo>
                <a:lnTo>
                  <a:pt x="117902" y="21025"/>
                </a:lnTo>
                <a:lnTo>
                  <a:pt x="117871" y="34339"/>
                </a:lnTo>
                <a:lnTo>
                  <a:pt x="117520" y="48476"/>
                </a:lnTo>
                <a:lnTo>
                  <a:pt x="116947" y="62882"/>
                </a:lnTo>
                <a:lnTo>
                  <a:pt x="115946" y="77318"/>
                </a:lnTo>
                <a:lnTo>
                  <a:pt x="114415" y="91701"/>
                </a:lnTo>
                <a:lnTo>
                  <a:pt x="112383" y="106176"/>
                </a:lnTo>
                <a:lnTo>
                  <a:pt x="109938" y="121057"/>
                </a:lnTo>
                <a:lnTo>
                  <a:pt x="107183" y="136482"/>
                </a:lnTo>
                <a:lnTo>
                  <a:pt x="104365" y="152270"/>
                </a:lnTo>
                <a:lnTo>
                  <a:pt x="101860" y="168023"/>
                </a:lnTo>
                <a:lnTo>
                  <a:pt x="99841" y="183514"/>
                </a:lnTo>
                <a:lnTo>
                  <a:pt x="98148" y="198848"/>
                </a:lnTo>
                <a:lnTo>
                  <a:pt x="96397" y="214364"/>
                </a:lnTo>
                <a:lnTo>
                  <a:pt x="94364" y="230247"/>
                </a:lnTo>
                <a:lnTo>
                  <a:pt x="91997" y="246525"/>
                </a:lnTo>
                <a:lnTo>
                  <a:pt x="89329" y="263145"/>
                </a:lnTo>
                <a:lnTo>
                  <a:pt x="86420" y="280039"/>
                </a:lnTo>
                <a:lnTo>
                  <a:pt x="83330" y="297301"/>
                </a:lnTo>
                <a:lnTo>
                  <a:pt x="80110" y="315181"/>
                </a:lnTo>
                <a:lnTo>
                  <a:pt x="76798" y="333767"/>
                </a:lnTo>
                <a:lnTo>
                  <a:pt x="73423" y="352994"/>
                </a:lnTo>
                <a:lnTo>
                  <a:pt x="70004" y="372739"/>
                </a:lnTo>
                <a:lnTo>
                  <a:pt x="66555" y="392877"/>
                </a:lnTo>
                <a:lnTo>
                  <a:pt x="63087" y="413298"/>
                </a:lnTo>
                <a:lnTo>
                  <a:pt x="59605" y="433921"/>
                </a:lnTo>
                <a:lnTo>
                  <a:pt x="56118" y="454682"/>
                </a:lnTo>
                <a:lnTo>
                  <a:pt x="52794" y="475540"/>
                </a:lnTo>
                <a:lnTo>
                  <a:pt x="49941" y="496463"/>
                </a:lnTo>
                <a:lnTo>
                  <a:pt x="47681" y="517429"/>
                </a:lnTo>
                <a:lnTo>
                  <a:pt x="45655" y="538426"/>
                </a:lnTo>
                <a:lnTo>
                  <a:pt x="43148" y="559442"/>
                </a:lnTo>
                <a:lnTo>
                  <a:pt x="39799" y="580472"/>
                </a:lnTo>
                <a:lnTo>
                  <a:pt x="35903" y="601511"/>
                </a:lnTo>
                <a:lnTo>
                  <a:pt x="32203" y="622556"/>
                </a:lnTo>
                <a:lnTo>
                  <a:pt x="29118" y="643600"/>
                </a:lnTo>
                <a:lnTo>
                  <a:pt x="26573" y="664479"/>
                </a:lnTo>
                <a:lnTo>
                  <a:pt x="24184" y="684884"/>
                </a:lnTo>
                <a:lnTo>
                  <a:pt x="21695" y="704690"/>
                </a:lnTo>
                <a:lnTo>
                  <a:pt x="19176" y="724093"/>
                </a:lnTo>
                <a:lnTo>
                  <a:pt x="16930" y="743500"/>
                </a:lnTo>
                <a:lnTo>
                  <a:pt x="15120" y="763149"/>
                </a:lnTo>
                <a:lnTo>
                  <a:pt x="13751" y="782940"/>
                </a:lnTo>
                <a:lnTo>
                  <a:pt x="12757" y="802541"/>
                </a:lnTo>
                <a:lnTo>
                  <a:pt x="12053" y="821766"/>
                </a:lnTo>
                <a:lnTo>
                  <a:pt x="11564" y="840593"/>
                </a:lnTo>
                <a:lnTo>
                  <a:pt x="11228" y="859074"/>
                </a:lnTo>
                <a:lnTo>
                  <a:pt x="10999" y="877283"/>
                </a:lnTo>
                <a:lnTo>
                  <a:pt x="10844" y="895292"/>
                </a:lnTo>
                <a:lnTo>
                  <a:pt x="10740" y="913157"/>
                </a:lnTo>
                <a:lnTo>
                  <a:pt x="10669" y="930917"/>
                </a:lnTo>
                <a:lnTo>
                  <a:pt x="10622" y="948438"/>
                </a:lnTo>
                <a:lnTo>
                  <a:pt x="10591" y="965436"/>
                </a:lnTo>
                <a:lnTo>
                  <a:pt x="10570" y="981797"/>
                </a:lnTo>
                <a:lnTo>
                  <a:pt x="10556" y="997563"/>
                </a:lnTo>
                <a:lnTo>
                  <a:pt x="10546" y="1012844"/>
                </a:lnTo>
                <a:lnTo>
                  <a:pt x="10540" y="1027756"/>
                </a:lnTo>
                <a:lnTo>
                  <a:pt x="10536" y="1042398"/>
                </a:lnTo>
                <a:lnTo>
                  <a:pt x="10533" y="1056851"/>
                </a:lnTo>
                <a:lnTo>
                  <a:pt x="10536" y="1071179"/>
                </a:lnTo>
                <a:lnTo>
                  <a:pt x="10707" y="1085753"/>
                </a:lnTo>
                <a:lnTo>
                  <a:pt x="11355" y="1101215"/>
                </a:lnTo>
                <a:lnTo>
                  <a:pt x="12603" y="1117841"/>
                </a:lnTo>
                <a:lnTo>
                  <a:pt x="14255" y="1135415"/>
                </a:lnTo>
                <a:lnTo>
                  <a:pt x="15903" y="1153436"/>
                </a:lnTo>
                <a:lnTo>
                  <a:pt x="17306" y="1171554"/>
                </a:lnTo>
                <a:lnTo>
                  <a:pt x="18398" y="1189447"/>
                </a:lnTo>
                <a:lnTo>
                  <a:pt x="19206" y="1206762"/>
                </a:lnTo>
                <a:lnTo>
                  <a:pt x="19785" y="1223261"/>
                </a:lnTo>
                <a:lnTo>
                  <a:pt x="20208" y="1235294"/>
                </a:lnTo>
                <a:lnTo>
                  <a:pt x="20357" y="1238367"/>
                </a:lnTo>
                <a:lnTo>
                  <a:pt x="19917" y="1234090"/>
                </a:lnTo>
                <a:lnTo>
                  <a:pt x="18794" y="1224958"/>
                </a:lnTo>
                <a:lnTo>
                  <a:pt x="17215" y="1212766"/>
                </a:lnTo>
                <a:lnTo>
                  <a:pt x="15610" y="1198652"/>
                </a:lnTo>
                <a:lnTo>
                  <a:pt x="14234" y="1183339"/>
                </a:lnTo>
                <a:lnTo>
                  <a:pt x="13154" y="1167639"/>
                </a:lnTo>
                <a:lnTo>
                  <a:pt x="12238" y="1150818"/>
                </a:lnTo>
                <a:lnTo>
                  <a:pt x="11408" y="1129173"/>
                </a:lnTo>
                <a:lnTo>
                  <a:pt x="10527" y="10963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2" name="Group 121"/>
          <p:cNvGrpSpPr/>
          <p:nvPr/>
        </p:nvGrpSpPr>
        <p:grpSpPr>
          <a:xfrm>
            <a:off x="4263640" y="3327050"/>
            <a:ext cx="189915" cy="421096"/>
            <a:chOff x="4263640" y="3327050"/>
            <a:chExt cx="189915" cy="421096"/>
          </a:xfrm>
        </p:grpSpPr>
        <p:sp>
          <p:nvSpPr>
            <p:cNvPr id="120" name="Freeform 119"/>
            <p:cNvSpPr/>
            <p:nvPr/>
          </p:nvSpPr>
          <p:spPr>
            <a:xfrm>
              <a:off x="4263640" y="3327050"/>
              <a:ext cx="189915" cy="210526"/>
            </a:xfrm>
            <a:custGeom>
              <a:avLst/>
              <a:gdLst/>
              <a:ahLst/>
              <a:cxnLst/>
              <a:rect l="0" t="0" r="0" b="0"/>
              <a:pathLst>
                <a:path w="189915" h="210526">
                  <a:moveTo>
                    <a:pt x="42515" y="21012"/>
                  </a:moveTo>
                  <a:lnTo>
                    <a:pt x="39581" y="32747"/>
                  </a:lnTo>
                  <a:lnTo>
                    <a:pt x="36799" y="43876"/>
                  </a:lnTo>
                  <a:lnTo>
                    <a:pt x="33904" y="55474"/>
                  </a:lnTo>
                  <a:lnTo>
                    <a:pt x="31037" y="67635"/>
                  </a:lnTo>
                  <a:lnTo>
                    <a:pt x="28520" y="80295"/>
                  </a:lnTo>
                  <a:lnTo>
                    <a:pt x="26500" y="93352"/>
                  </a:lnTo>
                  <a:lnTo>
                    <a:pt x="24642" y="106703"/>
                  </a:lnTo>
                  <a:lnTo>
                    <a:pt x="22251" y="120269"/>
                  </a:lnTo>
                  <a:lnTo>
                    <a:pt x="18976" y="133979"/>
                  </a:lnTo>
                  <a:lnTo>
                    <a:pt x="14961" y="147625"/>
                  </a:lnTo>
                  <a:lnTo>
                    <a:pt x="10648" y="160867"/>
                  </a:lnTo>
                  <a:lnTo>
                    <a:pt x="6357" y="173450"/>
                  </a:lnTo>
                  <a:lnTo>
                    <a:pt x="2849" y="181795"/>
                  </a:lnTo>
                  <a:lnTo>
                    <a:pt x="886" y="182176"/>
                  </a:lnTo>
                  <a:lnTo>
                    <a:pt x="64" y="177046"/>
                  </a:lnTo>
                  <a:lnTo>
                    <a:pt x="0" y="168613"/>
                  </a:lnTo>
                  <a:lnTo>
                    <a:pt x="664" y="158159"/>
                  </a:lnTo>
                  <a:lnTo>
                    <a:pt x="2021" y="146437"/>
                  </a:lnTo>
                  <a:lnTo>
                    <a:pt x="4130" y="133908"/>
                  </a:lnTo>
                  <a:lnTo>
                    <a:pt x="7171" y="120859"/>
                  </a:lnTo>
                  <a:lnTo>
                    <a:pt x="11155" y="107472"/>
                  </a:lnTo>
                  <a:lnTo>
                    <a:pt x="15954" y="93864"/>
                  </a:lnTo>
                  <a:lnTo>
                    <a:pt x="21395" y="80110"/>
                  </a:lnTo>
                  <a:lnTo>
                    <a:pt x="27313" y="66266"/>
                  </a:lnTo>
                  <a:lnTo>
                    <a:pt x="33574" y="52526"/>
                  </a:lnTo>
                  <a:lnTo>
                    <a:pt x="40075" y="39219"/>
                  </a:lnTo>
                  <a:lnTo>
                    <a:pt x="46744" y="26513"/>
                  </a:lnTo>
                  <a:lnTo>
                    <a:pt x="53525" y="15201"/>
                  </a:lnTo>
                  <a:lnTo>
                    <a:pt x="60385" y="6725"/>
                  </a:lnTo>
                  <a:lnTo>
                    <a:pt x="67297" y="1635"/>
                  </a:lnTo>
                  <a:lnTo>
                    <a:pt x="74245" y="0"/>
                  </a:lnTo>
                  <a:lnTo>
                    <a:pt x="81216" y="1853"/>
                  </a:lnTo>
                  <a:lnTo>
                    <a:pt x="88199" y="6841"/>
                  </a:lnTo>
                  <a:lnTo>
                    <a:pt x="95023" y="14372"/>
                  </a:lnTo>
                  <a:lnTo>
                    <a:pt x="101379" y="23835"/>
                  </a:lnTo>
                  <a:lnTo>
                    <a:pt x="107140" y="34706"/>
                  </a:lnTo>
                  <a:lnTo>
                    <a:pt x="112501" y="46575"/>
                  </a:lnTo>
                  <a:lnTo>
                    <a:pt x="117867" y="59139"/>
                  </a:lnTo>
                  <a:lnTo>
                    <a:pt x="123476" y="72179"/>
                  </a:lnTo>
                  <a:lnTo>
                    <a:pt x="129227" y="85546"/>
                  </a:lnTo>
                  <a:lnTo>
                    <a:pt x="134789" y="99133"/>
                  </a:lnTo>
                  <a:lnTo>
                    <a:pt x="139980" y="112864"/>
                  </a:lnTo>
                  <a:lnTo>
                    <a:pt x="144941" y="126526"/>
                  </a:lnTo>
                  <a:lnTo>
                    <a:pt x="150032" y="139781"/>
                  </a:lnTo>
                  <a:lnTo>
                    <a:pt x="155452" y="152466"/>
                  </a:lnTo>
                  <a:lnTo>
                    <a:pt x="161126" y="164341"/>
                  </a:lnTo>
                  <a:lnTo>
                    <a:pt x="167447" y="176269"/>
                  </a:lnTo>
                  <a:lnTo>
                    <a:pt x="176092" y="190412"/>
                  </a:lnTo>
                  <a:lnTo>
                    <a:pt x="189914" y="210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43661" y="3390176"/>
              <a:ext cx="36195" cy="357970"/>
            </a:xfrm>
            <a:custGeom>
              <a:avLst/>
              <a:gdLst/>
              <a:ahLst/>
              <a:cxnLst/>
              <a:rect l="0" t="0" r="0" b="0"/>
              <a:pathLst>
                <a:path w="36195" h="357970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5"/>
                  </a:lnTo>
                  <a:lnTo>
                    <a:pt x="679" y="39008"/>
                  </a:lnTo>
                  <a:lnTo>
                    <a:pt x="2147" y="51468"/>
                  </a:lnTo>
                  <a:lnTo>
                    <a:pt x="4211" y="65185"/>
                  </a:lnTo>
                  <a:lnTo>
                    <a:pt x="6548" y="80121"/>
                  </a:lnTo>
                  <a:lnTo>
                    <a:pt x="8722" y="96346"/>
                  </a:lnTo>
                  <a:lnTo>
                    <a:pt x="10516" y="113763"/>
                  </a:lnTo>
                  <a:lnTo>
                    <a:pt x="12056" y="131677"/>
                  </a:lnTo>
                  <a:lnTo>
                    <a:pt x="13704" y="148935"/>
                  </a:lnTo>
                  <a:lnTo>
                    <a:pt x="15667" y="164944"/>
                  </a:lnTo>
                  <a:lnTo>
                    <a:pt x="17988" y="179641"/>
                  </a:lnTo>
                  <a:lnTo>
                    <a:pt x="20625" y="193207"/>
                  </a:lnTo>
                  <a:lnTo>
                    <a:pt x="23509" y="205902"/>
                  </a:lnTo>
                  <a:lnTo>
                    <a:pt x="26412" y="218448"/>
                  </a:lnTo>
                  <a:lnTo>
                    <a:pt x="28975" y="231952"/>
                  </a:lnTo>
                  <a:lnTo>
                    <a:pt x="31027" y="246934"/>
                  </a:lnTo>
                  <a:lnTo>
                    <a:pt x="32573" y="263069"/>
                  </a:lnTo>
                  <a:lnTo>
                    <a:pt x="33693" y="279511"/>
                  </a:lnTo>
                  <a:lnTo>
                    <a:pt x="34483" y="295699"/>
                  </a:lnTo>
                  <a:lnTo>
                    <a:pt x="35033" y="310838"/>
                  </a:lnTo>
                  <a:lnTo>
                    <a:pt x="35470" y="325236"/>
                  </a:lnTo>
                  <a:lnTo>
                    <a:pt x="35835" y="340150"/>
                  </a:lnTo>
                  <a:lnTo>
                    <a:pt x="3619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727088" y="3691868"/>
            <a:ext cx="2010944" cy="1183611"/>
            <a:chOff x="3727088" y="3691868"/>
            <a:chExt cx="2010944" cy="1183611"/>
          </a:xfrm>
        </p:grpSpPr>
        <p:sp>
          <p:nvSpPr>
            <p:cNvPr id="123" name="Freeform 122"/>
            <p:cNvSpPr/>
            <p:nvPr/>
          </p:nvSpPr>
          <p:spPr>
            <a:xfrm>
              <a:off x="3885015" y="4148228"/>
              <a:ext cx="7854" cy="231628"/>
            </a:xfrm>
            <a:custGeom>
              <a:avLst/>
              <a:gdLst/>
              <a:ahLst/>
              <a:cxnLst/>
              <a:rect l="0" t="0" r="0" b="0"/>
              <a:pathLst>
                <a:path w="7854" h="23162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6" y="77807"/>
                  </a:lnTo>
                  <a:lnTo>
                    <a:pt x="2074" y="93043"/>
                  </a:lnTo>
                  <a:lnTo>
                    <a:pt x="3727" y="107526"/>
                  </a:lnTo>
                  <a:lnTo>
                    <a:pt x="5375" y="121996"/>
                  </a:lnTo>
                  <a:lnTo>
                    <a:pt x="6774" y="136905"/>
                  </a:lnTo>
                  <a:lnTo>
                    <a:pt x="7694" y="152053"/>
                  </a:lnTo>
                  <a:lnTo>
                    <a:pt x="7853" y="166783"/>
                  </a:lnTo>
                  <a:lnTo>
                    <a:pt x="7183" y="180720"/>
                  </a:lnTo>
                  <a:lnTo>
                    <a:pt x="5927" y="193377"/>
                  </a:lnTo>
                  <a:lnTo>
                    <a:pt x="4424" y="205238"/>
                  </a:lnTo>
                  <a:lnTo>
                    <a:pt x="2543" y="21733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737616" y="4053471"/>
              <a:ext cx="294799" cy="168457"/>
            </a:xfrm>
            <a:custGeom>
              <a:avLst/>
              <a:gdLst/>
              <a:ahLst/>
              <a:cxnLst/>
              <a:rect l="0" t="0" r="0" b="0"/>
              <a:pathLst>
                <a:path w="294799" h="168457">
                  <a:moveTo>
                    <a:pt x="294798" y="0"/>
                  </a:moveTo>
                  <a:lnTo>
                    <a:pt x="285997" y="3001"/>
                  </a:lnTo>
                  <a:lnTo>
                    <a:pt x="277650" y="6423"/>
                  </a:lnTo>
                  <a:lnTo>
                    <a:pt x="268947" y="10620"/>
                  </a:lnTo>
                  <a:lnTo>
                    <a:pt x="259653" y="15519"/>
                  </a:lnTo>
                  <a:lnTo>
                    <a:pt x="249510" y="21001"/>
                  </a:lnTo>
                  <a:lnTo>
                    <a:pt x="238469" y="26927"/>
                  </a:lnTo>
                  <a:lnTo>
                    <a:pt x="226802" y="33016"/>
                  </a:lnTo>
                  <a:lnTo>
                    <a:pt x="214980" y="38866"/>
                  </a:lnTo>
                  <a:lnTo>
                    <a:pt x="203296" y="44281"/>
                  </a:lnTo>
                  <a:lnTo>
                    <a:pt x="192011" y="49407"/>
                  </a:lnTo>
                  <a:lnTo>
                    <a:pt x="181434" y="54616"/>
                  </a:lnTo>
                  <a:lnTo>
                    <a:pt x="171642" y="60127"/>
                  </a:lnTo>
                  <a:lnTo>
                    <a:pt x="162066" y="66153"/>
                  </a:lnTo>
                  <a:lnTo>
                    <a:pt x="151643" y="72964"/>
                  </a:lnTo>
                  <a:lnTo>
                    <a:pt x="139846" y="80625"/>
                  </a:lnTo>
                  <a:lnTo>
                    <a:pt x="126817" y="89043"/>
                  </a:lnTo>
                  <a:lnTo>
                    <a:pt x="113074" y="98065"/>
                  </a:lnTo>
                  <a:lnTo>
                    <a:pt x="99018" y="107534"/>
                  </a:lnTo>
                  <a:lnTo>
                    <a:pt x="85020" y="117163"/>
                  </a:lnTo>
                  <a:lnTo>
                    <a:pt x="71484" y="126546"/>
                  </a:lnTo>
                  <a:lnTo>
                    <a:pt x="58581" y="135474"/>
                  </a:lnTo>
                  <a:lnTo>
                    <a:pt x="46545" y="143632"/>
                  </a:lnTo>
                  <a:lnTo>
                    <a:pt x="34487" y="151301"/>
                  </a:lnTo>
                  <a:lnTo>
                    <a:pt x="20229" y="1591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727088" y="4337741"/>
              <a:ext cx="336913" cy="126342"/>
            </a:xfrm>
            <a:custGeom>
              <a:avLst/>
              <a:gdLst/>
              <a:ahLst/>
              <a:cxnLst/>
              <a:rect l="0" t="0" r="0" b="0"/>
              <a:pathLst>
                <a:path w="336913" h="126342">
                  <a:moveTo>
                    <a:pt x="336912" y="0"/>
                  </a:moveTo>
                  <a:lnTo>
                    <a:pt x="325244" y="5800"/>
                  </a:lnTo>
                  <a:lnTo>
                    <a:pt x="314755" y="10724"/>
                  </a:lnTo>
                  <a:lnTo>
                    <a:pt x="304449" y="15227"/>
                  </a:lnTo>
                  <a:lnTo>
                    <a:pt x="293974" y="19448"/>
                  </a:lnTo>
                  <a:lnTo>
                    <a:pt x="282982" y="23461"/>
                  </a:lnTo>
                  <a:lnTo>
                    <a:pt x="271339" y="27328"/>
                  </a:lnTo>
                  <a:lnTo>
                    <a:pt x="259086" y="31253"/>
                  </a:lnTo>
                  <a:lnTo>
                    <a:pt x="246331" y="35577"/>
                  </a:lnTo>
                  <a:lnTo>
                    <a:pt x="233191" y="40447"/>
                  </a:lnTo>
                  <a:lnTo>
                    <a:pt x="219605" y="45686"/>
                  </a:lnTo>
                  <a:lnTo>
                    <a:pt x="205346" y="50894"/>
                  </a:lnTo>
                  <a:lnTo>
                    <a:pt x="190350" y="55846"/>
                  </a:lnTo>
                  <a:lnTo>
                    <a:pt x="174856" y="60644"/>
                  </a:lnTo>
                  <a:lnTo>
                    <a:pt x="159302" y="65625"/>
                  </a:lnTo>
                  <a:lnTo>
                    <a:pt x="143950" y="70975"/>
                  </a:lnTo>
                  <a:lnTo>
                    <a:pt x="128879" y="76722"/>
                  </a:lnTo>
                  <a:lnTo>
                    <a:pt x="114073" y="82813"/>
                  </a:lnTo>
                  <a:lnTo>
                    <a:pt x="99488" y="89169"/>
                  </a:lnTo>
                  <a:lnTo>
                    <a:pt x="85236" y="95555"/>
                  </a:lnTo>
                  <a:lnTo>
                    <a:pt x="71578" y="101609"/>
                  </a:lnTo>
                  <a:lnTo>
                    <a:pt x="58620" y="107155"/>
                  </a:lnTo>
                  <a:lnTo>
                    <a:pt x="46559" y="112045"/>
                  </a:lnTo>
                  <a:lnTo>
                    <a:pt x="34487" y="116554"/>
                  </a:lnTo>
                  <a:lnTo>
                    <a:pt x="20226" y="121074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54764" y="4201447"/>
              <a:ext cx="156636" cy="130009"/>
            </a:xfrm>
            <a:custGeom>
              <a:avLst/>
              <a:gdLst/>
              <a:ahLst/>
              <a:cxnLst/>
              <a:rect l="0" t="0" r="0" b="0"/>
              <a:pathLst>
                <a:path w="156636" h="130009">
                  <a:moveTo>
                    <a:pt x="9236" y="83651"/>
                  </a:moveTo>
                  <a:lnTo>
                    <a:pt x="9236" y="95386"/>
                  </a:lnTo>
                  <a:lnTo>
                    <a:pt x="9236" y="106515"/>
                  </a:lnTo>
                  <a:lnTo>
                    <a:pt x="9207" y="118035"/>
                  </a:lnTo>
                  <a:lnTo>
                    <a:pt x="8181" y="127243"/>
                  </a:lnTo>
                  <a:lnTo>
                    <a:pt x="5776" y="130008"/>
                  </a:lnTo>
                  <a:lnTo>
                    <a:pt x="3549" y="126434"/>
                  </a:lnTo>
                  <a:lnTo>
                    <a:pt x="1936" y="118181"/>
                  </a:lnTo>
                  <a:lnTo>
                    <a:pt x="846" y="106767"/>
                  </a:lnTo>
                  <a:lnTo>
                    <a:pt x="131" y="93273"/>
                  </a:lnTo>
                  <a:lnTo>
                    <a:pt x="0" y="78741"/>
                  </a:lnTo>
                  <a:lnTo>
                    <a:pt x="981" y="64258"/>
                  </a:lnTo>
                  <a:lnTo>
                    <a:pt x="3283" y="50398"/>
                  </a:lnTo>
                  <a:lnTo>
                    <a:pt x="6968" y="37626"/>
                  </a:lnTo>
                  <a:lnTo>
                    <a:pt x="12117" y="26485"/>
                  </a:lnTo>
                  <a:lnTo>
                    <a:pt x="18626" y="17109"/>
                  </a:lnTo>
                  <a:lnTo>
                    <a:pt x="26421" y="9624"/>
                  </a:lnTo>
                  <a:lnTo>
                    <a:pt x="35548" y="4327"/>
                  </a:lnTo>
                  <a:lnTo>
                    <a:pt x="45902" y="1173"/>
                  </a:lnTo>
                  <a:lnTo>
                    <a:pt x="57108" y="0"/>
                  </a:lnTo>
                  <a:lnTo>
                    <a:pt x="68621" y="716"/>
                  </a:lnTo>
                  <a:lnTo>
                    <a:pt x="80098" y="3087"/>
                  </a:lnTo>
                  <a:lnTo>
                    <a:pt x="91244" y="6947"/>
                  </a:lnTo>
                  <a:lnTo>
                    <a:pt x="101728" y="12278"/>
                  </a:lnTo>
                  <a:lnTo>
                    <a:pt x="111441" y="18936"/>
                  </a:lnTo>
                  <a:lnTo>
                    <a:pt x="120285" y="26675"/>
                  </a:lnTo>
                  <a:lnTo>
                    <a:pt x="128087" y="35241"/>
                  </a:lnTo>
                  <a:lnTo>
                    <a:pt x="134852" y="44405"/>
                  </a:lnTo>
                  <a:lnTo>
                    <a:pt x="140584" y="53921"/>
                  </a:lnTo>
                  <a:lnTo>
                    <a:pt x="145757" y="64661"/>
                  </a:lnTo>
                  <a:lnTo>
                    <a:pt x="150829" y="79802"/>
                  </a:lnTo>
                  <a:lnTo>
                    <a:pt x="156635" y="104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73601" y="3968834"/>
              <a:ext cx="285239" cy="334057"/>
            </a:xfrm>
            <a:custGeom>
              <a:avLst/>
              <a:gdLst/>
              <a:ahLst/>
              <a:cxnLst/>
              <a:rect l="0" t="0" r="0" b="0"/>
              <a:pathLst>
                <a:path w="285239" h="334057">
                  <a:moveTo>
                    <a:pt x="106254" y="242565"/>
                  </a:moveTo>
                  <a:lnTo>
                    <a:pt x="100319" y="233897"/>
                  </a:lnTo>
                  <a:lnTo>
                    <a:pt x="94114" y="226831"/>
                  </a:lnTo>
                  <a:lnTo>
                    <a:pt x="87019" y="220739"/>
                  </a:lnTo>
                  <a:lnTo>
                    <a:pt x="79079" y="215856"/>
                  </a:lnTo>
                  <a:lnTo>
                    <a:pt x="70432" y="212939"/>
                  </a:lnTo>
                  <a:lnTo>
                    <a:pt x="61242" y="212244"/>
                  </a:lnTo>
                  <a:lnTo>
                    <a:pt x="51815" y="213727"/>
                  </a:lnTo>
                  <a:lnTo>
                    <a:pt x="42574" y="217305"/>
                  </a:lnTo>
                  <a:lnTo>
                    <a:pt x="33739" y="222711"/>
                  </a:lnTo>
                  <a:lnTo>
                    <a:pt x="25504" y="229575"/>
                  </a:lnTo>
                  <a:lnTo>
                    <a:pt x="18119" y="237536"/>
                  </a:lnTo>
                  <a:lnTo>
                    <a:pt x="11643" y="246296"/>
                  </a:lnTo>
                  <a:lnTo>
                    <a:pt x="6293" y="255784"/>
                  </a:lnTo>
                  <a:lnTo>
                    <a:pt x="2523" y="266138"/>
                  </a:lnTo>
                  <a:lnTo>
                    <a:pt x="436" y="277354"/>
                  </a:lnTo>
                  <a:lnTo>
                    <a:pt x="0" y="288988"/>
                  </a:lnTo>
                  <a:lnTo>
                    <a:pt x="1219" y="300265"/>
                  </a:lnTo>
                  <a:lnTo>
                    <a:pt x="3931" y="310761"/>
                  </a:lnTo>
                  <a:lnTo>
                    <a:pt x="8022" y="319925"/>
                  </a:lnTo>
                  <a:lnTo>
                    <a:pt x="13509" y="326944"/>
                  </a:lnTo>
                  <a:lnTo>
                    <a:pt x="20266" y="331581"/>
                  </a:lnTo>
                  <a:lnTo>
                    <a:pt x="27903" y="333913"/>
                  </a:lnTo>
                  <a:lnTo>
                    <a:pt x="35867" y="334056"/>
                  </a:lnTo>
                  <a:lnTo>
                    <a:pt x="43813" y="332296"/>
                  </a:lnTo>
                  <a:lnTo>
                    <a:pt x="51604" y="328695"/>
                  </a:lnTo>
                  <a:lnTo>
                    <a:pt x="59215" y="323014"/>
                  </a:lnTo>
                  <a:lnTo>
                    <a:pt x="66664" y="315307"/>
                  </a:lnTo>
                  <a:lnTo>
                    <a:pt x="73818" y="305880"/>
                  </a:lnTo>
                  <a:lnTo>
                    <a:pt x="80404" y="295112"/>
                  </a:lnTo>
                  <a:lnTo>
                    <a:pt x="86318" y="283351"/>
                  </a:lnTo>
                  <a:lnTo>
                    <a:pt x="91612" y="270878"/>
                  </a:lnTo>
                  <a:lnTo>
                    <a:pt x="96403" y="257908"/>
                  </a:lnTo>
                  <a:lnTo>
                    <a:pt x="100812" y="244589"/>
                  </a:lnTo>
                  <a:lnTo>
                    <a:pt x="104944" y="230866"/>
                  </a:lnTo>
                  <a:lnTo>
                    <a:pt x="108879" y="216508"/>
                  </a:lnTo>
                  <a:lnTo>
                    <a:pt x="112673" y="201442"/>
                  </a:lnTo>
                  <a:lnTo>
                    <a:pt x="116205" y="185898"/>
                  </a:lnTo>
                  <a:lnTo>
                    <a:pt x="119198" y="170311"/>
                  </a:lnTo>
                  <a:lnTo>
                    <a:pt x="121543" y="154931"/>
                  </a:lnTo>
                  <a:lnTo>
                    <a:pt x="123287" y="139672"/>
                  </a:lnTo>
                  <a:lnTo>
                    <a:pt x="124539" y="124207"/>
                  </a:lnTo>
                  <a:lnTo>
                    <a:pt x="125419" y="108362"/>
                  </a:lnTo>
                  <a:lnTo>
                    <a:pt x="126028" y="92279"/>
                  </a:lnTo>
                  <a:lnTo>
                    <a:pt x="126445" y="76322"/>
                  </a:lnTo>
                  <a:lnTo>
                    <a:pt x="126724" y="60701"/>
                  </a:lnTo>
                  <a:lnTo>
                    <a:pt x="126743" y="45617"/>
                  </a:lnTo>
                  <a:lnTo>
                    <a:pt x="126223" y="31334"/>
                  </a:lnTo>
                  <a:lnTo>
                    <a:pt x="125045" y="17944"/>
                  </a:lnTo>
                  <a:lnTo>
                    <a:pt x="122840" y="6451"/>
                  </a:lnTo>
                  <a:lnTo>
                    <a:pt x="119323" y="0"/>
                  </a:lnTo>
                  <a:lnTo>
                    <a:pt x="115496" y="182"/>
                  </a:lnTo>
                  <a:lnTo>
                    <a:pt x="112483" y="5033"/>
                  </a:lnTo>
                  <a:lnTo>
                    <a:pt x="110220" y="13091"/>
                  </a:lnTo>
                  <a:lnTo>
                    <a:pt x="108174" y="23646"/>
                  </a:lnTo>
                  <a:lnTo>
                    <a:pt x="105999" y="36166"/>
                  </a:lnTo>
                  <a:lnTo>
                    <a:pt x="103734" y="50172"/>
                  </a:lnTo>
                  <a:lnTo>
                    <a:pt x="101680" y="65263"/>
                  </a:lnTo>
                  <a:lnTo>
                    <a:pt x="100013" y="81122"/>
                  </a:lnTo>
                  <a:lnTo>
                    <a:pt x="98915" y="97349"/>
                  </a:lnTo>
                  <a:lnTo>
                    <a:pt x="98637" y="113473"/>
                  </a:lnTo>
                  <a:lnTo>
                    <a:pt x="99228" y="129244"/>
                  </a:lnTo>
                  <a:lnTo>
                    <a:pt x="100424" y="144614"/>
                  </a:lnTo>
                  <a:lnTo>
                    <a:pt x="101757" y="159630"/>
                  </a:lnTo>
                  <a:lnTo>
                    <a:pt x="102950" y="174360"/>
                  </a:lnTo>
                  <a:lnTo>
                    <a:pt x="104070" y="188710"/>
                  </a:lnTo>
                  <a:lnTo>
                    <a:pt x="105429" y="202434"/>
                  </a:lnTo>
                  <a:lnTo>
                    <a:pt x="107199" y="215424"/>
                  </a:lnTo>
                  <a:lnTo>
                    <a:pt x="109581" y="226922"/>
                  </a:lnTo>
                  <a:lnTo>
                    <a:pt x="113586" y="235308"/>
                  </a:lnTo>
                  <a:lnTo>
                    <a:pt x="119507" y="239767"/>
                  </a:lnTo>
                  <a:lnTo>
                    <a:pt x="125952" y="240691"/>
                  </a:lnTo>
                  <a:lnTo>
                    <a:pt x="132482" y="239005"/>
                  </a:lnTo>
                  <a:lnTo>
                    <a:pt x="139075" y="235534"/>
                  </a:lnTo>
                  <a:lnTo>
                    <a:pt x="145747" y="230872"/>
                  </a:lnTo>
                  <a:lnTo>
                    <a:pt x="152508" y="225422"/>
                  </a:lnTo>
                  <a:lnTo>
                    <a:pt x="159507" y="219615"/>
                  </a:lnTo>
                  <a:lnTo>
                    <a:pt x="167038" y="213936"/>
                  </a:lnTo>
                  <a:lnTo>
                    <a:pt x="175215" y="208626"/>
                  </a:lnTo>
                  <a:lnTo>
                    <a:pt x="183995" y="203566"/>
                  </a:lnTo>
                  <a:lnTo>
                    <a:pt x="193265" y="198400"/>
                  </a:lnTo>
                  <a:lnTo>
                    <a:pt x="202905" y="192919"/>
                  </a:lnTo>
                  <a:lnTo>
                    <a:pt x="212649" y="187084"/>
                  </a:lnTo>
                  <a:lnTo>
                    <a:pt x="222111" y="180933"/>
                  </a:lnTo>
                  <a:lnTo>
                    <a:pt x="231088" y="174527"/>
                  </a:lnTo>
                  <a:lnTo>
                    <a:pt x="239080" y="167767"/>
                  </a:lnTo>
                  <a:lnTo>
                    <a:pt x="245237" y="160398"/>
                  </a:lnTo>
                  <a:lnTo>
                    <a:pt x="249231" y="152338"/>
                  </a:lnTo>
                  <a:lnTo>
                    <a:pt x="250122" y="144014"/>
                  </a:lnTo>
                  <a:lnTo>
                    <a:pt x="247271" y="136970"/>
                  </a:lnTo>
                  <a:lnTo>
                    <a:pt x="242159" y="132771"/>
                  </a:lnTo>
                  <a:lnTo>
                    <a:pt x="235939" y="131494"/>
                  </a:lnTo>
                  <a:lnTo>
                    <a:pt x="229207" y="132604"/>
                  </a:lnTo>
                  <a:lnTo>
                    <a:pt x="222090" y="135503"/>
                  </a:lnTo>
                  <a:lnTo>
                    <a:pt x="214414" y="139689"/>
                  </a:lnTo>
                  <a:lnTo>
                    <a:pt x="206115" y="144781"/>
                  </a:lnTo>
                  <a:lnTo>
                    <a:pt x="197578" y="150664"/>
                  </a:lnTo>
                  <a:lnTo>
                    <a:pt x="189527" y="157448"/>
                  </a:lnTo>
                  <a:lnTo>
                    <a:pt x="182333" y="165127"/>
                  </a:lnTo>
                  <a:lnTo>
                    <a:pt x="176029" y="173573"/>
                  </a:lnTo>
                  <a:lnTo>
                    <a:pt x="170485" y="182622"/>
                  </a:lnTo>
                  <a:lnTo>
                    <a:pt x="165544" y="192118"/>
                  </a:lnTo>
                  <a:lnTo>
                    <a:pt x="161377" y="201937"/>
                  </a:lnTo>
                  <a:lnTo>
                    <a:pt x="158476" y="211980"/>
                  </a:lnTo>
                  <a:lnTo>
                    <a:pt x="157008" y="222180"/>
                  </a:lnTo>
                  <a:lnTo>
                    <a:pt x="157004" y="232487"/>
                  </a:lnTo>
                  <a:lnTo>
                    <a:pt x="158522" y="242867"/>
                  </a:lnTo>
                  <a:lnTo>
                    <a:pt x="161433" y="253291"/>
                  </a:lnTo>
                  <a:lnTo>
                    <a:pt x="165489" y="263579"/>
                  </a:lnTo>
                  <a:lnTo>
                    <a:pt x="170421" y="273414"/>
                  </a:lnTo>
                  <a:lnTo>
                    <a:pt x="175997" y="282655"/>
                  </a:lnTo>
                  <a:lnTo>
                    <a:pt x="182195" y="291165"/>
                  </a:lnTo>
                  <a:lnTo>
                    <a:pt x="189188" y="298736"/>
                  </a:lnTo>
                  <a:lnTo>
                    <a:pt x="197003" y="305333"/>
                  </a:lnTo>
                  <a:lnTo>
                    <a:pt x="205539" y="310592"/>
                  </a:lnTo>
                  <a:lnTo>
                    <a:pt x="214649" y="313771"/>
                  </a:lnTo>
                  <a:lnTo>
                    <a:pt x="224180" y="314642"/>
                  </a:lnTo>
                  <a:lnTo>
                    <a:pt x="233852" y="313278"/>
                  </a:lnTo>
                  <a:lnTo>
                    <a:pt x="243265" y="309779"/>
                  </a:lnTo>
                  <a:lnTo>
                    <a:pt x="252214" y="304435"/>
                  </a:lnTo>
                  <a:lnTo>
                    <a:pt x="260385" y="297894"/>
                  </a:lnTo>
                  <a:lnTo>
                    <a:pt x="268065" y="290316"/>
                  </a:lnTo>
                  <a:lnTo>
                    <a:pt x="275927" y="279924"/>
                  </a:lnTo>
                  <a:lnTo>
                    <a:pt x="285238" y="263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572756" y="4072081"/>
              <a:ext cx="146113" cy="287074"/>
            </a:xfrm>
            <a:custGeom>
              <a:avLst/>
              <a:gdLst/>
              <a:ahLst/>
              <a:cxnLst/>
              <a:rect l="0" t="0" r="0" b="0"/>
              <a:pathLst>
                <a:path w="146113" h="287074">
                  <a:moveTo>
                    <a:pt x="17669" y="128789"/>
                  </a:moveTo>
                  <a:lnTo>
                    <a:pt x="17736" y="140524"/>
                  </a:lnTo>
                  <a:lnTo>
                    <a:pt x="18376" y="151653"/>
                  </a:lnTo>
                  <a:lnTo>
                    <a:pt x="19672" y="163247"/>
                  </a:lnTo>
                  <a:lnTo>
                    <a:pt x="21532" y="175235"/>
                  </a:lnTo>
                  <a:lnTo>
                    <a:pt x="23849" y="187247"/>
                  </a:lnTo>
                  <a:lnTo>
                    <a:pt x="26515" y="199054"/>
                  </a:lnTo>
                  <a:lnTo>
                    <a:pt x="29439" y="210754"/>
                  </a:lnTo>
                  <a:lnTo>
                    <a:pt x="32546" y="222671"/>
                  </a:lnTo>
                  <a:lnTo>
                    <a:pt x="35777" y="234983"/>
                  </a:lnTo>
                  <a:lnTo>
                    <a:pt x="38928" y="247709"/>
                  </a:lnTo>
                  <a:lnTo>
                    <a:pt x="41664" y="260792"/>
                  </a:lnTo>
                  <a:lnTo>
                    <a:pt x="43807" y="274057"/>
                  </a:lnTo>
                  <a:lnTo>
                    <a:pt x="44369" y="284120"/>
                  </a:lnTo>
                  <a:lnTo>
                    <a:pt x="42740" y="287073"/>
                  </a:lnTo>
                  <a:lnTo>
                    <a:pt x="40193" y="284636"/>
                  </a:lnTo>
                  <a:lnTo>
                    <a:pt x="37302" y="278760"/>
                  </a:lnTo>
                  <a:lnTo>
                    <a:pt x="34227" y="270491"/>
                  </a:lnTo>
                  <a:lnTo>
                    <a:pt x="31025" y="260485"/>
                  </a:lnTo>
                  <a:lnTo>
                    <a:pt x="27731" y="249066"/>
                  </a:lnTo>
                  <a:lnTo>
                    <a:pt x="24371" y="236292"/>
                  </a:lnTo>
                  <a:lnTo>
                    <a:pt x="20969" y="222306"/>
                  </a:lnTo>
                  <a:lnTo>
                    <a:pt x="17702" y="207494"/>
                  </a:lnTo>
                  <a:lnTo>
                    <a:pt x="14888" y="192401"/>
                  </a:lnTo>
                  <a:lnTo>
                    <a:pt x="12659" y="177363"/>
                  </a:lnTo>
                  <a:lnTo>
                    <a:pt x="10824" y="162671"/>
                  </a:lnTo>
                  <a:lnTo>
                    <a:pt x="8977" y="148653"/>
                  </a:lnTo>
                  <a:lnTo>
                    <a:pt x="6885" y="135405"/>
                  </a:lnTo>
                  <a:lnTo>
                    <a:pt x="4647" y="122695"/>
                  </a:lnTo>
                  <a:lnTo>
                    <a:pt x="2598" y="110078"/>
                  </a:lnTo>
                  <a:lnTo>
                    <a:pt x="932" y="97292"/>
                  </a:lnTo>
                  <a:lnTo>
                    <a:pt x="0" y="84414"/>
                  </a:lnTo>
                  <a:lnTo>
                    <a:pt x="365" y="71760"/>
                  </a:lnTo>
                  <a:lnTo>
                    <a:pt x="2210" y="59509"/>
                  </a:lnTo>
                  <a:lnTo>
                    <a:pt x="5400" y="47842"/>
                  </a:lnTo>
                  <a:lnTo>
                    <a:pt x="9676" y="37006"/>
                  </a:lnTo>
                  <a:lnTo>
                    <a:pt x="14781" y="27063"/>
                  </a:lnTo>
                  <a:lnTo>
                    <a:pt x="20817" y="18235"/>
                  </a:lnTo>
                  <a:lnTo>
                    <a:pt x="28224" y="10976"/>
                  </a:lnTo>
                  <a:lnTo>
                    <a:pt x="37127" y="5398"/>
                  </a:lnTo>
                  <a:lnTo>
                    <a:pt x="47208" y="1635"/>
                  </a:lnTo>
                  <a:lnTo>
                    <a:pt x="57890" y="0"/>
                  </a:lnTo>
                  <a:lnTo>
                    <a:pt x="68775" y="461"/>
                  </a:lnTo>
                  <a:lnTo>
                    <a:pt x="79506" y="2870"/>
                  </a:lnTo>
                  <a:lnTo>
                    <a:pt x="89704" y="7146"/>
                  </a:lnTo>
                  <a:lnTo>
                    <a:pt x="99221" y="13056"/>
                  </a:lnTo>
                  <a:lnTo>
                    <a:pt x="107932" y="20275"/>
                  </a:lnTo>
                  <a:lnTo>
                    <a:pt x="115645" y="28483"/>
                  </a:lnTo>
                  <a:lnTo>
                    <a:pt x="122354" y="37407"/>
                  </a:lnTo>
                  <a:lnTo>
                    <a:pt x="128201" y="46838"/>
                  </a:lnTo>
                  <a:lnTo>
                    <a:pt x="133371" y="56621"/>
                  </a:lnTo>
                  <a:lnTo>
                    <a:pt x="138028" y="66645"/>
                  </a:lnTo>
                  <a:lnTo>
                    <a:pt x="141989" y="76835"/>
                  </a:lnTo>
                  <a:lnTo>
                    <a:pt x="144745" y="87136"/>
                  </a:lnTo>
                  <a:lnTo>
                    <a:pt x="146112" y="97506"/>
                  </a:lnTo>
                  <a:lnTo>
                    <a:pt x="146047" y="107760"/>
                  </a:lnTo>
                  <a:lnTo>
                    <a:pt x="144482" y="117572"/>
                  </a:lnTo>
                  <a:lnTo>
                    <a:pt x="141534" y="126797"/>
                  </a:lnTo>
                  <a:lnTo>
                    <a:pt x="137284" y="135297"/>
                  </a:lnTo>
                  <a:lnTo>
                    <a:pt x="131690" y="142860"/>
                  </a:lnTo>
                  <a:lnTo>
                    <a:pt x="124865" y="149466"/>
                  </a:lnTo>
                  <a:lnTo>
                    <a:pt x="117292" y="155287"/>
                  </a:lnTo>
                  <a:lnTo>
                    <a:pt x="108893" y="161275"/>
                  </a:lnTo>
                  <a:lnTo>
                    <a:pt x="97816" y="169074"/>
                  </a:lnTo>
                  <a:lnTo>
                    <a:pt x="80840" y="181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16767" y="4015072"/>
              <a:ext cx="273741" cy="169038"/>
            </a:xfrm>
            <a:custGeom>
              <a:avLst/>
              <a:gdLst/>
              <a:ahLst/>
              <a:cxnLst/>
              <a:rect l="0" t="0" r="0" b="0"/>
              <a:pathLst>
                <a:path w="273741" h="169038">
                  <a:moveTo>
                    <a:pt x="0" y="154213"/>
                  </a:moveTo>
                  <a:lnTo>
                    <a:pt x="5935" y="148345"/>
                  </a:lnTo>
                  <a:lnTo>
                    <a:pt x="12138" y="142780"/>
                  </a:lnTo>
                  <a:lnTo>
                    <a:pt x="19230" y="136981"/>
                  </a:lnTo>
                  <a:lnTo>
                    <a:pt x="26998" y="130901"/>
                  </a:lnTo>
                  <a:lnTo>
                    <a:pt x="34996" y="124571"/>
                  </a:lnTo>
                  <a:lnTo>
                    <a:pt x="42942" y="118048"/>
                  </a:lnTo>
                  <a:lnTo>
                    <a:pt x="50888" y="111544"/>
                  </a:lnTo>
                  <a:lnTo>
                    <a:pt x="59130" y="105410"/>
                  </a:lnTo>
                  <a:lnTo>
                    <a:pt x="67811" y="99796"/>
                  </a:lnTo>
                  <a:lnTo>
                    <a:pt x="76606" y="94367"/>
                  </a:lnTo>
                  <a:lnTo>
                    <a:pt x="84831" y="88422"/>
                  </a:lnTo>
                  <a:lnTo>
                    <a:pt x="92132" y="81602"/>
                  </a:lnTo>
                  <a:lnTo>
                    <a:pt x="98169" y="73884"/>
                  </a:lnTo>
                  <a:lnTo>
                    <a:pt x="102468" y="65399"/>
                  </a:lnTo>
                  <a:lnTo>
                    <a:pt x="104933" y="56331"/>
                  </a:lnTo>
                  <a:lnTo>
                    <a:pt x="105298" y="47326"/>
                  </a:lnTo>
                  <a:lnTo>
                    <a:pt x="102974" y="39434"/>
                  </a:lnTo>
                  <a:lnTo>
                    <a:pt x="97905" y="33150"/>
                  </a:lnTo>
                  <a:lnTo>
                    <a:pt x="90945" y="28935"/>
                  </a:lnTo>
                  <a:lnTo>
                    <a:pt x="83520" y="27456"/>
                  </a:lnTo>
                  <a:lnTo>
                    <a:pt x="76500" y="28804"/>
                  </a:lnTo>
                  <a:lnTo>
                    <a:pt x="70184" y="32777"/>
                  </a:lnTo>
                  <a:lnTo>
                    <a:pt x="64567" y="39165"/>
                  </a:lnTo>
                  <a:lnTo>
                    <a:pt x="59541" y="47604"/>
                  </a:lnTo>
                  <a:lnTo>
                    <a:pt x="55132" y="57654"/>
                  </a:lnTo>
                  <a:lnTo>
                    <a:pt x="51527" y="68908"/>
                  </a:lnTo>
                  <a:lnTo>
                    <a:pt x="48767" y="81022"/>
                  </a:lnTo>
                  <a:lnTo>
                    <a:pt x="46909" y="93576"/>
                  </a:lnTo>
                  <a:lnTo>
                    <a:pt x="46110" y="106077"/>
                  </a:lnTo>
                  <a:lnTo>
                    <a:pt x="46360" y="118252"/>
                  </a:lnTo>
                  <a:lnTo>
                    <a:pt x="47834" y="129715"/>
                  </a:lnTo>
                  <a:lnTo>
                    <a:pt x="50952" y="139889"/>
                  </a:lnTo>
                  <a:lnTo>
                    <a:pt x="55795" y="148578"/>
                  </a:lnTo>
                  <a:lnTo>
                    <a:pt x="62319" y="155752"/>
                  </a:lnTo>
                  <a:lnTo>
                    <a:pt x="70518" y="161363"/>
                  </a:lnTo>
                  <a:lnTo>
                    <a:pt x="80210" y="165539"/>
                  </a:lnTo>
                  <a:lnTo>
                    <a:pt x="90783" y="168209"/>
                  </a:lnTo>
                  <a:lnTo>
                    <a:pt x="101332" y="169037"/>
                  </a:lnTo>
                  <a:lnTo>
                    <a:pt x="111346" y="167998"/>
                  </a:lnTo>
                  <a:lnTo>
                    <a:pt x="120693" y="165183"/>
                  </a:lnTo>
                  <a:lnTo>
                    <a:pt x="129431" y="160629"/>
                  </a:lnTo>
                  <a:lnTo>
                    <a:pt x="137670" y="154523"/>
                  </a:lnTo>
                  <a:lnTo>
                    <a:pt x="145203" y="147002"/>
                  </a:lnTo>
                  <a:lnTo>
                    <a:pt x="151519" y="138058"/>
                  </a:lnTo>
                  <a:lnTo>
                    <a:pt x="156466" y="127855"/>
                  </a:lnTo>
                  <a:lnTo>
                    <a:pt x="161148" y="117826"/>
                  </a:lnTo>
                  <a:lnTo>
                    <a:pt x="166671" y="110849"/>
                  </a:lnTo>
                  <a:lnTo>
                    <a:pt x="172329" y="108557"/>
                  </a:lnTo>
                  <a:lnTo>
                    <a:pt x="177671" y="110671"/>
                  </a:lnTo>
                  <a:lnTo>
                    <a:pt x="182599" y="116272"/>
                  </a:lnTo>
                  <a:lnTo>
                    <a:pt x="187151" y="124285"/>
                  </a:lnTo>
                  <a:lnTo>
                    <a:pt x="191402" y="133661"/>
                  </a:lnTo>
                  <a:lnTo>
                    <a:pt x="195377" y="143642"/>
                  </a:lnTo>
                  <a:lnTo>
                    <a:pt x="197329" y="151292"/>
                  </a:lnTo>
                  <a:lnTo>
                    <a:pt x="195886" y="153311"/>
                  </a:lnTo>
                  <a:lnTo>
                    <a:pt x="192987" y="150758"/>
                  </a:lnTo>
                  <a:lnTo>
                    <a:pt x="189807" y="145074"/>
                  </a:lnTo>
                  <a:lnTo>
                    <a:pt x="186966" y="137067"/>
                  </a:lnTo>
                  <a:lnTo>
                    <a:pt x="184686" y="127312"/>
                  </a:lnTo>
                  <a:lnTo>
                    <a:pt x="182802" y="116433"/>
                  </a:lnTo>
                  <a:lnTo>
                    <a:pt x="180917" y="105101"/>
                  </a:lnTo>
                  <a:lnTo>
                    <a:pt x="178795" y="93717"/>
                  </a:lnTo>
                  <a:lnTo>
                    <a:pt x="176537" y="82286"/>
                  </a:lnTo>
                  <a:lnTo>
                    <a:pt x="174473" y="70539"/>
                  </a:lnTo>
                  <a:lnTo>
                    <a:pt x="172798" y="58346"/>
                  </a:lnTo>
                  <a:lnTo>
                    <a:pt x="171859" y="46037"/>
                  </a:lnTo>
                  <a:lnTo>
                    <a:pt x="172219" y="34299"/>
                  </a:lnTo>
                  <a:lnTo>
                    <a:pt x="174070" y="23490"/>
                  </a:lnTo>
                  <a:lnTo>
                    <a:pt x="177603" y="14113"/>
                  </a:lnTo>
                  <a:lnTo>
                    <a:pt x="183174" y="6950"/>
                  </a:lnTo>
                  <a:lnTo>
                    <a:pt x="190767" y="2223"/>
                  </a:lnTo>
                  <a:lnTo>
                    <a:pt x="199761" y="0"/>
                  </a:lnTo>
                  <a:lnTo>
                    <a:pt x="209167" y="462"/>
                  </a:lnTo>
                  <a:lnTo>
                    <a:pt x="218370" y="3438"/>
                  </a:lnTo>
                  <a:lnTo>
                    <a:pt x="226985" y="8499"/>
                  </a:lnTo>
                  <a:lnTo>
                    <a:pt x="234690" y="15168"/>
                  </a:lnTo>
                  <a:lnTo>
                    <a:pt x="241424" y="23016"/>
                  </a:lnTo>
                  <a:lnTo>
                    <a:pt x="247300" y="31705"/>
                  </a:lnTo>
                  <a:lnTo>
                    <a:pt x="252497" y="40980"/>
                  </a:lnTo>
                  <a:lnTo>
                    <a:pt x="257181" y="50656"/>
                  </a:lnTo>
                  <a:lnTo>
                    <a:pt x="261345" y="60534"/>
                  </a:lnTo>
                  <a:lnTo>
                    <a:pt x="265214" y="71564"/>
                  </a:lnTo>
                  <a:lnTo>
                    <a:pt x="269133" y="86950"/>
                  </a:lnTo>
                  <a:lnTo>
                    <a:pt x="273740" y="112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036951" y="3691868"/>
              <a:ext cx="132542" cy="477418"/>
            </a:xfrm>
            <a:custGeom>
              <a:avLst/>
              <a:gdLst/>
              <a:ahLst/>
              <a:cxnLst/>
              <a:rect l="0" t="0" r="0" b="0"/>
              <a:pathLst>
                <a:path w="132542" h="477418">
                  <a:moveTo>
                    <a:pt x="79899" y="340546"/>
                  </a:moveTo>
                  <a:lnTo>
                    <a:pt x="76898" y="331812"/>
                  </a:lnTo>
                  <a:lnTo>
                    <a:pt x="73475" y="324106"/>
                  </a:lnTo>
                  <a:lnTo>
                    <a:pt x="69279" y="316722"/>
                  </a:lnTo>
                  <a:lnTo>
                    <a:pt x="64379" y="310152"/>
                  </a:lnTo>
                  <a:lnTo>
                    <a:pt x="58898" y="305567"/>
                  </a:lnTo>
                  <a:lnTo>
                    <a:pt x="52967" y="303458"/>
                  </a:lnTo>
                  <a:lnTo>
                    <a:pt x="46705" y="303843"/>
                  </a:lnTo>
                  <a:lnTo>
                    <a:pt x="40207" y="306610"/>
                  </a:lnTo>
                  <a:lnTo>
                    <a:pt x="33547" y="311437"/>
                  </a:lnTo>
                  <a:lnTo>
                    <a:pt x="26942" y="317895"/>
                  </a:lnTo>
                  <a:lnTo>
                    <a:pt x="20733" y="325576"/>
                  </a:lnTo>
                  <a:lnTo>
                    <a:pt x="15080" y="334145"/>
                  </a:lnTo>
                  <a:lnTo>
                    <a:pt x="10133" y="343504"/>
                  </a:lnTo>
                  <a:lnTo>
                    <a:pt x="6108" y="353769"/>
                  </a:lnTo>
                  <a:lnTo>
                    <a:pt x="3035" y="364932"/>
                  </a:lnTo>
                  <a:lnTo>
                    <a:pt x="955" y="376698"/>
                  </a:lnTo>
                  <a:lnTo>
                    <a:pt x="0" y="388597"/>
                  </a:lnTo>
                  <a:lnTo>
                    <a:pt x="139" y="400342"/>
                  </a:lnTo>
                  <a:lnTo>
                    <a:pt x="1366" y="411839"/>
                  </a:lnTo>
                  <a:lnTo>
                    <a:pt x="3785" y="423092"/>
                  </a:lnTo>
                  <a:lnTo>
                    <a:pt x="7346" y="434125"/>
                  </a:lnTo>
                  <a:lnTo>
                    <a:pt x="12195" y="444330"/>
                  </a:lnTo>
                  <a:lnTo>
                    <a:pt x="18731" y="452520"/>
                  </a:lnTo>
                  <a:lnTo>
                    <a:pt x="27010" y="458200"/>
                  </a:lnTo>
                  <a:lnTo>
                    <a:pt x="36483" y="461200"/>
                  </a:lnTo>
                  <a:lnTo>
                    <a:pt x="46220" y="461326"/>
                  </a:lnTo>
                  <a:lnTo>
                    <a:pt x="55647" y="458769"/>
                  </a:lnTo>
                  <a:lnTo>
                    <a:pt x="64415" y="453664"/>
                  </a:lnTo>
                  <a:lnTo>
                    <a:pt x="72224" y="445909"/>
                  </a:lnTo>
                  <a:lnTo>
                    <a:pt x="79026" y="435708"/>
                  </a:lnTo>
                  <a:lnTo>
                    <a:pt x="84950" y="423812"/>
                  </a:lnTo>
                  <a:lnTo>
                    <a:pt x="90177" y="411307"/>
                  </a:lnTo>
                  <a:lnTo>
                    <a:pt x="94883" y="398852"/>
                  </a:lnTo>
                  <a:lnTo>
                    <a:pt x="99046" y="386221"/>
                  </a:lnTo>
                  <a:lnTo>
                    <a:pt x="102472" y="372536"/>
                  </a:lnTo>
                  <a:lnTo>
                    <a:pt x="105111" y="357358"/>
                  </a:lnTo>
                  <a:lnTo>
                    <a:pt x="107054" y="340552"/>
                  </a:lnTo>
                  <a:lnTo>
                    <a:pt x="108441" y="322048"/>
                  </a:lnTo>
                  <a:lnTo>
                    <a:pt x="109410" y="302011"/>
                  </a:lnTo>
                  <a:lnTo>
                    <a:pt x="110080" y="281215"/>
                  </a:lnTo>
                  <a:lnTo>
                    <a:pt x="110537" y="260882"/>
                  </a:lnTo>
                  <a:lnTo>
                    <a:pt x="110847" y="241661"/>
                  </a:lnTo>
                  <a:lnTo>
                    <a:pt x="111057" y="223658"/>
                  </a:lnTo>
                  <a:lnTo>
                    <a:pt x="111198" y="206720"/>
                  </a:lnTo>
                  <a:lnTo>
                    <a:pt x="111289" y="190626"/>
                  </a:lnTo>
                  <a:lnTo>
                    <a:pt x="111179" y="175325"/>
                  </a:lnTo>
                  <a:lnTo>
                    <a:pt x="110573" y="160946"/>
                  </a:lnTo>
                  <a:lnTo>
                    <a:pt x="109348" y="147473"/>
                  </a:lnTo>
                  <a:lnTo>
                    <a:pt x="107541" y="134285"/>
                  </a:lnTo>
                  <a:lnTo>
                    <a:pt x="105258" y="120290"/>
                  </a:lnTo>
                  <a:lnTo>
                    <a:pt x="102610" y="104950"/>
                  </a:lnTo>
                  <a:lnTo>
                    <a:pt x="99698" y="88560"/>
                  </a:lnTo>
                  <a:lnTo>
                    <a:pt x="96596" y="71940"/>
                  </a:lnTo>
                  <a:lnTo>
                    <a:pt x="93365" y="55617"/>
                  </a:lnTo>
                  <a:lnTo>
                    <a:pt x="90043" y="39929"/>
                  </a:lnTo>
                  <a:lnTo>
                    <a:pt x="86661" y="25176"/>
                  </a:lnTo>
                  <a:lnTo>
                    <a:pt x="83231" y="11496"/>
                  </a:lnTo>
                  <a:lnTo>
                    <a:pt x="79590" y="1873"/>
                  </a:lnTo>
                  <a:lnTo>
                    <a:pt x="76090" y="0"/>
                  </a:lnTo>
                  <a:lnTo>
                    <a:pt x="73573" y="4536"/>
                  </a:lnTo>
                  <a:lnTo>
                    <a:pt x="71982" y="13468"/>
                  </a:lnTo>
                  <a:lnTo>
                    <a:pt x="71177" y="24986"/>
                  </a:lnTo>
                  <a:lnTo>
                    <a:pt x="71225" y="37478"/>
                  </a:lnTo>
                  <a:lnTo>
                    <a:pt x="72102" y="50043"/>
                  </a:lnTo>
                  <a:lnTo>
                    <a:pt x="73521" y="62807"/>
                  </a:lnTo>
                  <a:lnTo>
                    <a:pt x="75021" y="76609"/>
                  </a:lnTo>
                  <a:lnTo>
                    <a:pt x="76333" y="91866"/>
                  </a:lnTo>
                  <a:lnTo>
                    <a:pt x="77537" y="108223"/>
                  </a:lnTo>
                  <a:lnTo>
                    <a:pt x="78953" y="124832"/>
                  </a:lnTo>
                  <a:lnTo>
                    <a:pt x="80753" y="141171"/>
                  </a:lnTo>
                  <a:lnTo>
                    <a:pt x="82793" y="157551"/>
                  </a:lnTo>
                  <a:lnTo>
                    <a:pt x="84709" y="174901"/>
                  </a:lnTo>
                  <a:lnTo>
                    <a:pt x="86300" y="193666"/>
                  </a:lnTo>
                  <a:lnTo>
                    <a:pt x="87691" y="213183"/>
                  </a:lnTo>
                  <a:lnTo>
                    <a:pt x="89231" y="231999"/>
                  </a:lnTo>
                  <a:lnTo>
                    <a:pt x="91115" y="249326"/>
                  </a:lnTo>
                  <a:lnTo>
                    <a:pt x="93210" y="265214"/>
                  </a:lnTo>
                  <a:lnTo>
                    <a:pt x="95163" y="280179"/>
                  </a:lnTo>
                  <a:lnTo>
                    <a:pt x="96779" y="294646"/>
                  </a:lnTo>
                  <a:lnTo>
                    <a:pt x="98186" y="308702"/>
                  </a:lnTo>
                  <a:lnTo>
                    <a:pt x="99737" y="322168"/>
                  </a:lnTo>
                  <a:lnTo>
                    <a:pt x="101633" y="334988"/>
                  </a:lnTo>
                  <a:lnTo>
                    <a:pt x="103906" y="347552"/>
                  </a:lnTo>
                  <a:lnTo>
                    <a:pt x="106511" y="360587"/>
                  </a:lnTo>
                  <a:lnTo>
                    <a:pt x="109378" y="374461"/>
                  </a:lnTo>
                  <a:lnTo>
                    <a:pt x="112438" y="388881"/>
                  </a:lnTo>
                  <a:lnTo>
                    <a:pt x="115640" y="403108"/>
                  </a:lnTo>
                  <a:lnTo>
                    <a:pt x="118934" y="416705"/>
                  </a:lnTo>
                  <a:lnTo>
                    <a:pt x="122139" y="429328"/>
                  </a:lnTo>
                  <a:lnTo>
                    <a:pt x="125253" y="441904"/>
                  </a:lnTo>
                  <a:lnTo>
                    <a:pt x="128545" y="456650"/>
                  </a:lnTo>
                  <a:lnTo>
                    <a:pt x="132541" y="477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17514" y="3951059"/>
              <a:ext cx="257305" cy="183968"/>
            </a:xfrm>
            <a:custGeom>
              <a:avLst/>
              <a:gdLst/>
              <a:ahLst/>
              <a:cxnLst/>
              <a:rect l="0" t="0" r="0" b="0"/>
              <a:pathLst>
                <a:path w="257305" h="183968">
                  <a:moveTo>
                    <a:pt x="4620" y="123469"/>
                  </a:moveTo>
                  <a:lnTo>
                    <a:pt x="13354" y="120468"/>
                  </a:lnTo>
                  <a:lnTo>
                    <a:pt x="21061" y="117046"/>
                  </a:lnTo>
                  <a:lnTo>
                    <a:pt x="28464" y="112850"/>
                  </a:lnTo>
                  <a:lnTo>
                    <a:pt x="35725" y="107950"/>
                  </a:lnTo>
                  <a:lnTo>
                    <a:pt x="42903" y="102468"/>
                  </a:lnTo>
                  <a:lnTo>
                    <a:pt x="50024" y="96533"/>
                  </a:lnTo>
                  <a:lnTo>
                    <a:pt x="56942" y="90099"/>
                  </a:lnTo>
                  <a:lnTo>
                    <a:pt x="63360" y="82952"/>
                  </a:lnTo>
                  <a:lnTo>
                    <a:pt x="69149" y="75035"/>
                  </a:lnTo>
                  <a:lnTo>
                    <a:pt x="74018" y="66431"/>
                  </a:lnTo>
                  <a:lnTo>
                    <a:pt x="77458" y="57277"/>
                  </a:lnTo>
                  <a:lnTo>
                    <a:pt x="79310" y="47729"/>
                  </a:lnTo>
                  <a:lnTo>
                    <a:pt x="79248" y="38556"/>
                  </a:lnTo>
                  <a:lnTo>
                    <a:pt x="76629" y="31075"/>
                  </a:lnTo>
                  <a:lnTo>
                    <a:pt x="71353" y="25872"/>
                  </a:lnTo>
                  <a:lnTo>
                    <a:pt x="64083" y="23027"/>
                  </a:lnTo>
                  <a:lnTo>
                    <a:pt x="55918" y="22473"/>
                  </a:lnTo>
                  <a:lnTo>
                    <a:pt x="47583" y="23920"/>
                  </a:lnTo>
                  <a:lnTo>
                    <a:pt x="39399" y="27126"/>
                  </a:lnTo>
                  <a:lnTo>
                    <a:pt x="31459" y="32003"/>
                  </a:lnTo>
                  <a:lnTo>
                    <a:pt x="23762" y="38353"/>
                  </a:lnTo>
                  <a:lnTo>
                    <a:pt x="16595" y="46053"/>
                  </a:lnTo>
                  <a:lnTo>
                    <a:pt x="10526" y="55123"/>
                  </a:lnTo>
                  <a:lnTo>
                    <a:pt x="5778" y="65442"/>
                  </a:lnTo>
                  <a:lnTo>
                    <a:pt x="2419" y="76625"/>
                  </a:lnTo>
                  <a:lnTo>
                    <a:pt x="530" y="88124"/>
                  </a:lnTo>
                  <a:lnTo>
                    <a:pt x="0" y="99597"/>
                  </a:lnTo>
                  <a:lnTo>
                    <a:pt x="593" y="110909"/>
                  </a:lnTo>
                  <a:lnTo>
                    <a:pt x="2045" y="122039"/>
                  </a:lnTo>
                  <a:lnTo>
                    <a:pt x="4132" y="133002"/>
                  </a:lnTo>
                  <a:lnTo>
                    <a:pt x="6836" y="143670"/>
                  </a:lnTo>
                  <a:lnTo>
                    <a:pt x="10327" y="153767"/>
                  </a:lnTo>
                  <a:lnTo>
                    <a:pt x="14649" y="163178"/>
                  </a:lnTo>
                  <a:lnTo>
                    <a:pt x="20025" y="171464"/>
                  </a:lnTo>
                  <a:lnTo>
                    <a:pt x="26924" y="177821"/>
                  </a:lnTo>
                  <a:lnTo>
                    <a:pt x="35450" y="181975"/>
                  </a:lnTo>
                  <a:lnTo>
                    <a:pt x="45091" y="183967"/>
                  </a:lnTo>
                  <a:lnTo>
                    <a:pt x="54941" y="183875"/>
                  </a:lnTo>
                  <a:lnTo>
                    <a:pt x="64449" y="181962"/>
                  </a:lnTo>
                  <a:lnTo>
                    <a:pt x="73440" y="178596"/>
                  </a:lnTo>
                  <a:lnTo>
                    <a:pt x="81931" y="174137"/>
                  </a:lnTo>
                  <a:lnTo>
                    <a:pt x="90010" y="168881"/>
                  </a:lnTo>
                  <a:lnTo>
                    <a:pt x="97773" y="162898"/>
                  </a:lnTo>
                  <a:lnTo>
                    <a:pt x="105308" y="156053"/>
                  </a:lnTo>
                  <a:lnTo>
                    <a:pt x="112676" y="148335"/>
                  </a:lnTo>
                  <a:lnTo>
                    <a:pt x="119762" y="139864"/>
                  </a:lnTo>
                  <a:lnTo>
                    <a:pt x="126295" y="130799"/>
                  </a:lnTo>
                  <a:lnTo>
                    <a:pt x="132186" y="121325"/>
                  </a:lnTo>
                  <a:lnTo>
                    <a:pt x="138026" y="112766"/>
                  </a:lnTo>
                  <a:lnTo>
                    <a:pt x="144366" y="108550"/>
                  </a:lnTo>
                  <a:lnTo>
                    <a:pt x="150175" y="110285"/>
                  </a:lnTo>
                  <a:lnTo>
                    <a:pt x="154431" y="116095"/>
                  </a:lnTo>
                  <a:lnTo>
                    <a:pt x="157436" y="124383"/>
                  </a:lnTo>
                  <a:lnTo>
                    <a:pt x="159923" y="133983"/>
                  </a:lnTo>
                  <a:lnTo>
                    <a:pt x="162340" y="144123"/>
                  </a:lnTo>
                  <a:lnTo>
                    <a:pt x="163936" y="151723"/>
                  </a:lnTo>
                  <a:lnTo>
                    <a:pt x="163728" y="153186"/>
                  </a:lnTo>
                  <a:lnTo>
                    <a:pt x="162278" y="149445"/>
                  </a:lnTo>
                  <a:lnTo>
                    <a:pt x="160250" y="142142"/>
                  </a:lnTo>
                  <a:lnTo>
                    <a:pt x="158236" y="132507"/>
                  </a:lnTo>
                  <a:lnTo>
                    <a:pt x="156538" y="121360"/>
                  </a:lnTo>
                  <a:lnTo>
                    <a:pt x="155389" y="109394"/>
                  </a:lnTo>
                  <a:lnTo>
                    <a:pt x="155065" y="97258"/>
                  </a:lnTo>
                  <a:lnTo>
                    <a:pt x="155623" y="85303"/>
                  </a:lnTo>
                  <a:lnTo>
                    <a:pt x="156962" y="73640"/>
                  </a:lnTo>
                  <a:lnTo>
                    <a:pt x="158924" y="62264"/>
                  </a:lnTo>
                  <a:lnTo>
                    <a:pt x="161355" y="51129"/>
                  </a:lnTo>
                  <a:lnTo>
                    <a:pt x="164290" y="40344"/>
                  </a:lnTo>
                  <a:lnTo>
                    <a:pt x="167938" y="30166"/>
                  </a:lnTo>
                  <a:lnTo>
                    <a:pt x="172360" y="20701"/>
                  </a:lnTo>
                  <a:lnTo>
                    <a:pt x="177634" y="12377"/>
                  </a:lnTo>
                  <a:lnTo>
                    <a:pt x="183931" y="5997"/>
                  </a:lnTo>
                  <a:lnTo>
                    <a:pt x="191235" y="1830"/>
                  </a:lnTo>
                  <a:lnTo>
                    <a:pt x="199072" y="0"/>
                  </a:lnTo>
                  <a:lnTo>
                    <a:pt x="206639" y="733"/>
                  </a:lnTo>
                  <a:lnTo>
                    <a:pt x="213501" y="3894"/>
                  </a:lnTo>
                  <a:lnTo>
                    <a:pt x="219580" y="9082"/>
                  </a:lnTo>
                  <a:lnTo>
                    <a:pt x="224970" y="15836"/>
                  </a:lnTo>
                  <a:lnTo>
                    <a:pt x="229817" y="23741"/>
                  </a:lnTo>
                  <a:lnTo>
                    <a:pt x="234260" y="32469"/>
                  </a:lnTo>
                  <a:lnTo>
                    <a:pt x="238413" y="41770"/>
                  </a:lnTo>
                  <a:lnTo>
                    <a:pt x="242356" y="51464"/>
                  </a:lnTo>
                  <a:lnTo>
                    <a:pt x="246002" y="61353"/>
                  </a:lnTo>
                  <a:lnTo>
                    <a:pt x="249460" y="72393"/>
                  </a:lnTo>
                  <a:lnTo>
                    <a:pt x="253036" y="87785"/>
                  </a:lnTo>
                  <a:lnTo>
                    <a:pt x="257304" y="112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495875" y="3716559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5" y="62570"/>
                  </a:lnTo>
                  <a:lnTo>
                    <a:pt x="6772" y="74806"/>
                  </a:lnTo>
                  <a:lnTo>
                    <a:pt x="8044" y="87302"/>
                  </a:lnTo>
                  <a:lnTo>
                    <a:pt x="9502" y="99692"/>
                  </a:lnTo>
                  <a:lnTo>
                    <a:pt x="11331" y="111772"/>
                  </a:lnTo>
                  <a:lnTo>
                    <a:pt x="13389" y="123663"/>
                  </a:lnTo>
                  <a:lnTo>
                    <a:pt x="15317" y="135714"/>
                  </a:lnTo>
                  <a:lnTo>
                    <a:pt x="16916" y="148114"/>
                  </a:lnTo>
                  <a:lnTo>
                    <a:pt x="18311" y="160729"/>
                  </a:lnTo>
                  <a:lnTo>
                    <a:pt x="19855" y="173205"/>
                  </a:lnTo>
                  <a:lnTo>
                    <a:pt x="21745" y="185354"/>
                  </a:lnTo>
                  <a:lnTo>
                    <a:pt x="24015" y="197632"/>
                  </a:lnTo>
                  <a:lnTo>
                    <a:pt x="26618" y="211007"/>
                  </a:lnTo>
                  <a:lnTo>
                    <a:pt x="29478" y="225927"/>
                  </a:lnTo>
                  <a:lnTo>
                    <a:pt x="32365" y="242034"/>
                  </a:lnTo>
                  <a:lnTo>
                    <a:pt x="34917" y="258463"/>
                  </a:lnTo>
                  <a:lnTo>
                    <a:pt x="36967" y="274650"/>
                  </a:lnTo>
                  <a:lnTo>
                    <a:pt x="38713" y="289988"/>
                  </a:lnTo>
                  <a:lnTo>
                    <a:pt x="40900" y="305286"/>
                  </a:lnTo>
                  <a:lnTo>
                    <a:pt x="44837" y="322999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359005" y="3866672"/>
              <a:ext cx="273742" cy="49930"/>
            </a:xfrm>
            <a:custGeom>
              <a:avLst/>
              <a:gdLst/>
              <a:ahLst/>
              <a:cxnLst/>
              <a:rect l="0" t="0" r="0" b="0"/>
              <a:pathLst>
                <a:path w="273742" h="49930">
                  <a:moveTo>
                    <a:pt x="273741" y="7815"/>
                  </a:moveTo>
                  <a:lnTo>
                    <a:pt x="264873" y="4948"/>
                  </a:lnTo>
                  <a:lnTo>
                    <a:pt x="255886" y="2806"/>
                  </a:lnTo>
                  <a:lnTo>
                    <a:pt x="245890" y="1207"/>
                  </a:lnTo>
                  <a:lnTo>
                    <a:pt x="234910" y="200"/>
                  </a:lnTo>
                  <a:lnTo>
                    <a:pt x="223098" y="0"/>
                  </a:lnTo>
                  <a:lnTo>
                    <a:pt x="210644" y="655"/>
                  </a:lnTo>
                  <a:lnTo>
                    <a:pt x="197879" y="2066"/>
                  </a:lnTo>
                  <a:lnTo>
                    <a:pt x="185247" y="4078"/>
                  </a:lnTo>
                  <a:lnTo>
                    <a:pt x="172979" y="6541"/>
                  </a:lnTo>
                  <a:lnTo>
                    <a:pt x="161116" y="9329"/>
                  </a:lnTo>
                  <a:lnTo>
                    <a:pt x="149610" y="12345"/>
                  </a:lnTo>
                  <a:lnTo>
                    <a:pt x="138373" y="15520"/>
                  </a:lnTo>
                  <a:lnTo>
                    <a:pt x="126841" y="18803"/>
                  </a:lnTo>
                  <a:lnTo>
                    <a:pt x="114034" y="22161"/>
                  </a:lnTo>
                  <a:lnTo>
                    <a:pt x="99532" y="25568"/>
                  </a:lnTo>
                  <a:lnTo>
                    <a:pt x="83891" y="29009"/>
                  </a:lnTo>
                  <a:lnTo>
                    <a:pt x="68314" y="32473"/>
                  </a:lnTo>
                  <a:lnTo>
                    <a:pt x="53521" y="35947"/>
                  </a:lnTo>
                  <a:lnTo>
                    <a:pt x="40141" y="39276"/>
                  </a:lnTo>
                  <a:lnTo>
                    <a:pt x="27646" y="42485"/>
                  </a:lnTo>
                  <a:lnTo>
                    <a:pt x="14948" y="45857"/>
                  </a:lnTo>
                  <a:lnTo>
                    <a:pt x="0" y="49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404691" y="4528566"/>
              <a:ext cx="238377" cy="346913"/>
            </a:xfrm>
            <a:custGeom>
              <a:avLst/>
              <a:gdLst/>
              <a:ahLst/>
              <a:cxnLst/>
              <a:rect l="0" t="0" r="0" b="0"/>
              <a:pathLst>
                <a:path w="238377" h="346913">
                  <a:moveTo>
                    <a:pt x="133091" y="9216"/>
                  </a:moveTo>
                  <a:lnTo>
                    <a:pt x="124290" y="3617"/>
                  </a:lnTo>
                  <a:lnTo>
                    <a:pt x="115943" y="613"/>
                  </a:lnTo>
                  <a:lnTo>
                    <a:pt x="107249" y="0"/>
                  </a:lnTo>
                  <a:lnTo>
                    <a:pt x="98301" y="1359"/>
                  </a:lnTo>
                  <a:lnTo>
                    <a:pt x="89454" y="4294"/>
                  </a:lnTo>
                  <a:lnTo>
                    <a:pt x="80915" y="8441"/>
                  </a:lnTo>
                  <a:lnTo>
                    <a:pt x="72727" y="13806"/>
                  </a:lnTo>
                  <a:lnTo>
                    <a:pt x="64849" y="20748"/>
                  </a:lnTo>
                  <a:lnTo>
                    <a:pt x="57219" y="29343"/>
                  </a:lnTo>
                  <a:lnTo>
                    <a:pt x="49773" y="39554"/>
                  </a:lnTo>
                  <a:lnTo>
                    <a:pt x="42460" y="51387"/>
                  </a:lnTo>
                  <a:lnTo>
                    <a:pt x="35250" y="64680"/>
                  </a:lnTo>
                  <a:lnTo>
                    <a:pt x="28440" y="78996"/>
                  </a:lnTo>
                  <a:lnTo>
                    <a:pt x="22625" y="93743"/>
                  </a:lnTo>
                  <a:lnTo>
                    <a:pt x="18047" y="108543"/>
                  </a:lnTo>
                  <a:lnTo>
                    <a:pt x="14464" y="123070"/>
                  </a:lnTo>
                  <a:lnTo>
                    <a:pt x="11362" y="136979"/>
                  </a:lnTo>
                  <a:lnTo>
                    <a:pt x="8388" y="150157"/>
                  </a:lnTo>
                  <a:lnTo>
                    <a:pt x="5540" y="162989"/>
                  </a:lnTo>
                  <a:lnTo>
                    <a:pt x="3074" y="176220"/>
                  </a:lnTo>
                  <a:lnTo>
                    <a:pt x="1124" y="190237"/>
                  </a:lnTo>
                  <a:lnTo>
                    <a:pt x="0" y="204926"/>
                  </a:lnTo>
                  <a:lnTo>
                    <a:pt x="236" y="219865"/>
                  </a:lnTo>
                  <a:lnTo>
                    <a:pt x="1990" y="234765"/>
                  </a:lnTo>
                  <a:lnTo>
                    <a:pt x="4949" y="249347"/>
                  </a:lnTo>
                  <a:lnTo>
                    <a:pt x="8537" y="263283"/>
                  </a:lnTo>
                  <a:lnTo>
                    <a:pt x="12363" y="276463"/>
                  </a:lnTo>
                  <a:lnTo>
                    <a:pt x="16556" y="288786"/>
                  </a:lnTo>
                  <a:lnTo>
                    <a:pt x="21655" y="300077"/>
                  </a:lnTo>
                  <a:lnTo>
                    <a:pt x="27905" y="310337"/>
                  </a:lnTo>
                  <a:lnTo>
                    <a:pt x="35406" y="319551"/>
                  </a:lnTo>
                  <a:lnTo>
                    <a:pt x="44278" y="327602"/>
                  </a:lnTo>
                  <a:lnTo>
                    <a:pt x="54432" y="334530"/>
                  </a:lnTo>
                  <a:lnTo>
                    <a:pt x="65490" y="340184"/>
                  </a:lnTo>
                  <a:lnTo>
                    <a:pt x="76896" y="344160"/>
                  </a:lnTo>
                  <a:lnTo>
                    <a:pt x="88299" y="346384"/>
                  </a:lnTo>
                  <a:lnTo>
                    <a:pt x="99394" y="346912"/>
                  </a:lnTo>
                  <a:lnTo>
                    <a:pt x="109843" y="345754"/>
                  </a:lnTo>
                  <a:lnTo>
                    <a:pt x="119541" y="343083"/>
                  </a:lnTo>
                  <a:lnTo>
                    <a:pt x="128714" y="339019"/>
                  </a:lnTo>
                  <a:lnTo>
                    <a:pt x="137802" y="333551"/>
                  </a:lnTo>
                  <a:lnTo>
                    <a:pt x="147066" y="326807"/>
                  </a:lnTo>
                  <a:lnTo>
                    <a:pt x="156427" y="319178"/>
                  </a:lnTo>
                  <a:lnTo>
                    <a:pt x="165565" y="311219"/>
                  </a:lnTo>
                  <a:lnTo>
                    <a:pt x="174302" y="303272"/>
                  </a:lnTo>
                  <a:lnTo>
                    <a:pt x="182458" y="295310"/>
                  </a:lnTo>
                  <a:lnTo>
                    <a:pt x="189782" y="287052"/>
                  </a:lnTo>
                  <a:lnTo>
                    <a:pt x="196228" y="278351"/>
                  </a:lnTo>
                  <a:lnTo>
                    <a:pt x="202065" y="269372"/>
                  </a:lnTo>
                  <a:lnTo>
                    <a:pt x="207759" y="260491"/>
                  </a:lnTo>
                  <a:lnTo>
                    <a:pt x="213587" y="251926"/>
                  </a:lnTo>
                  <a:lnTo>
                    <a:pt x="219339" y="243830"/>
                  </a:lnTo>
                  <a:lnTo>
                    <a:pt x="224977" y="235471"/>
                  </a:lnTo>
                  <a:lnTo>
                    <a:pt x="231003" y="225001"/>
                  </a:lnTo>
                  <a:lnTo>
                    <a:pt x="238376" y="209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74653" y="4495668"/>
              <a:ext cx="21057" cy="336913"/>
            </a:xfrm>
            <a:custGeom>
              <a:avLst/>
              <a:gdLst/>
              <a:ahLst/>
              <a:cxnLst/>
              <a:rect l="0" t="0" r="0" b="0"/>
              <a:pathLst>
                <a:path w="21057" h="33691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5"/>
                  </a:lnTo>
                  <a:lnTo>
                    <a:pt x="177" y="54529"/>
                  </a:lnTo>
                  <a:lnTo>
                    <a:pt x="825" y="72469"/>
                  </a:lnTo>
                  <a:lnTo>
                    <a:pt x="2074" y="92107"/>
                  </a:lnTo>
                  <a:lnTo>
                    <a:pt x="3727" y="112959"/>
                  </a:lnTo>
                  <a:lnTo>
                    <a:pt x="5375" y="134386"/>
                  </a:lnTo>
                  <a:lnTo>
                    <a:pt x="6783" y="155970"/>
                  </a:lnTo>
                  <a:lnTo>
                    <a:pt x="8048" y="177358"/>
                  </a:lnTo>
                  <a:lnTo>
                    <a:pt x="9504" y="198176"/>
                  </a:lnTo>
                  <a:lnTo>
                    <a:pt x="11331" y="218286"/>
                  </a:lnTo>
                  <a:lnTo>
                    <a:pt x="13389" y="237569"/>
                  </a:lnTo>
                  <a:lnTo>
                    <a:pt x="15316" y="255840"/>
                  </a:lnTo>
                  <a:lnTo>
                    <a:pt x="16910" y="273081"/>
                  </a:lnTo>
                  <a:lnTo>
                    <a:pt x="18135" y="288832"/>
                  </a:lnTo>
                  <a:lnTo>
                    <a:pt x="19165" y="303660"/>
                  </a:lnTo>
                  <a:lnTo>
                    <a:pt x="20087" y="318869"/>
                  </a:lnTo>
                  <a:lnTo>
                    <a:pt x="2105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84629" y="4608267"/>
              <a:ext cx="226937" cy="168712"/>
            </a:xfrm>
            <a:custGeom>
              <a:avLst/>
              <a:gdLst/>
              <a:ahLst/>
              <a:cxnLst/>
              <a:rect l="0" t="0" r="0" b="0"/>
              <a:pathLst>
                <a:path w="226937" h="168712">
                  <a:moveTo>
                    <a:pt x="100594" y="24271"/>
                  </a:moveTo>
                  <a:lnTo>
                    <a:pt x="94592" y="15672"/>
                  </a:lnTo>
                  <a:lnTo>
                    <a:pt x="87747" y="9245"/>
                  </a:lnTo>
                  <a:lnTo>
                    <a:pt x="79364" y="4446"/>
                  </a:lnTo>
                  <a:lnTo>
                    <a:pt x="69910" y="1250"/>
                  </a:lnTo>
                  <a:lnTo>
                    <a:pt x="60243" y="0"/>
                  </a:lnTo>
                  <a:lnTo>
                    <a:pt x="50893" y="719"/>
                  </a:lnTo>
                  <a:lnTo>
                    <a:pt x="42194" y="3299"/>
                  </a:lnTo>
                  <a:lnTo>
                    <a:pt x="34438" y="7688"/>
                  </a:lnTo>
                  <a:lnTo>
                    <a:pt x="27675" y="13678"/>
                  </a:lnTo>
                  <a:lnTo>
                    <a:pt x="21780" y="21120"/>
                  </a:lnTo>
                  <a:lnTo>
                    <a:pt x="16572" y="30010"/>
                  </a:lnTo>
                  <a:lnTo>
                    <a:pt x="11881" y="40209"/>
                  </a:lnTo>
                  <a:lnTo>
                    <a:pt x="7727" y="51481"/>
                  </a:lnTo>
                  <a:lnTo>
                    <a:pt x="4307" y="63570"/>
                  </a:lnTo>
                  <a:lnTo>
                    <a:pt x="1682" y="76248"/>
                  </a:lnTo>
                  <a:lnTo>
                    <a:pt x="88" y="89014"/>
                  </a:lnTo>
                  <a:lnTo>
                    <a:pt x="0" y="101126"/>
                  </a:lnTo>
                  <a:lnTo>
                    <a:pt x="1537" y="112231"/>
                  </a:lnTo>
                  <a:lnTo>
                    <a:pt x="4520" y="122331"/>
                  </a:lnTo>
                  <a:lnTo>
                    <a:pt x="8655" y="131583"/>
                  </a:lnTo>
                  <a:lnTo>
                    <a:pt x="13662" y="140174"/>
                  </a:lnTo>
                  <a:lnTo>
                    <a:pt x="19463" y="148117"/>
                  </a:lnTo>
                  <a:lnTo>
                    <a:pt x="26180" y="155240"/>
                  </a:lnTo>
                  <a:lnTo>
                    <a:pt x="33806" y="161499"/>
                  </a:lnTo>
                  <a:lnTo>
                    <a:pt x="42215" y="166348"/>
                  </a:lnTo>
                  <a:lnTo>
                    <a:pt x="51237" y="168711"/>
                  </a:lnTo>
                  <a:lnTo>
                    <a:pt x="60706" y="168218"/>
                  </a:lnTo>
                  <a:lnTo>
                    <a:pt x="70166" y="165122"/>
                  </a:lnTo>
                  <a:lnTo>
                    <a:pt x="78905" y="159921"/>
                  </a:lnTo>
                  <a:lnTo>
                    <a:pt x="86592" y="153124"/>
                  </a:lnTo>
                  <a:lnTo>
                    <a:pt x="93244" y="145006"/>
                  </a:lnTo>
                  <a:lnTo>
                    <a:pt x="99028" y="135595"/>
                  </a:lnTo>
                  <a:lnTo>
                    <a:pt x="104138" y="125009"/>
                  </a:lnTo>
                  <a:lnTo>
                    <a:pt x="108588" y="113292"/>
                  </a:lnTo>
                  <a:lnTo>
                    <a:pt x="112213" y="100365"/>
                  </a:lnTo>
                  <a:lnTo>
                    <a:pt x="114986" y="86303"/>
                  </a:lnTo>
                  <a:lnTo>
                    <a:pt x="116849" y="71622"/>
                  </a:lnTo>
                  <a:lnTo>
                    <a:pt x="117651" y="57154"/>
                  </a:lnTo>
                  <a:lnTo>
                    <a:pt x="117417" y="43447"/>
                  </a:lnTo>
                  <a:lnTo>
                    <a:pt x="116531" y="33944"/>
                  </a:lnTo>
                  <a:lnTo>
                    <a:pt x="116136" y="32081"/>
                  </a:lnTo>
                  <a:lnTo>
                    <a:pt x="117344" y="35401"/>
                  </a:lnTo>
                  <a:lnTo>
                    <a:pt x="120175" y="41678"/>
                  </a:lnTo>
                  <a:lnTo>
                    <a:pt x="124279" y="49647"/>
                  </a:lnTo>
                  <a:lnTo>
                    <a:pt x="129300" y="58605"/>
                  </a:lnTo>
                  <a:lnTo>
                    <a:pt x="134962" y="68153"/>
                  </a:lnTo>
                  <a:lnTo>
                    <a:pt x="141065" y="78061"/>
                  </a:lnTo>
                  <a:lnTo>
                    <a:pt x="147471" y="88183"/>
                  </a:lnTo>
                  <a:lnTo>
                    <a:pt x="154249" y="98108"/>
                  </a:lnTo>
                  <a:lnTo>
                    <a:pt x="161640" y="107172"/>
                  </a:lnTo>
                  <a:lnTo>
                    <a:pt x="169721" y="115071"/>
                  </a:lnTo>
                  <a:lnTo>
                    <a:pt x="178269" y="121357"/>
                  </a:lnTo>
                  <a:lnTo>
                    <a:pt x="186853" y="125300"/>
                  </a:lnTo>
                  <a:lnTo>
                    <a:pt x="195250" y="126718"/>
                  </a:lnTo>
                  <a:lnTo>
                    <a:pt x="203885" y="126428"/>
                  </a:lnTo>
                  <a:lnTo>
                    <a:pt x="213837" y="124053"/>
                  </a:lnTo>
                  <a:lnTo>
                    <a:pt x="226936" y="119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32621" y="4485140"/>
              <a:ext cx="121938" cy="219481"/>
            </a:xfrm>
            <a:custGeom>
              <a:avLst/>
              <a:gdLst/>
              <a:ahLst/>
              <a:cxnLst/>
              <a:rect l="0" t="0" r="0" b="0"/>
              <a:pathLst>
                <a:path w="121938" h="219481">
                  <a:moveTo>
                    <a:pt x="0" y="94756"/>
                  </a:moveTo>
                  <a:lnTo>
                    <a:pt x="67" y="106424"/>
                  </a:lnTo>
                  <a:lnTo>
                    <a:pt x="707" y="116912"/>
                  </a:lnTo>
                  <a:lnTo>
                    <a:pt x="2004" y="127214"/>
                  </a:lnTo>
                  <a:lnTo>
                    <a:pt x="3864" y="137516"/>
                  </a:lnTo>
                  <a:lnTo>
                    <a:pt x="6180" y="147859"/>
                  </a:lnTo>
                  <a:lnTo>
                    <a:pt x="8851" y="158245"/>
                  </a:lnTo>
                  <a:lnTo>
                    <a:pt x="11947" y="168500"/>
                  </a:lnTo>
                  <a:lnTo>
                    <a:pt x="15703" y="178310"/>
                  </a:lnTo>
                  <a:lnTo>
                    <a:pt x="20196" y="187532"/>
                  </a:lnTo>
                  <a:lnTo>
                    <a:pt x="25519" y="196028"/>
                  </a:lnTo>
                  <a:lnTo>
                    <a:pt x="31848" y="203589"/>
                  </a:lnTo>
                  <a:lnTo>
                    <a:pt x="39178" y="210180"/>
                  </a:lnTo>
                  <a:lnTo>
                    <a:pt x="47202" y="215436"/>
                  </a:lnTo>
                  <a:lnTo>
                    <a:pt x="55426" y="218611"/>
                  </a:lnTo>
                  <a:lnTo>
                    <a:pt x="63547" y="219480"/>
                  </a:lnTo>
                  <a:lnTo>
                    <a:pt x="71456" y="218115"/>
                  </a:lnTo>
                  <a:lnTo>
                    <a:pt x="79146" y="214615"/>
                  </a:lnTo>
                  <a:lnTo>
                    <a:pt x="86647" y="209262"/>
                  </a:lnTo>
                  <a:lnTo>
                    <a:pt x="93837" y="202433"/>
                  </a:lnTo>
                  <a:lnTo>
                    <a:pt x="100445" y="194495"/>
                  </a:lnTo>
                  <a:lnTo>
                    <a:pt x="106370" y="185750"/>
                  </a:lnTo>
                  <a:lnTo>
                    <a:pt x="111502" y="176272"/>
                  </a:lnTo>
                  <a:lnTo>
                    <a:pt x="115652" y="165925"/>
                  </a:lnTo>
                  <a:lnTo>
                    <a:pt x="118808" y="154700"/>
                  </a:lnTo>
                  <a:lnTo>
                    <a:pt x="120945" y="142551"/>
                  </a:lnTo>
                  <a:lnTo>
                    <a:pt x="121937" y="129331"/>
                  </a:lnTo>
                  <a:lnTo>
                    <a:pt x="121828" y="115073"/>
                  </a:lnTo>
                  <a:lnTo>
                    <a:pt x="120790" y="100259"/>
                  </a:lnTo>
                  <a:lnTo>
                    <a:pt x="119031" y="85702"/>
                  </a:lnTo>
                  <a:lnTo>
                    <a:pt x="116739" y="71846"/>
                  </a:lnTo>
                  <a:lnTo>
                    <a:pt x="114028" y="58833"/>
                  </a:lnTo>
                  <a:lnTo>
                    <a:pt x="110563" y="45202"/>
                  </a:lnTo>
                  <a:lnTo>
                    <a:pt x="104929" y="2752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16836" y="4481545"/>
              <a:ext cx="173144" cy="193109"/>
            </a:xfrm>
            <a:custGeom>
              <a:avLst/>
              <a:gdLst/>
              <a:ahLst/>
              <a:cxnLst/>
              <a:rect l="0" t="0" r="0" b="0"/>
              <a:pathLst>
                <a:path w="173144" h="193109">
                  <a:moveTo>
                    <a:pt x="89526" y="3595"/>
                  </a:moveTo>
                  <a:lnTo>
                    <a:pt x="80725" y="862"/>
                  </a:lnTo>
                  <a:lnTo>
                    <a:pt x="72378" y="0"/>
                  </a:lnTo>
                  <a:lnTo>
                    <a:pt x="63684" y="990"/>
                  </a:lnTo>
                  <a:lnTo>
                    <a:pt x="54736" y="3529"/>
                  </a:lnTo>
                  <a:lnTo>
                    <a:pt x="45889" y="7313"/>
                  </a:lnTo>
                  <a:lnTo>
                    <a:pt x="37351" y="12053"/>
                  </a:lnTo>
                  <a:lnTo>
                    <a:pt x="29162" y="17659"/>
                  </a:lnTo>
                  <a:lnTo>
                    <a:pt x="21285" y="24238"/>
                  </a:lnTo>
                  <a:lnTo>
                    <a:pt x="13673" y="31768"/>
                  </a:lnTo>
                  <a:lnTo>
                    <a:pt x="6918" y="40111"/>
                  </a:lnTo>
                  <a:lnTo>
                    <a:pt x="2198" y="49088"/>
                  </a:lnTo>
                  <a:lnTo>
                    <a:pt x="0" y="58517"/>
                  </a:lnTo>
                  <a:lnTo>
                    <a:pt x="493" y="67611"/>
                  </a:lnTo>
                  <a:lnTo>
                    <a:pt x="3865" y="75039"/>
                  </a:lnTo>
                  <a:lnTo>
                    <a:pt x="9910" y="80210"/>
                  </a:lnTo>
                  <a:lnTo>
                    <a:pt x="18001" y="83205"/>
                  </a:lnTo>
                  <a:lnTo>
                    <a:pt x="27317" y="84392"/>
                  </a:lnTo>
                  <a:lnTo>
                    <a:pt x="37275" y="84192"/>
                  </a:lnTo>
                  <a:lnTo>
                    <a:pt x="47547" y="82977"/>
                  </a:lnTo>
                  <a:lnTo>
                    <a:pt x="57968" y="81040"/>
                  </a:lnTo>
                  <a:lnTo>
                    <a:pt x="68461" y="78610"/>
                  </a:lnTo>
                  <a:lnTo>
                    <a:pt x="79152" y="76170"/>
                  </a:lnTo>
                  <a:lnTo>
                    <a:pt x="90329" y="74445"/>
                  </a:lnTo>
                  <a:lnTo>
                    <a:pt x="102111" y="73775"/>
                  </a:lnTo>
                  <a:lnTo>
                    <a:pt x="114296" y="74309"/>
                  </a:lnTo>
                  <a:lnTo>
                    <a:pt x="126477" y="76188"/>
                  </a:lnTo>
                  <a:lnTo>
                    <a:pt x="138397" y="79351"/>
                  </a:lnTo>
                  <a:lnTo>
                    <a:pt x="149502" y="83915"/>
                  </a:lnTo>
                  <a:lnTo>
                    <a:pt x="158895" y="90251"/>
                  </a:lnTo>
                  <a:lnTo>
                    <a:pt x="166229" y="98392"/>
                  </a:lnTo>
                  <a:lnTo>
                    <a:pt x="171169" y="107773"/>
                  </a:lnTo>
                  <a:lnTo>
                    <a:pt x="173143" y="117445"/>
                  </a:lnTo>
                  <a:lnTo>
                    <a:pt x="172136" y="126831"/>
                  </a:lnTo>
                  <a:lnTo>
                    <a:pt x="168562" y="135569"/>
                  </a:lnTo>
                  <a:lnTo>
                    <a:pt x="162975" y="143359"/>
                  </a:lnTo>
                  <a:lnTo>
                    <a:pt x="155893" y="150149"/>
                  </a:lnTo>
                  <a:lnTo>
                    <a:pt x="147736" y="156063"/>
                  </a:lnTo>
                  <a:lnTo>
                    <a:pt x="138826" y="161285"/>
                  </a:lnTo>
                  <a:lnTo>
                    <a:pt x="129395" y="165990"/>
                  </a:lnTo>
                  <a:lnTo>
                    <a:pt x="119606" y="170324"/>
                  </a:lnTo>
                  <a:lnTo>
                    <a:pt x="109575" y="174396"/>
                  </a:lnTo>
                  <a:lnTo>
                    <a:pt x="99385" y="178283"/>
                  </a:lnTo>
                  <a:lnTo>
                    <a:pt x="89159" y="181890"/>
                  </a:lnTo>
                  <a:lnTo>
                    <a:pt x="77856" y="185317"/>
                  </a:lnTo>
                  <a:lnTo>
                    <a:pt x="62247" y="188865"/>
                  </a:lnTo>
                  <a:lnTo>
                    <a:pt x="36884" y="193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459537" y="4427912"/>
              <a:ext cx="278495" cy="221589"/>
            </a:xfrm>
            <a:custGeom>
              <a:avLst/>
              <a:gdLst/>
              <a:ahLst/>
              <a:cxnLst/>
              <a:rect l="0" t="0" r="0" b="0"/>
              <a:pathLst>
                <a:path w="278495" h="221589">
                  <a:moveTo>
                    <a:pt x="4753" y="109870"/>
                  </a:moveTo>
                  <a:lnTo>
                    <a:pt x="13487" y="106869"/>
                  </a:lnTo>
                  <a:lnTo>
                    <a:pt x="21193" y="103447"/>
                  </a:lnTo>
                  <a:lnTo>
                    <a:pt x="28596" y="99250"/>
                  </a:lnTo>
                  <a:lnTo>
                    <a:pt x="35857" y="94351"/>
                  </a:lnTo>
                  <a:lnTo>
                    <a:pt x="43036" y="88869"/>
                  </a:lnTo>
                  <a:lnTo>
                    <a:pt x="50161" y="82939"/>
                  </a:lnTo>
                  <a:lnTo>
                    <a:pt x="57252" y="76677"/>
                  </a:lnTo>
                  <a:lnTo>
                    <a:pt x="64318" y="70179"/>
                  </a:lnTo>
                  <a:lnTo>
                    <a:pt x="71365" y="63510"/>
                  </a:lnTo>
                  <a:lnTo>
                    <a:pt x="78232" y="56559"/>
                  </a:lnTo>
                  <a:lnTo>
                    <a:pt x="84617" y="49053"/>
                  </a:lnTo>
                  <a:lnTo>
                    <a:pt x="90379" y="40895"/>
                  </a:lnTo>
                  <a:lnTo>
                    <a:pt x="95060" y="32296"/>
                  </a:lnTo>
                  <a:lnTo>
                    <a:pt x="97842" y="23678"/>
                  </a:lnTo>
                  <a:lnTo>
                    <a:pt x="98443" y="15307"/>
                  </a:lnTo>
                  <a:lnTo>
                    <a:pt x="96896" y="7908"/>
                  </a:lnTo>
                  <a:lnTo>
                    <a:pt x="93275" y="2690"/>
                  </a:lnTo>
                  <a:lnTo>
                    <a:pt x="87843" y="115"/>
                  </a:lnTo>
                  <a:lnTo>
                    <a:pt x="81132" y="0"/>
                  </a:lnTo>
                  <a:lnTo>
                    <a:pt x="73806" y="1892"/>
                  </a:lnTo>
                  <a:lnTo>
                    <a:pt x="66295" y="5313"/>
                  </a:lnTo>
                  <a:lnTo>
                    <a:pt x="58798" y="10012"/>
                  </a:lnTo>
                  <a:lnTo>
                    <a:pt x="51385" y="15973"/>
                  </a:lnTo>
                  <a:lnTo>
                    <a:pt x="44066" y="23086"/>
                  </a:lnTo>
                  <a:lnTo>
                    <a:pt x="36829" y="31146"/>
                  </a:lnTo>
                  <a:lnTo>
                    <a:pt x="29655" y="39934"/>
                  </a:lnTo>
                  <a:lnTo>
                    <a:pt x="22538" y="49258"/>
                  </a:lnTo>
                  <a:lnTo>
                    <a:pt x="15791" y="59131"/>
                  </a:lnTo>
                  <a:lnTo>
                    <a:pt x="10018" y="69744"/>
                  </a:lnTo>
                  <a:lnTo>
                    <a:pt x="5475" y="81144"/>
                  </a:lnTo>
                  <a:lnTo>
                    <a:pt x="2257" y="93241"/>
                  </a:lnTo>
                  <a:lnTo>
                    <a:pt x="464" y="105893"/>
                  </a:lnTo>
                  <a:lnTo>
                    <a:pt x="0" y="118957"/>
                  </a:lnTo>
                  <a:lnTo>
                    <a:pt x="637" y="132153"/>
                  </a:lnTo>
                  <a:lnTo>
                    <a:pt x="2118" y="145086"/>
                  </a:lnTo>
                  <a:lnTo>
                    <a:pt x="4229" y="157551"/>
                  </a:lnTo>
                  <a:lnTo>
                    <a:pt x="7119" y="169208"/>
                  </a:lnTo>
                  <a:lnTo>
                    <a:pt x="11268" y="179512"/>
                  </a:lnTo>
                  <a:lnTo>
                    <a:pt x="16839" y="188293"/>
                  </a:lnTo>
                  <a:lnTo>
                    <a:pt x="23700" y="195698"/>
                  </a:lnTo>
                  <a:lnTo>
                    <a:pt x="31601" y="201996"/>
                  </a:lnTo>
                  <a:lnTo>
                    <a:pt x="40291" y="207455"/>
                  </a:lnTo>
                  <a:lnTo>
                    <a:pt x="49720" y="212141"/>
                  </a:lnTo>
                  <a:lnTo>
                    <a:pt x="60026" y="215925"/>
                  </a:lnTo>
                  <a:lnTo>
                    <a:pt x="71213" y="218804"/>
                  </a:lnTo>
                  <a:lnTo>
                    <a:pt x="82994" y="220739"/>
                  </a:lnTo>
                  <a:lnTo>
                    <a:pt x="94902" y="221588"/>
                  </a:lnTo>
                  <a:lnTo>
                    <a:pt x="106656" y="221375"/>
                  </a:lnTo>
                  <a:lnTo>
                    <a:pt x="118330" y="220096"/>
                  </a:lnTo>
                  <a:lnTo>
                    <a:pt x="130234" y="217642"/>
                  </a:lnTo>
                  <a:lnTo>
                    <a:pt x="142540" y="214066"/>
                  </a:lnTo>
                  <a:lnTo>
                    <a:pt x="155262" y="209546"/>
                  </a:lnTo>
                  <a:lnTo>
                    <a:pt x="168343" y="204297"/>
                  </a:lnTo>
                  <a:lnTo>
                    <a:pt x="181702" y="198512"/>
                  </a:lnTo>
                  <a:lnTo>
                    <a:pt x="195268" y="192512"/>
                  </a:lnTo>
                  <a:lnTo>
                    <a:pt x="208982" y="186717"/>
                  </a:lnTo>
                  <a:lnTo>
                    <a:pt x="222780" y="181346"/>
                  </a:lnTo>
                  <a:lnTo>
                    <a:pt x="236025" y="176573"/>
                  </a:lnTo>
                  <a:lnTo>
                    <a:pt x="248807" y="172156"/>
                  </a:lnTo>
                  <a:lnTo>
                    <a:pt x="262248" y="167709"/>
                  </a:lnTo>
                  <a:lnTo>
                    <a:pt x="278494" y="162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5898563" y="221098"/>
            <a:ext cx="1669620" cy="572373"/>
            <a:chOff x="5898563" y="221098"/>
            <a:chExt cx="1669620" cy="572373"/>
          </a:xfrm>
        </p:grpSpPr>
        <p:sp>
          <p:nvSpPr>
            <p:cNvPr id="141" name="Freeform 140"/>
            <p:cNvSpPr/>
            <p:nvPr/>
          </p:nvSpPr>
          <p:spPr>
            <a:xfrm>
              <a:off x="5898563" y="252683"/>
              <a:ext cx="186909" cy="463255"/>
            </a:xfrm>
            <a:custGeom>
              <a:avLst/>
              <a:gdLst/>
              <a:ahLst/>
              <a:cxnLst/>
              <a:rect l="0" t="0" r="0" b="0"/>
              <a:pathLst>
                <a:path w="186909" h="463255">
                  <a:moveTo>
                    <a:pt x="123737" y="0"/>
                  </a:moveTo>
                  <a:lnTo>
                    <a:pt x="117869" y="11602"/>
                  </a:lnTo>
                  <a:lnTo>
                    <a:pt x="112305" y="21450"/>
                  </a:lnTo>
                  <a:lnTo>
                    <a:pt x="106501" y="30469"/>
                  </a:lnTo>
                  <a:lnTo>
                    <a:pt x="100248" y="39429"/>
                  </a:lnTo>
                  <a:lnTo>
                    <a:pt x="93270" y="49401"/>
                  </a:lnTo>
                  <a:lnTo>
                    <a:pt x="85493" y="60884"/>
                  </a:lnTo>
                  <a:lnTo>
                    <a:pt x="77164" y="73865"/>
                  </a:lnTo>
                  <a:lnTo>
                    <a:pt x="68734" y="88106"/>
                  </a:lnTo>
                  <a:lnTo>
                    <a:pt x="60478" y="103309"/>
                  </a:lnTo>
                  <a:lnTo>
                    <a:pt x="52648" y="118889"/>
                  </a:lnTo>
                  <a:lnTo>
                    <a:pt x="45543" y="134028"/>
                  </a:lnTo>
                  <a:lnTo>
                    <a:pt x="39245" y="148316"/>
                  </a:lnTo>
                  <a:lnTo>
                    <a:pt x="33508" y="161872"/>
                  </a:lnTo>
                  <a:lnTo>
                    <a:pt x="27880" y="175130"/>
                  </a:lnTo>
                  <a:lnTo>
                    <a:pt x="22096" y="188391"/>
                  </a:lnTo>
                  <a:lnTo>
                    <a:pt x="16396" y="201944"/>
                  </a:lnTo>
                  <a:lnTo>
                    <a:pt x="11401" y="216123"/>
                  </a:lnTo>
                  <a:lnTo>
                    <a:pt x="7412" y="231042"/>
                  </a:lnTo>
                  <a:lnTo>
                    <a:pt x="4412" y="246640"/>
                  </a:lnTo>
                  <a:lnTo>
                    <a:pt x="2241" y="262790"/>
                  </a:lnTo>
                  <a:lnTo>
                    <a:pt x="717" y="279352"/>
                  </a:lnTo>
                  <a:lnTo>
                    <a:pt x="0" y="296048"/>
                  </a:lnTo>
                  <a:lnTo>
                    <a:pt x="566" y="312483"/>
                  </a:lnTo>
                  <a:lnTo>
                    <a:pt x="2576" y="328453"/>
                  </a:lnTo>
                  <a:lnTo>
                    <a:pt x="5891" y="343616"/>
                  </a:lnTo>
                  <a:lnTo>
                    <a:pt x="10257" y="357427"/>
                  </a:lnTo>
                  <a:lnTo>
                    <a:pt x="15422" y="369716"/>
                  </a:lnTo>
                  <a:lnTo>
                    <a:pt x="21329" y="380629"/>
                  </a:lnTo>
                  <a:lnTo>
                    <a:pt x="28118" y="390436"/>
                  </a:lnTo>
                  <a:lnTo>
                    <a:pt x="35793" y="399408"/>
                  </a:lnTo>
                  <a:lnTo>
                    <a:pt x="44235" y="407777"/>
                  </a:lnTo>
                  <a:lnTo>
                    <a:pt x="53279" y="415718"/>
                  </a:lnTo>
                  <a:lnTo>
                    <a:pt x="62777" y="423355"/>
                  </a:lnTo>
                  <a:lnTo>
                    <a:pt x="72765" y="430451"/>
                  </a:lnTo>
                  <a:lnTo>
                    <a:pt x="83455" y="436459"/>
                  </a:lnTo>
                  <a:lnTo>
                    <a:pt x="94902" y="441167"/>
                  </a:lnTo>
                  <a:lnTo>
                    <a:pt x="106861" y="444836"/>
                  </a:lnTo>
                  <a:lnTo>
                    <a:pt x="118887" y="447996"/>
                  </a:lnTo>
                  <a:lnTo>
                    <a:pt x="130709" y="451009"/>
                  </a:lnTo>
                  <a:lnTo>
                    <a:pt x="141985" y="453893"/>
                  </a:lnTo>
                  <a:lnTo>
                    <a:pt x="153437" y="456690"/>
                  </a:lnTo>
                  <a:lnTo>
                    <a:pt x="167184" y="459651"/>
                  </a:lnTo>
                  <a:lnTo>
                    <a:pt x="18690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11813" y="431668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189513"/>
                  </a:moveTo>
                  <a:lnTo>
                    <a:pt x="28720" y="174911"/>
                  </a:lnTo>
                  <a:lnTo>
                    <a:pt x="26577" y="161640"/>
                  </a:lnTo>
                  <a:lnTo>
                    <a:pt x="24970" y="148443"/>
                  </a:lnTo>
                  <a:lnTo>
                    <a:pt x="23616" y="135274"/>
                  </a:lnTo>
                  <a:lnTo>
                    <a:pt x="22120" y="122414"/>
                  </a:lnTo>
                  <a:lnTo>
                    <a:pt x="20268" y="110009"/>
                  </a:lnTo>
                  <a:lnTo>
                    <a:pt x="18028" y="97896"/>
                  </a:lnTo>
                  <a:lnTo>
                    <a:pt x="15447" y="85695"/>
                  </a:lnTo>
                  <a:lnTo>
                    <a:pt x="12603" y="73198"/>
                  </a:lnTo>
                  <a:lnTo>
                    <a:pt x="9715" y="60583"/>
                  </a:lnTo>
                  <a:lnTo>
                    <a:pt x="6858" y="46877"/>
                  </a:lnTo>
                  <a:lnTo>
                    <a:pt x="3781" y="286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096000" y="370854"/>
              <a:ext cx="299859" cy="313499"/>
            </a:xfrm>
            <a:custGeom>
              <a:avLst/>
              <a:gdLst/>
              <a:ahLst/>
              <a:cxnLst/>
              <a:rect l="0" t="0" r="0" b="0"/>
              <a:pathLst>
                <a:path w="299859" h="313499">
                  <a:moveTo>
                    <a:pt x="0" y="29228"/>
                  </a:moveTo>
                  <a:lnTo>
                    <a:pt x="8801" y="26228"/>
                  </a:lnTo>
                  <a:lnTo>
                    <a:pt x="17148" y="22805"/>
                  </a:lnTo>
                  <a:lnTo>
                    <a:pt x="25856" y="18618"/>
                  </a:lnTo>
                  <a:lnTo>
                    <a:pt x="35323" y="14064"/>
                  </a:lnTo>
                  <a:lnTo>
                    <a:pt x="46114" y="9879"/>
                  </a:lnTo>
                  <a:lnTo>
                    <a:pt x="58413" y="6455"/>
                  </a:lnTo>
                  <a:lnTo>
                    <a:pt x="72077" y="3844"/>
                  </a:lnTo>
                  <a:lnTo>
                    <a:pt x="86844" y="1939"/>
                  </a:lnTo>
                  <a:lnTo>
                    <a:pt x="102438" y="596"/>
                  </a:lnTo>
                  <a:lnTo>
                    <a:pt x="118466" y="0"/>
                  </a:lnTo>
                  <a:lnTo>
                    <a:pt x="134444" y="648"/>
                  </a:lnTo>
                  <a:lnTo>
                    <a:pt x="150109" y="2713"/>
                  </a:lnTo>
                  <a:lnTo>
                    <a:pt x="165235" y="6065"/>
                  </a:lnTo>
                  <a:lnTo>
                    <a:pt x="179553" y="10456"/>
                  </a:lnTo>
                  <a:lnTo>
                    <a:pt x="193000" y="15636"/>
                  </a:lnTo>
                  <a:lnTo>
                    <a:pt x="205676" y="21555"/>
                  </a:lnTo>
                  <a:lnTo>
                    <a:pt x="217737" y="28351"/>
                  </a:lnTo>
                  <a:lnTo>
                    <a:pt x="229333" y="36032"/>
                  </a:lnTo>
                  <a:lnTo>
                    <a:pt x="240427" y="44476"/>
                  </a:lnTo>
                  <a:lnTo>
                    <a:pt x="250812" y="53523"/>
                  </a:lnTo>
                  <a:lnTo>
                    <a:pt x="260426" y="63022"/>
                  </a:lnTo>
                  <a:lnTo>
                    <a:pt x="269187" y="73011"/>
                  </a:lnTo>
                  <a:lnTo>
                    <a:pt x="276927" y="83702"/>
                  </a:lnTo>
                  <a:lnTo>
                    <a:pt x="283647" y="95158"/>
                  </a:lnTo>
                  <a:lnTo>
                    <a:pt x="289328" y="107463"/>
                  </a:lnTo>
                  <a:lnTo>
                    <a:pt x="293854" y="120786"/>
                  </a:lnTo>
                  <a:lnTo>
                    <a:pt x="297261" y="135119"/>
                  </a:lnTo>
                  <a:lnTo>
                    <a:pt x="299398" y="150151"/>
                  </a:lnTo>
                  <a:lnTo>
                    <a:pt x="299858" y="165387"/>
                  </a:lnTo>
                  <a:lnTo>
                    <a:pt x="298575" y="180518"/>
                  </a:lnTo>
                  <a:lnTo>
                    <a:pt x="295764" y="195270"/>
                  </a:lnTo>
                  <a:lnTo>
                    <a:pt x="291743" y="209329"/>
                  </a:lnTo>
                  <a:lnTo>
                    <a:pt x="286810" y="222594"/>
                  </a:lnTo>
                  <a:lnTo>
                    <a:pt x="280889" y="234976"/>
                  </a:lnTo>
                  <a:lnTo>
                    <a:pt x="273560" y="246307"/>
                  </a:lnTo>
                  <a:lnTo>
                    <a:pt x="264707" y="256594"/>
                  </a:lnTo>
                  <a:lnTo>
                    <a:pt x="254661" y="265826"/>
                  </a:lnTo>
                  <a:lnTo>
                    <a:pt x="244002" y="273890"/>
                  </a:lnTo>
                  <a:lnTo>
                    <a:pt x="233128" y="280836"/>
                  </a:lnTo>
                  <a:lnTo>
                    <a:pt x="222234" y="286840"/>
                  </a:lnTo>
                  <a:lnTo>
                    <a:pt x="211394" y="292116"/>
                  </a:lnTo>
                  <a:lnTo>
                    <a:pt x="200619" y="296850"/>
                  </a:lnTo>
                  <a:lnTo>
                    <a:pt x="189740" y="301030"/>
                  </a:lnTo>
                  <a:lnTo>
                    <a:pt x="178437" y="304467"/>
                  </a:lnTo>
                  <a:lnTo>
                    <a:pt x="166570" y="307113"/>
                  </a:lnTo>
                  <a:lnTo>
                    <a:pt x="154197" y="309063"/>
                  </a:lnTo>
                  <a:lnTo>
                    <a:pt x="139942" y="310667"/>
                  </a:lnTo>
                  <a:lnTo>
                    <a:pt x="119199" y="312065"/>
                  </a:lnTo>
                  <a:lnTo>
                    <a:pt x="84228" y="313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52760" y="542256"/>
              <a:ext cx="117023" cy="144021"/>
            </a:xfrm>
            <a:custGeom>
              <a:avLst/>
              <a:gdLst/>
              <a:ahLst/>
              <a:cxnLst/>
              <a:rect l="0" t="0" r="0" b="0"/>
              <a:pathLst>
                <a:path w="117023" h="144021">
                  <a:moveTo>
                    <a:pt x="1209" y="68396"/>
                  </a:moveTo>
                  <a:lnTo>
                    <a:pt x="10010" y="65463"/>
                  </a:lnTo>
                  <a:lnTo>
                    <a:pt x="18357" y="62680"/>
                  </a:lnTo>
                  <a:lnTo>
                    <a:pt x="27056" y="59776"/>
                  </a:lnTo>
                  <a:lnTo>
                    <a:pt x="36177" y="56563"/>
                  </a:lnTo>
                  <a:lnTo>
                    <a:pt x="45672" y="52750"/>
                  </a:lnTo>
                  <a:lnTo>
                    <a:pt x="55445" y="48223"/>
                  </a:lnTo>
                  <a:lnTo>
                    <a:pt x="64768" y="42714"/>
                  </a:lnTo>
                  <a:lnTo>
                    <a:pt x="72348" y="35730"/>
                  </a:lnTo>
                  <a:lnTo>
                    <a:pt x="77608" y="27161"/>
                  </a:lnTo>
                  <a:lnTo>
                    <a:pt x="80152" y="18001"/>
                  </a:lnTo>
                  <a:lnTo>
                    <a:pt x="79438" y="10073"/>
                  </a:lnTo>
                  <a:lnTo>
                    <a:pt x="75518" y="4313"/>
                  </a:lnTo>
                  <a:lnTo>
                    <a:pt x="69192" y="961"/>
                  </a:lnTo>
                  <a:lnTo>
                    <a:pt x="61676" y="0"/>
                  </a:lnTo>
                  <a:lnTo>
                    <a:pt x="53784" y="1143"/>
                  </a:lnTo>
                  <a:lnTo>
                    <a:pt x="45901" y="4129"/>
                  </a:lnTo>
                  <a:lnTo>
                    <a:pt x="38162" y="8850"/>
                  </a:lnTo>
                  <a:lnTo>
                    <a:pt x="30598" y="15092"/>
                  </a:lnTo>
                  <a:lnTo>
                    <a:pt x="23349" y="22719"/>
                  </a:lnTo>
                  <a:lnTo>
                    <a:pt x="16693" y="31738"/>
                  </a:lnTo>
                  <a:lnTo>
                    <a:pt x="10738" y="42028"/>
                  </a:lnTo>
                  <a:lnTo>
                    <a:pt x="5754" y="53362"/>
                  </a:lnTo>
                  <a:lnTo>
                    <a:pt x="2235" y="65493"/>
                  </a:lnTo>
                  <a:lnTo>
                    <a:pt x="320" y="78200"/>
                  </a:lnTo>
                  <a:lnTo>
                    <a:pt x="0" y="90986"/>
                  </a:lnTo>
                  <a:lnTo>
                    <a:pt x="1299" y="103110"/>
                  </a:lnTo>
                  <a:lnTo>
                    <a:pt x="4069" y="114215"/>
                  </a:lnTo>
                  <a:lnTo>
                    <a:pt x="8368" y="123975"/>
                  </a:lnTo>
                  <a:lnTo>
                    <a:pt x="14526" y="131934"/>
                  </a:lnTo>
                  <a:lnTo>
                    <a:pt x="22553" y="138018"/>
                  </a:lnTo>
                  <a:lnTo>
                    <a:pt x="32026" y="142138"/>
                  </a:lnTo>
                  <a:lnTo>
                    <a:pt x="42293" y="144020"/>
                  </a:lnTo>
                  <a:lnTo>
                    <a:pt x="52895" y="143734"/>
                  </a:lnTo>
                  <a:lnTo>
                    <a:pt x="63436" y="141612"/>
                  </a:lnTo>
                  <a:lnTo>
                    <a:pt x="73505" y="138063"/>
                  </a:lnTo>
                  <a:lnTo>
                    <a:pt x="82931" y="133468"/>
                  </a:lnTo>
                  <a:lnTo>
                    <a:pt x="91440" y="128434"/>
                  </a:lnTo>
                  <a:lnTo>
                    <a:pt x="99392" y="123299"/>
                  </a:lnTo>
                  <a:lnTo>
                    <a:pt x="107482" y="117618"/>
                  </a:lnTo>
                  <a:lnTo>
                    <a:pt x="117022" y="1105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97636" y="551333"/>
              <a:ext cx="98683" cy="242138"/>
            </a:xfrm>
            <a:custGeom>
              <a:avLst/>
              <a:gdLst/>
              <a:ahLst/>
              <a:cxnLst/>
              <a:rect l="0" t="0" r="0" b="0"/>
              <a:pathLst>
                <a:path w="98683" h="242138">
                  <a:moveTo>
                    <a:pt x="14260" y="90905"/>
                  </a:moveTo>
                  <a:lnTo>
                    <a:pt x="14394" y="102640"/>
                  </a:lnTo>
                  <a:lnTo>
                    <a:pt x="15675" y="113769"/>
                  </a:lnTo>
                  <a:lnTo>
                    <a:pt x="18263" y="125372"/>
                  </a:lnTo>
                  <a:lnTo>
                    <a:pt x="21810" y="137706"/>
                  </a:lnTo>
                  <a:lnTo>
                    <a:pt x="25794" y="151014"/>
                  </a:lnTo>
                  <a:lnTo>
                    <a:pt x="29874" y="165323"/>
                  </a:lnTo>
                  <a:lnTo>
                    <a:pt x="33896" y="180501"/>
                  </a:lnTo>
                  <a:lnTo>
                    <a:pt x="37814" y="196363"/>
                  </a:lnTo>
                  <a:lnTo>
                    <a:pt x="41615" y="212697"/>
                  </a:lnTo>
                  <a:lnTo>
                    <a:pt x="44797" y="228018"/>
                  </a:lnTo>
                  <a:lnTo>
                    <a:pt x="45442" y="238591"/>
                  </a:lnTo>
                  <a:lnTo>
                    <a:pt x="42968" y="242137"/>
                  </a:lnTo>
                  <a:lnTo>
                    <a:pt x="39450" y="239903"/>
                  </a:lnTo>
                  <a:lnTo>
                    <a:pt x="35599" y="233659"/>
                  </a:lnTo>
                  <a:lnTo>
                    <a:pt x="31292" y="224755"/>
                  </a:lnTo>
                  <a:lnTo>
                    <a:pt x="26434" y="214102"/>
                  </a:lnTo>
                  <a:lnTo>
                    <a:pt x="21375" y="202302"/>
                  </a:lnTo>
                  <a:lnTo>
                    <a:pt x="16819" y="189746"/>
                  </a:lnTo>
                  <a:lnTo>
                    <a:pt x="13126" y="176691"/>
                  </a:lnTo>
                  <a:lnTo>
                    <a:pt x="10156" y="163306"/>
                  </a:lnTo>
                  <a:lnTo>
                    <a:pt x="7474" y="149702"/>
                  </a:lnTo>
                  <a:lnTo>
                    <a:pt x="4789" y="135948"/>
                  </a:lnTo>
                  <a:lnTo>
                    <a:pt x="2307" y="121929"/>
                  </a:lnTo>
                  <a:lnTo>
                    <a:pt x="619" y="107371"/>
                  </a:lnTo>
                  <a:lnTo>
                    <a:pt x="0" y="92174"/>
                  </a:lnTo>
                  <a:lnTo>
                    <a:pt x="415" y="76713"/>
                  </a:lnTo>
                  <a:lnTo>
                    <a:pt x="1689" y="61713"/>
                  </a:lnTo>
                  <a:lnTo>
                    <a:pt x="3633" y="47560"/>
                  </a:lnTo>
                  <a:lnTo>
                    <a:pt x="6395" y="34617"/>
                  </a:lnTo>
                  <a:lnTo>
                    <a:pt x="10452" y="23376"/>
                  </a:lnTo>
                  <a:lnTo>
                    <a:pt x="15954" y="13943"/>
                  </a:lnTo>
                  <a:lnTo>
                    <a:pt x="22596" y="6593"/>
                  </a:lnTo>
                  <a:lnTo>
                    <a:pt x="29818" y="1921"/>
                  </a:lnTo>
                  <a:lnTo>
                    <a:pt x="37230" y="0"/>
                  </a:lnTo>
                  <a:lnTo>
                    <a:pt x="44646" y="470"/>
                  </a:lnTo>
                  <a:lnTo>
                    <a:pt x="51997" y="2828"/>
                  </a:lnTo>
                  <a:lnTo>
                    <a:pt x="59268" y="6598"/>
                  </a:lnTo>
                  <a:lnTo>
                    <a:pt x="66302" y="11548"/>
                  </a:lnTo>
                  <a:lnTo>
                    <a:pt x="72806" y="17685"/>
                  </a:lnTo>
                  <a:lnTo>
                    <a:pt x="78664" y="24920"/>
                  </a:lnTo>
                  <a:lnTo>
                    <a:pt x="83922" y="33064"/>
                  </a:lnTo>
                  <a:lnTo>
                    <a:pt x="88688" y="41909"/>
                  </a:lnTo>
                  <a:lnTo>
                    <a:pt x="93067" y="51267"/>
                  </a:lnTo>
                  <a:lnTo>
                    <a:pt x="96670" y="60993"/>
                  </a:lnTo>
                  <a:lnTo>
                    <a:pt x="98652" y="70975"/>
                  </a:lnTo>
                  <a:lnTo>
                    <a:pt x="98682" y="81124"/>
                  </a:lnTo>
                  <a:lnTo>
                    <a:pt x="96734" y="91057"/>
                  </a:lnTo>
                  <a:lnTo>
                    <a:pt x="92834" y="100121"/>
                  </a:lnTo>
                  <a:lnTo>
                    <a:pt x="87206" y="108026"/>
                  </a:lnTo>
                  <a:lnTo>
                    <a:pt x="80019" y="114656"/>
                  </a:lnTo>
                  <a:lnTo>
                    <a:pt x="71311" y="119892"/>
                  </a:lnTo>
                  <a:lnTo>
                    <a:pt x="61253" y="123822"/>
                  </a:lnTo>
                  <a:lnTo>
                    <a:pt x="50714" y="126671"/>
                  </a:lnTo>
                  <a:lnTo>
                    <a:pt x="40134" y="128992"/>
                  </a:lnTo>
                  <a:lnTo>
                    <a:pt x="28587" y="130991"/>
                  </a:lnTo>
                  <a:lnTo>
                    <a:pt x="14260" y="13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723438" y="524366"/>
              <a:ext cx="130615" cy="132883"/>
            </a:xfrm>
            <a:custGeom>
              <a:avLst/>
              <a:gdLst/>
              <a:ahLst/>
              <a:cxnLst/>
              <a:rect l="0" t="0" r="0" b="0"/>
              <a:pathLst>
                <a:path w="130615" h="132883">
                  <a:moveTo>
                    <a:pt x="14800" y="86286"/>
                  </a:moveTo>
                  <a:lnTo>
                    <a:pt x="20734" y="80486"/>
                  </a:lnTo>
                  <a:lnTo>
                    <a:pt x="26939" y="75562"/>
                  </a:lnTo>
                  <a:lnTo>
                    <a:pt x="34035" y="71059"/>
                  </a:lnTo>
                  <a:lnTo>
                    <a:pt x="41975" y="66838"/>
                  </a:lnTo>
                  <a:lnTo>
                    <a:pt x="50622" y="62825"/>
                  </a:lnTo>
                  <a:lnTo>
                    <a:pt x="59807" y="58954"/>
                  </a:lnTo>
                  <a:lnTo>
                    <a:pt x="69062" y="54856"/>
                  </a:lnTo>
                  <a:lnTo>
                    <a:pt x="77654" y="49884"/>
                  </a:lnTo>
                  <a:lnTo>
                    <a:pt x="85223" y="43764"/>
                  </a:lnTo>
                  <a:lnTo>
                    <a:pt x="91114" y="36873"/>
                  </a:lnTo>
                  <a:lnTo>
                    <a:pt x="94256" y="30016"/>
                  </a:lnTo>
                  <a:lnTo>
                    <a:pt x="94326" y="23667"/>
                  </a:lnTo>
                  <a:lnTo>
                    <a:pt x="91626" y="17949"/>
                  </a:lnTo>
                  <a:lnTo>
                    <a:pt x="86699" y="12808"/>
                  </a:lnTo>
                  <a:lnTo>
                    <a:pt x="80095" y="8141"/>
                  </a:lnTo>
                  <a:lnTo>
                    <a:pt x="72277" y="4160"/>
                  </a:lnTo>
                  <a:lnTo>
                    <a:pt x="63601" y="1384"/>
                  </a:lnTo>
                  <a:lnTo>
                    <a:pt x="54335" y="0"/>
                  </a:lnTo>
                  <a:lnTo>
                    <a:pt x="44830" y="53"/>
                  </a:lnTo>
                  <a:lnTo>
                    <a:pt x="35522" y="1608"/>
                  </a:lnTo>
                  <a:lnTo>
                    <a:pt x="26641" y="4554"/>
                  </a:lnTo>
                  <a:lnTo>
                    <a:pt x="18541" y="8973"/>
                  </a:lnTo>
                  <a:lnTo>
                    <a:pt x="11778" y="15212"/>
                  </a:lnTo>
                  <a:lnTo>
                    <a:pt x="6531" y="23293"/>
                  </a:lnTo>
                  <a:lnTo>
                    <a:pt x="2822" y="32802"/>
                  </a:lnTo>
                  <a:lnTo>
                    <a:pt x="691" y="43094"/>
                  </a:lnTo>
                  <a:lnTo>
                    <a:pt x="0" y="53717"/>
                  </a:lnTo>
                  <a:lnTo>
                    <a:pt x="653" y="64441"/>
                  </a:lnTo>
                  <a:lnTo>
                    <a:pt x="2677" y="75166"/>
                  </a:lnTo>
                  <a:lnTo>
                    <a:pt x="5967" y="85850"/>
                  </a:lnTo>
                  <a:lnTo>
                    <a:pt x="10461" y="96160"/>
                  </a:lnTo>
                  <a:lnTo>
                    <a:pt x="16227" y="105484"/>
                  </a:lnTo>
                  <a:lnTo>
                    <a:pt x="23184" y="113567"/>
                  </a:lnTo>
                  <a:lnTo>
                    <a:pt x="31296" y="120317"/>
                  </a:lnTo>
                  <a:lnTo>
                    <a:pt x="40642" y="125635"/>
                  </a:lnTo>
                  <a:lnTo>
                    <a:pt x="51144" y="129611"/>
                  </a:lnTo>
                  <a:lnTo>
                    <a:pt x="62281" y="132146"/>
                  </a:lnTo>
                  <a:lnTo>
                    <a:pt x="73216" y="132882"/>
                  </a:lnTo>
                  <a:lnTo>
                    <a:pt x="83487" y="131782"/>
                  </a:lnTo>
                  <a:lnTo>
                    <a:pt x="92839" y="128926"/>
                  </a:lnTo>
                  <a:lnTo>
                    <a:pt x="101049" y="124344"/>
                  </a:lnTo>
                  <a:lnTo>
                    <a:pt x="108119" y="118238"/>
                  </a:lnTo>
                  <a:lnTo>
                    <a:pt x="114071" y="111365"/>
                  </a:lnTo>
                  <a:lnTo>
                    <a:pt x="119425" y="104264"/>
                  </a:lnTo>
                  <a:lnTo>
                    <a:pt x="124652" y="96316"/>
                  </a:lnTo>
                  <a:lnTo>
                    <a:pt x="130614" y="86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75109" y="529684"/>
              <a:ext cx="105286" cy="133612"/>
            </a:xfrm>
            <a:custGeom>
              <a:avLst/>
              <a:gdLst/>
              <a:ahLst/>
              <a:cxnLst/>
              <a:rect l="0" t="0" r="0" b="0"/>
              <a:pathLst>
                <a:path w="105286" h="133612">
                  <a:moveTo>
                    <a:pt x="0" y="59911"/>
                  </a:moveTo>
                  <a:lnTo>
                    <a:pt x="2933" y="68713"/>
                  </a:lnTo>
                  <a:lnTo>
                    <a:pt x="5715" y="77059"/>
                  </a:lnTo>
                  <a:lnTo>
                    <a:pt x="8620" y="85758"/>
                  </a:lnTo>
                  <a:lnTo>
                    <a:pt x="11832" y="94879"/>
                  </a:lnTo>
                  <a:lnTo>
                    <a:pt x="15646" y="104374"/>
                  </a:lnTo>
                  <a:lnTo>
                    <a:pt x="20115" y="114091"/>
                  </a:lnTo>
                  <a:lnTo>
                    <a:pt x="23481" y="121336"/>
                  </a:lnTo>
                  <a:lnTo>
                    <a:pt x="23864" y="122932"/>
                  </a:lnTo>
                  <a:lnTo>
                    <a:pt x="22345" y="120073"/>
                  </a:lnTo>
                  <a:lnTo>
                    <a:pt x="19863" y="114032"/>
                  </a:lnTo>
                  <a:lnTo>
                    <a:pt x="16891" y="105269"/>
                  </a:lnTo>
                  <a:lnTo>
                    <a:pt x="13679" y="94203"/>
                  </a:lnTo>
                  <a:lnTo>
                    <a:pt x="10671" y="81634"/>
                  </a:lnTo>
                  <a:lnTo>
                    <a:pt x="8546" y="68632"/>
                  </a:lnTo>
                  <a:lnTo>
                    <a:pt x="7596" y="55841"/>
                  </a:lnTo>
                  <a:lnTo>
                    <a:pt x="7940" y="43654"/>
                  </a:lnTo>
                  <a:lnTo>
                    <a:pt x="9689" y="32391"/>
                  </a:lnTo>
                  <a:lnTo>
                    <a:pt x="12760" y="22128"/>
                  </a:lnTo>
                  <a:lnTo>
                    <a:pt x="17092" y="13236"/>
                  </a:lnTo>
                  <a:lnTo>
                    <a:pt x="22741" y="6458"/>
                  </a:lnTo>
                  <a:lnTo>
                    <a:pt x="29606" y="2017"/>
                  </a:lnTo>
                  <a:lnTo>
                    <a:pt x="37317" y="0"/>
                  </a:lnTo>
                  <a:lnTo>
                    <a:pt x="45329" y="606"/>
                  </a:lnTo>
                  <a:lnTo>
                    <a:pt x="53307" y="3682"/>
                  </a:lnTo>
                  <a:lnTo>
                    <a:pt x="61120" y="8812"/>
                  </a:lnTo>
                  <a:lnTo>
                    <a:pt x="68746" y="15527"/>
                  </a:lnTo>
                  <a:lnTo>
                    <a:pt x="76200" y="23411"/>
                  </a:lnTo>
                  <a:lnTo>
                    <a:pt x="83188" y="32294"/>
                  </a:lnTo>
                  <a:lnTo>
                    <a:pt x="89130" y="42232"/>
                  </a:lnTo>
                  <a:lnTo>
                    <a:pt x="93792" y="53171"/>
                  </a:lnTo>
                  <a:lnTo>
                    <a:pt x="97271" y="64918"/>
                  </a:lnTo>
                  <a:lnTo>
                    <a:pt x="100148" y="78682"/>
                  </a:lnTo>
                  <a:lnTo>
                    <a:pt x="102675" y="99024"/>
                  </a:lnTo>
                  <a:lnTo>
                    <a:pt x="105285" y="133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999990" y="336999"/>
              <a:ext cx="254145" cy="312159"/>
            </a:xfrm>
            <a:custGeom>
              <a:avLst/>
              <a:gdLst/>
              <a:ahLst/>
              <a:cxnLst/>
              <a:rect l="0" t="0" r="0" b="0"/>
              <a:pathLst>
                <a:path w="254145" h="312159">
                  <a:moveTo>
                    <a:pt x="75160" y="210482"/>
                  </a:moveTo>
                  <a:lnTo>
                    <a:pt x="74958" y="198948"/>
                  </a:lnTo>
                  <a:lnTo>
                    <a:pt x="73038" y="189740"/>
                  </a:lnTo>
                  <a:lnTo>
                    <a:pt x="69153" y="182045"/>
                  </a:lnTo>
                  <a:lnTo>
                    <a:pt x="63747" y="175982"/>
                  </a:lnTo>
                  <a:lnTo>
                    <a:pt x="57446" y="172216"/>
                  </a:lnTo>
                  <a:lnTo>
                    <a:pt x="50699" y="170919"/>
                  </a:lnTo>
                  <a:lnTo>
                    <a:pt x="43755" y="171815"/>
                  </a:lnTo>
                  <a:lnTo>
                    <a:pt x="36729" y="174460"/>
                  </a:lnTo>
                  <a:lnTo>
                    <a:pt x="29684" y="178424"/>
                  </a:lnTo>
                  <a:lnTo>
                    <a:pt x="22803" y="183505"/>
                  </a:lnTo>
                  <a:lnTo>
                    <a:pt x="16403" y="189729"/>
                  </a:lnTo>
                  <a:lnTo>
                    <a:pt x="10623" y="197022"/>
                  </a:lnTo>
                  <a:lnTo>
                    <a:pt x="5759" y="205206"/>
                  </a:lnTo>
                  <a:lnTo>
                    <a:pt x="2321" y="214076"/>
                  </a:lnTo>
                  <a:lnTo>
                    <a:pt x="456" y="223457"/>
                  </a:lnTo>
                  <a:lnTo>
                    <a:pt x="0" y="233367"/>
                  </a:lnTo>
                  <a:lnTo>
                    <a:pt x="674" y="244005"/>
                  </a:lnTo>
                  <a:lnTo>
                    <a:pt x="2204" y="255412"/>
                  </a:lnTo>
                  <a:lnTo>
                    <a:pt x="4515" y="267175"/>
                  </a:lnTo>
                  <a:lnTo>
                    <a:pt x="7737" y="278538"/>
                  </a:lnTo>
                  <a:lnTo>
                    <a:pt x="11868" y="289091"/>
                  </a:lnTo>
                  <a:lnTo>
                    <a:pt x="16946" y="298294"/>
                  </a:lnTo>
                  <a:lnTo>
                    <a:pt x="23111" y="305339"/>
                  </a:lnTo>
                  <a:lnTo>
                    <a:pt x="30327" y="309988"/>
                  </a:lnTo>
                  <a:lnTo>
                    <a:pt x="38104" y="312158"/>
                  </a:lnTo>
                  <a:lnTo>
                    <a:pt x="45631" y="311661"/>
                  </a:lnTo>
                  <a:lnTo>
                    <a:pt x="52466" y="308662"/>
                  </a:lnTo>
                  <a:lnTo>
                    <a:pt x="58527" y="303585"/>
                  </a:lnTo>
                  <a:lnTo>
                    <a:pt x="63907" y="296906"/>
                  </a:lnTo>
                  <a:lnTo>
                    <a:pt x="68742" y="289046"/>
                  </a:lnTo>
                  <a:lnTo>
                    <a:pt x="73006" y="280180"/>
                  </a:lnTo>
                  <a:lnTo>
                    <a:pt x="76505" y="270253"/>
                  </a:lnTo>
                  <a:lnTo>
                    <a:pt x="79198" y="259312"/>
                  </a:lnTo>
                  <a:lnTo>
                    <a:pt x="81178" y="247356"/>
                  </a:lnTo>
                  <a:lnTo>
                    <a:pt x="82592" y="234266"/>
                  </a:lnTo>
                  <a:lnTo>
                    <a:pt x="83574" y="220085"/>
                  </a:lnTo>
                  <a:lnTo>
                    <a:pt x="84083" y="204985"/>
                  </a:lnTo>
                  <a:lnTo>
                    <a:pt x="83900" y="189170"/>
                  </a:lnTo>
                  <a:lnTo>
                    <a:pt x="82962" y="172829"/>
                  </a:lnTo>
                  <a:lnTo>
                    <a:pt x="81350" y="156110"/>
                  </a:lnTo>
                  <a:lnTo>
                    <a:pt x="79197" y="139127"/>
                  </a:lnTo>
                  <a:lnTo>
                    <a:pt x="76637" y="121962"/>
                  </a:lnTo>
                  <a:lnTo>
                    <a:pt x="73783" y="104673"/>
                  </a:lnTo>
                  <a:lnTo>
                    <a:pt x="70723" y="87299"/>
                  </a:lnTo>
                  <a:lnTo>
                    <a:pt x="67518" y="69877"/>
                  </a:lnTo>
                  <a:lnTo>
                    <a:pt x="64213" y="52753"/>
                  </a:lnTo>
                  <a:lnTo>
                    <a:pt x="60842" y="36554"/>
                  </a:lnTo>
                  <a:lnTo>
                    <a:pt x="57411" y="21576"/>
                  </a:lnTo>
                  <a:lnTo>
                    <a:pt x="53465" y="8812"/>
                  </a:lnTo>
                  <a:lnTo>
                    <a:pt x="48761" y="1181"/>
                  </a:lnTo>
                  <a:lnTo>
                    <a:pt x="44627" y="0"/>
                  </a:lnTo>
                  <a:lnTo>
                    <a:pt x="42267" y="3147"/>
                  </a:lnTo>
                  <a:lnTo>
                    <a:pt x="41472" y="9109"/>
                  </a:lnTo>
                  <a:lnTo>
                    <a:pt x="41508" y="17207"/>
                  </a:lnTo>
                  <a:lnTo>
                    <a:pt x="41861" y="26969"/>
                  </a:lnTo>
                  <a:lnTo>
                    <a:pt x="42437" y="37825"/>
                  </a:lnTo>
                  <a:lnTo>
                    <a:pt x="43438" y="49127"/>
                  </a:lnTo>
                  <a:lnTo>
                    <a:pt x="44970" y="60488"/>
                  </a:lnTo>
                  <a:lnTo>
                    <a:pt x="47003" y="72071"/>
                  </a:lnTo>
                  <a:lnTo>
                    <a:pt x="49448" y="84449"/>
                  </a:lnTo>
                  <a:lnTo>
                    <a:pt x="52208" y="97893"/>
                  </a:lnTo>
                  <a:lnTo>
                    <a:pt x="55199" y="112364"/>
                  </a:lnTo>
                  <a:lnTo>
                    <a:pt x="58352" y="127691"/>
                  </a:lnTo>
                  <a:lnTo>
                    <a:pt x="61620" y="143668"/>
                  </a:lnTo>
                  <a:lnTo>
                    <a:pt x="64966" y="159956"/>
                  </a:lnTo>
                  <a:lnTo>
                    <a:pt x="68365" y="176111"/>
                  </a:lnTo>
                  <a:lnTo>
                    <a:pt x="71801" y="191899"/>
                  </a:lnTo>
                  <a:lnTo>
                    <a:pt x="75261" y="207278"/>
                  </a:lnTo>
                  <a:lnTo>
                    <a:pt x="78736" y="222298"/>
                  </a:lnTo>
                  <a:lnTo>
                    <a:pt x="82224" y="237002"/>
                  </a:lnTo>
                  <a:lnTo>
                    <a:pt x="85731" y="250305"/>
                  </a:lnTo>
                  <a:lnTo>
                    <a:pt x="89726" y="259683"/>
                  </a:lnTo>
                  <a:lnTo>
                    <a:pt x="94319" y="263839"/>
                  </a:lnTo>
                  <a:lnTo>
                    <a:pt x="98688" y="263476"/>
                  </a:lnTo>
                  <a:lnTo>
                    <a:pt x="102711" y="259826"/>
                  </a:lnTo>
                  <a:lnTo>
                    <a:pt x="106832" y="254245"/>
                  </a:lnTo>
                  <a:lnTo>
                    <a:pt x="111775" y="248088"/>
                  </a:lnTo>
                  <a:lnTo>
                    <a:pt x="117858" y="242118"/>
                  </a:lnTo>
                  <a:lnTo>
                    <a:pt x="125051" y="236609"/>
                  </a:lnTo>
                  <a:lnTo>
                    <a:pt x="133169" y="231587"/>
                  </a:lnTo>
                  <a:lnTo>
                    <a:pt x="141999" y="226979"/>
                  </a:lnTo>
                  <a:lnTo>
                    <a:pt x="151349" y="222693"/>
                  </a:lnTo>
                  <a:lnTo>
                    <a:pt x="161070" y="218644"/>
                  </a:lnTo>
                  <a:lnTo>
                    <a:pt x="171039" y="214755"/>
                  </a:lnTo>
                  <a:lnTo>
                    <a:pt x="180850" y="210647"/>
                  </a:lnTo>
                  <a:lnTo>
                    <a:pt x="189831" y="205670"/>
                  </a:lnTo>
                  <a:lnTo>
                    <a:pt x="197671" y="199539"/>
                  </a:lnTo>
                  <a:lnTo>
                    <a:pt x="203916" y="192301"/>
                  </a:lnTo>
                  <a:lnTo>
                    <a:pt x="207831" y="184147"/>
                  </a:lnTo>
                  <a:lnTo>
                    <a:pt x="209233" y="175300"/>
                  </a:lnTo>
                  <a:lnTo>
                    <a:pt x="208242" y="166276"/>
                  </a:lnTo>
                  <a:lnTo>
                    <a:pt x="205001" y="157839"/>
                  </a:lnTo>
                  <a:lnTo>
                    <a:pt x="199830" y="150371"/>
                  </a:lnTo>
                  <a:lnTo>
                    <a:pt x="193294" y="144378"/>
                  </a:lnTo>
                  <a:lnTo>
                    <a:pt x="186086" y="140633"/>
                  </a:lnTo>
                  <a:lnTo>
                    <a:pt x="178655" y="139342"/>
                  </a:lnTo>
                  <a:lnTo>
                    <a:pt x="171213" y="140238"/>
                  </a:lnTo>
                  <a:lnTo>
                    <a:pt x="163835" y="142882"/>
                  </a:lnTo>
                  <a:lnTo>
                    <a:pt x="156549" y="146849"/>
                  </a:lnTo>
                  <a:lnTo>
                    <a:pt x="149674" y="152100"/>
                  </a:lnTo>
                  <a:lnTo>
                    <a:pt x="143807" y="158972"/>
                  </a:lnTo>
                  <a:lnTo>
                    <a:pt x="139194" y="167522"/>
                  </a:lnTo>
                  <a:lnTo>
                    <a:pt x="135757" y="177703"/>
                  </a:lnTo>
                  <a:lnTo>
                    <a:pt x="133283" y="189518"/>
                  </a:lnTo>
                  <a:lnTo>
                    <a:pt x="131553" y="202794"/>
                  </a:lnTo>
                  <a:lnTo>
                    <a:pt x="130694" y="216929"/>
                  </a:lnTo>
                  <a:lnTo>
                    <a:pt x="131166" y="231023"/>
                  </a:lnTo>
                  <a:lnTo>
                    <a:pt x="133113" y="244566"/>
                  </a:lnTo>
                  <a:lnTo>
                    <a:pt x="136386" y="257266"/>
                  </a:lnTo>
                  <a:lnTo>
                    <a:pt x="140722" y="268876"/>
                  </a:lnTo>
                  <a:lnTo>
                    <a:pt x="145873" y="279374"/>
                  </a:lnTo>
                  <a:lnTo>
                    <a:pt x="151940" y="288424"/>
                  </a:lnTo>
                  <a:lnTo>
                    <a:pt x="159368" y="295308"/>
                  </a:lnTo>
                  <a:lnTo>
                    <a:pt x="168283" y="299824"/>
                  </a:lnTo>
                  <a:lnTo>
                    <a:pt x="178200" y="302062"/>
                  </a:lnTo>
                  <a:lnTo>
                    <a:pt x="188242" y="302135"/>
                  </a:lnTo>
                  <a:lnTo>
                    <a:pt x="197882" y="300334"/>
                  </a:lnTo>
                  <a:lnTo>
                    <a:pt x="206963" y="297043"/>
                  </a:lnTo>
                  <a:lnTo>
                    <a:pt x="215516" y="292634"/>
                  </a:lnTo>
                  <a:lnTo>
                    <a:pt x="223626" y="287426"/>
                  </a:lnTo>
                  <a:lnTo>
                    <a:pt x="231098" y="281962"/>
                  </a:lnTo>
                  <a:lnTo>
                    <a:pt x="238168" y="276484"/>
                  </a:lnTo>
                  <a:lnTo>
                    <a:pt x="245459" y="270517"/>
                  </a:lnTo>
                  <a:lnTo>
                    <a:pt x="254144" y="263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264663" y="502478"/>
              <a:ext cx="105286" cy="160818"/>
            </a:xfrm>
            <a:custGeom>
              <a:avLst/>
              <a:gdLst/>
              <a:ahLst/>
              <a:cxnLst/>
              <a:rect l="0" t="0" r="0" b="0"/>
              <a:pathLst>
                <a:path w="105286" h="160818">
                  <a:moveTo>
                    <a:pt x="0" y="45003"/>
                  </a:moveTo>
                  <a:lnTo>
                    <a:pt x="67" y="56672"/>
                  </a:lnTo>
                  <a:lnTo>
                    <a:pt x="708" y="67160"/>
                  </a:lnTo>
                  <a:lnTo>
                    <a:pt x="2005" y="77462"/>
                  </a:lnTo>
                  <a:lnTo>
                    <a:pt x="3863" y="87763"/>
                  </a:lnTo>
                  <a:lnTo>
                    <a:pt x="6180" y="98107"/>
                  </a:lnTo>
                  <a:lnTo>
                    <a:pt x="8821" y="108418"/>
                  </a:lnTo>
                  <a:lnTo>
                    <a:pt x="10793" y="115933"/>
                  </a:lnTo>
                  <a:lnTo>
                    <a:pt x="10988" y="117218"/>
                  </a:lnTo>
                  <a:lnTo>
                    <a:pt x="9827" y="113326"/>
                  </a:lnTo>
                  <a:lnTo>
                    <a:pt x="7975" y="105757"/>
                  </a:lnTo>
                  <a:lnTo>
                    <a:pt x="6065" y="95417"/>
                  </a:lnTo>
                  <a:lnTo>
                    <a:pt x="4427" y="82983"/>
                  </a:lnTo>
                  <a:lnTo>
                    <a:pt x="3314" y="69172"/>
                  </a:lnTo>
                  <a:lnTo>
                    <a:pt x="3010" y="54727"/>
                  </a:lnTo>
                  <a:lnTo>
                    <a:pt x="3590" y="40131"/>
                  </a:lnTo>
                  <a:lnTo>
                    <a:pt x="5283" y="26409"/>
                  </a:lnTo>
                  <a:lnTo>
                    <a:pt x="8546" y="15167"/>
                  </a:lnTo>
                  <a:lnTo>
                    <a:pt x="13478" y="7062"/>
                  </a:lnTo>
                  <a:lnTo>
                    <a:pt x="19721" y="2080"/>
                  </a:lnTo>
                  <a:lnTo>
                    <a:pt x="26667" y="0"/>
                  </a:lnTo>
                  <a:lnTo>
                    <a:pt x="33890" y="384"/>
                  </a:lnTo>
                  <a:lnTo>
                    <a:pt x="41178" y="3026"/>
                  </a:lnTo>
                  <a:lnTo>
                    <a:pt x="48442" y="8048"/>
                  </a:lnTo>
                  <a:lnTo>
                    <a:pt x="55654" y="15305"/>
                  </a:lnTo>
                  <a:lnTo>
                    <a:pt x="62650" y="24427"/>
                  </a:lnTo>
                  <a:lnTo>
                    <a:pt x="69128" y="34989"/>
                  </a:lnTo>
                  <a:lnTo>
                    <a:pt x="74968" y="46612"/>
                  </a:lnTo>
                  <a:lnTo>
                    <a:pt x="80214" y="58991"/>
                  </a:lnTo>
                  <a:lnTo>
                    <a:pt x="84972" y="71899"/>
                  </a:lnTo>
                  <a:lnTo>
                    <a:pt x="89354" y="85163"/>
                  </a:lnTo>
                  <a:lnTo>
                    <a:pt x="93312" y="98445"/>
                  </a:lnTo>
                  <a:lnTo>
                    <a:pt x="97020" y="112744"/>
                  </a:lnTo>
                  <a:lnTo>
                    <a:pt x="100806" y="131550"/>
                  </a:lnTo>
                  <a:lnTo>
                    <a:pt x="105285" y="160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380476" y="305326"/>
              <a:ext cx="84229" cy="336913"/>
            </a:xfrm>
            <a:custGeom>
              <a:avLst/>
              <a:gdLst/>
              <a:ahLst/>
              <a:cxnLst/>
              <a:rect l="0" t="0" r="0" b="0"/>
              <a:pathLst>
                <a:path w="84229" h="3369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3" y="43082"/>
                  </a:lnTo>
                  <a:lnTo>
                    <a:pt x="3864" y="58457"/>
                  </a:lnTo>
                  <a:lnTo>
                    <a:pt x="6180" y="74930"/>
                  </a:lnTo>
                  <a:lnTo>
                    <a:pt x="8848" y="92490"/>
                  </a:lnTo>
                  <a:lnTo>
                    <a:pt x="11770" y="110487"/>
                  </a:lnTo>
                  <a:lnTo>
                    <a:pt x="14878" y="127795"/>
                  </a:lnTo>
                  <a:lnTo>
                    <a:pt x="18113" y="143835"/>
                  </a:lnTo>
                  <a:lnTo>
                    <a:pt x="21438" y="158550"/>
                  </a:lnTo>
                  <a:lnTo>
                    <a:pt x="24821" y="172128"/>
                  </a:lnTo>
                  <a:lnTo>
                    <a:pt x="28246" y="184817"/>
                  </a:lnTo>
                  <a:lnTo>
                    <a:pt x="31699" y="196850"/>
                  </a:lnTo>
                  <a:lnTo>
                    <a:pt x="35172" y="208412"/>
                  </a:lnTo>
                  <a:lnTo>
                    <a:pt x="38656" y="219649"/>
                  </a:lnTo>
                  <a:lnTo>
                    <a:pt x="42148" y="230828"/>
                  </a:lnTo>
                  <a:lnTo>
                    <a:pt x="45646" y="242327"/>
                  </a:lnTo>
                  <a:lnTo>
                    <a:pt x="49148" y="254320"/>
                  </a:lnTo>
                  <a:lnTo>
                    <a:pt x="52653" y="266647"/>
                  </a:lnTo>
                  <a:lnTo>
                    <a:pt x="56159" y="278920"/>
                  </a:lnTo>
                  <a:lnTo>
                    <a:pt x="59667" y="290903"/>
                  </a:lnTo>
                  <a:lnTo>
                    <a:pt x="63216" y="302089"/>
                  </a:lnTo>
                  <a:lnTo>
                    <a:pt x="67341" y="312725"/>
                  </a:lnTo>
                  <a:lnTo>
                    <a:pt x="73523" y="323744"/>
                  </a:lnTo>
                  <a:lnTo>
                    <a:pt x="842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296249" y="400082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1768" y="2934"/>
                  </a:lnTo>
                  <a:lnTo>
                    <a:pt x="193421" y="5716"/>
                  </a:lnTo>
                  <a:lnTo>
                    <a:pt x="184718" y="8616"/>
                  </a:lnTo>
                  <a:lnTo>
                    <a:pt x="175424" y="11656"/>
                  </a:lnTo>
                  <a:lnTo>
                    <a:pt x="165280" y="14821"/>
                  </a:lnTo>
                  <a:lnTo>
                    <a:pt x="154241" y="18085"/>
                  </a:lnTo>
                  <a:lnTo>
                    <a:pt x="142574" y="21423"/>
                  </a:lnTo>
                  <a:lnTo>
                    <a:pt x="130752" y="24815"/>
                  </a:lnTo>
                  <a:lnTo>
                    <a:pt x="119062" y="28243"/>
                  </a:lnTo>
                  <a:lnTo>
                    <a:pt x="107606" y="31698"/>
                  </a:lnTo>
                  <a:lnTo>
                    <a:pt x="96381" y="35171"/>
                  </a:lnTo>
                  <a:lnTo>
                    <a:pt x="85343" y="38655"/>
                  </a:lnTo>
                  <a:lnTo>
                    <a:pt x="74287" y="42148"/>
                  </a:lnTo>
                  <a:lnTo>
                    <a:pt x="62864" y="45646"/>
                  </a:lnTo>
                  <a:lnTo>
                    <a:pt x="50931" y="49144"/>
                  </a:lnTo>
                  <a:lnTo>
                    <a:pt x="39109" y="52488"/>
                  </a:lnTo>
                  <a:lnTo>
                    <a:pt x="27517" y="55709"/>
                  </a:lnTo>
                  <a:lnTo>
                    <a:pt x="15137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391005" y="221098"/>
              <a:ext cx="177178" cy="442198"/>
            </a:xfrm>
            <a:custGeom>
              <a:avLst/>
              <a:gdLst/>
              <a:ahLst/>
              <a:cxnLst/>
              <a:rect l="0" t="0" r="0" b="0"/>
              <a:pathLst>
                <a:path w="177178" h="442198">
                  <a:moveTo>
                    <a:pt x="0" y="0"/>
                  </a:moveTo>
                  <a:lnTo>
                    <a:pt x="8734" y="5868"/>
                  </a:lnTo>
                  <a:lnTo>
                    <a:pt x="16440" y="11432"/>
                  </a:lnTo>
                  <a:lnTo>
                    <a:pt x="23847" y="17236"/>
                  </a:lnTo>
                  <a:lnTo>
                    <a:pt x="31283" y="23489"/>
                  </a:lnTo>
                  <a:lnTo>
                    <a:pt x="39108" y="30467"/>
                  </a:lnTo>
                  <a:lnTo>
                    <a:pt x="47482" y="38244"/>
                  </a:lnTo>
                  <a:lnTo>
                    <a:pt x="56225" y="46573"/>
                  </a:lnTo>
                  <a:lnTo>
                    <a:pt x="64940" y="55004"/>
                  </a:lnTo>
                  <a:lnTo>
                    <a:pt x="73394" y="63268"/>
                  </a:lnTo>
                  <a:lnTo>
                    <a:pt x="81528" y="71444"/>
                  </a:lnTo>
                  <a:lnTo>
                    <a:pt x="89369" y="79845"/>
                  </a:lnTo>
                  <a:lnTo>
                    <a:pt x="96976" y="88641"/>
                  </a:lnTo>
                  <a:lnTo>
                    <a:pt x="104406" y="97684"/>
                  </a:lnTo>
                  <a:lnTo>
                    <a:pt x="111709" y="106609"/>
                  </a:lnTo>
                  <a:lnTo>
                    <a:pt x="118922" y="115220"/>
                  </a:lnTo>
                  <a:lnTo>
                    <a:pt x="126073" y="123970"/>
                  </a:lnTo>
                  <a:lnTo>
                    <a:pt x="133180" y="133823"/>
                  </a:lnTo>
                  <a:lnTo>
                    <a:pt x="140255" y="145230"/>
                  </a:lnTo>
                  <a:lnTo>
                    <a:pt x="147140" y="157994"/>
                  </a:lnTo>
                  <a:lnTo>
                    <a:pt x="153537" y="171559"/>
                  </a:lnTo>
                  <a:lnTo>
                    <a:pt x="159316" y="185500"/>
                  </a:lnTo>
                  <a:lnTo>
                    <a:pt x="164349" y="199589"/>
                  </a:lnTo>
                  <a:lnTo>
                    <a:pt x="168431" y="213720"/>
                  </a:lnTo>
                  <a:lnTo>
                    <a:pt x="171548" y="227849"/>
                  </a:lnTo>
                  <a:lnTo>
                    <a:pt x="173826" y="241962"/>
                  </a:lnTo>
                  <a:lnTo>
                    <a:pt x="175446" y="256058"/>
                  </a:lnTo>
                  <a:lnTo>
                    <a:pt x="176571" y="270138"/>
                  </a:lnTo>
                  <a:lnTo>
                    <a:pt x="177177" y="284205"/>
                  </a:lnTo>
                  <a:lnTo>
                    <a:pt x="177060" y="298264"/>
                  </a:lnTo>
                  <a:lnTo>
                    <a:pt x="176163" y="312307"/>
                  </a:lnTo>
                  <a:lnTo>
                    <a:pt x="174407" y="326009"/>
                  </a:lnTo>
                  <a:lnTo>
                    <a:pt x="171627" y="338757"/>
                  </a:lnTo>
                  <a:lnTo>
                    <a:pt x="167832" y="350297"/>
                  </a:lnTo>
                  <a:lnTo>
                    <a:pt x="163333" y="360860"/>
                  </a:lnTo>
                  <a:lnTo>
                    <a:pt x="158630" y="370955"/>
                  </a:lnTo>
                  <a:lnTo>
                    <a:pt x="154018" y="380927"/>
                  </a:lnTo>
                  <a:lnTo>
                    <a:pt x="149278" y="390609"/>
                  </a:lnTo>
                  <a:lnTo>
                    <a:pt x="143804" y="399438"/>
                  </a:lnTo>
                  <a:lnTo>
                    <a:pt x="137318" y="407158"/>
                  </a:lnTo>
                  <a:lnTo>
                    <a:pt x="130304" y="413865"/>
                  </a:lnTo>
                  <a:lnTo>
                    <a:pt x="123150" y="420609"/>
                  </a:lnTo>
                  <a:lnTo>
                    <a:pt x="115225" y="429099"/>
                  </a:lnTo>
                  <a:lnTo>
                    <a:pt x="10528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2015-04-20T18:48:07Z</dcterms:created>
  <dcterms:modified xsi:type="dcterms:W3CDTF">2015-04-20T18:48:30Z</dcterms:modified>
</cp:coreProperties>
</file>